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1"/>
    <p:sldMasterId id="2147483739" r:id="rId2"/>
    <p:sldMasterId id="2147483727" r:id="rId3"/>
  </p:sldMasterIdLst>
  <p:notesMasterIdLst>
    <p:notesMasterId r:id="rId62"/>
  </p:notesMasterIdLst>
  <p:handoutMasterIdLst>
    <p:handoutMasterId r:id="rId63"/>
  </p:handoutMasterIdLst>
  <p:sldIdLst>
    <p:sldId id="658" r:id="rId4"/>
    <p:sldId id="628" r:id="rId5"/>
    <p:sldId id="659" r:id="rId6"/>
    <p:sldId id="391" r:id="rId7"/>
    <p:sldId id="700" r:id="rId8"/>
    <p:sldId id="698" r:id="rId9"/>
    <p:sldId id="632" r:id="rId10"/>
    <p:sldId id="672" r:id="rId11"/>
    <p:sldId id="634" r:id="rId12"/>
    <p:sldId id="673" r:id="rId13"/>
    <p:sldId id="674" r:id="rId14"/>
    <p:sldId id="712" r:id="rId15"/>
    <p:sldId id="675" r:id="rId16"/>
    <p:sldId id="676" r:id="rId17"/>
    <p:sldId id="716" r:id="rId18"/>
    <p:sldId id="689" r:id="rId19"/>
    <p:sldId id="677" r:id="rId20"/>
    <p:sldId id="702" r:id="rId21"/>
    <p:sldId id="701" r:id="rId22"/>
    <p:sldId id="552" r:id="rId23"/>
    <p:sldId id="371" r:id="rId24"/>
    <p:sldId id="534" r:id="rId25"/>
    <p:sldId id="703" r:id="rId26"/>
    <p:sldId id="469" r:id="rId27"/>
    <p:sldId id="690" r:id="rId28"/>
    <p:sldId id="720" r:id="rId29"/>
    <p:sldId id="717" r:id="rId30"/>
    <p:sldId id="719" r:id="rId31"/>
    <p:sldId id="708" r:id="rId32"/>
    <p:sldId id="709" r:id="rId33"/>
    <p:sldId id="682" r:id="rId34"/>
    <p:sldId id="723" r:id="rId35"/>
    <p:sldId id="683" r:id="rId36"/>
    <p:sldId id="693" r:id="rId37"/>
    <p:sldId id="684" r:id="rId38"/>
    <p:sldId id="692" r:id="rId39"/>
    <p:sldId id="691" r:id="rId40"/>
    <p:sldId id="697" r:id="rId41"/>
    <p:sldId id="696" r:id="rId42"/>
    <p:sldId id="715" r:id="rId43"/>
    <p:sldId id="718" r:id="rId44"/>
    <p:sldId id="704" r:id="rId45"/>
    <p:sldId id="714" r:id="rId46"/>
    <p:sldId id="663" r:id="rId47"/>
    <p:sldId id="721" r:id="rId48"/>
    <p:sldId id="664" r:id="rId49"/>
    <p:sldId id="681" r:id="rId50"/>
    <p:sldId id="705" r:id="rId51"/>
    <p:sldId id="706" r:id="rId52"/>
    <p:sldId id="661" r:id="rId53"/>
    <p:sldId id="694" r:id="rId54"/>
    <p:sldId id="707" r:id="rId55"/>
    <p:sldId id="665" r:id="rId56"/>
    <p:sldId id="558" r:id="rId57"/>
    <p:sldId id="569" r:id="rId58"/>
    <p:sldId id="671" r:id="rId59"/>
    <p:sldId id="657" r:id="rId60"/>
    <p:sldId id="724" r:id="rId61"/>
  </p:sldIdLst>
  <p:sldSz cx="9144000" cy="6858000" type="screen4x3"/>
  <p:notesSz cx="6781800" cy="9880600"/>
  <p:embeddedFontLst>
    <p:embeddedFont>
      <p:font typeface="Wingdings 2" pitchFamily="18" charset="2"/>
      <p:regular r:id="rId64"/>
    </p:embeddedFont>
    <p:embeddedFont>
      <p:font typeface="Franklin Gothic Book" pitchFamily="34" charset="0"/>
      <p:regular r:id="rId65"/>
      <p:italic r:id="rId66"/>
    </p:embeddedFont>
    <p:embeddedFont>
      <p:font typeface="CMMI10" pitchFamily="34" charset="0"/>
      <p:regular r:id="rId67"/>
    </p:embeddedFont>
    <p:embeddedFont>
      <p:font typeface="CMMI7" pitchFamily="34" charset="0"/>
      <p:regular r:id="rId68"/>
    </p:embeddedFont>
    <p:embeddedFont>
      <p:font typeface="CMSY7" pitchFamily="34" charset="0"/>
      <p:regular r:id="rId69"/>
    </p:embeddedFont>
    <p:embeddedFont>
      <p:font typeface="CMSY5" pitchFamily="34" charset="0"/>
      <p:regular r:id="rId70"/>
    </p:embeddedFont>
    <p:embeddedFont>
      <p:font typeface="CMR7" pitchFamily="34" charset="0"/>
      <p:regular r:id="rId71"/>
    </p:embeddedFont>
    <p:embeddedFont>
      <p:font typeface="CMR10" pitchFamily="34" charset="0"/>
      <p:regular r:id="rId72"/>
    </p:embeddedFont>
    <p:embeddedFont>
      <p:font typeface="CMEX10" pitchFamily="34" charset="0"/>
      <p:regular r:id="rId73"/>
    </p:embeddedFont>
    <p:embeddedFont>
      <p:font typeface="CMSY10ORIG" pitchFamily="34" charset="0"/>
      <p:regular r:id="rId74"/>
    </p:embeddedFont>
    <p:embeddedFont>
      <p:font typeface="CMMI8" pitchFamily="34" charset="0"/>
      <p:regular r:id="rId75"/>
    </p:embeddedFont>
    <p:embeddedFont>
      <p:font typeface="LCMSS8" pitchFamily="34" charset="0"/>
      <p:regular r:id="rId76"/>
    </p:embeddedFont>
    <p:embeddedFont>
      <p:font typeface="CMSY8" pitchFamily="34" charset="0"/>
      <p:regular r:id="rId77"/>
    </p:embeddedFont>
    <p:embeddedFont>
      <p:font typeface="cmbxti10" pitchFamily="34" charset="0"/>
      <p:regular r:id="rId78"/>
    </p:embeddedFont>
    <p:embeddedFont>
      <p:font typeface="Candara" pitchFamily="34" charset="0"/>
      <p:regular r:id="rId79"/>
      <p:bold r:id="rId80"/>
      <p:italic r:id="rId81"/>
      <p:boldItalic r:id="rId82"/>
    </p:embeddedFont>
    <p:embeddedFont>
      <p:font typeface="Tahoma" pitchFamily="34" charset="0"/>
      <p:regular r:id="rId83"/>
      <p:bold r:id="rId84"/>
    </p:embeddedFont>
    <p:embeddedFont>
      <p:font typeface="cmsy10" pitchFamily="34" charset="0"/>
      <p:regular r:id="rId85"/>
    </p:embeddedFont>
    <p:embeddedFont>
      <p:font typeface="Webdings" pitchFamily="18" charset="2"/>
      <p:regular r:id="rId86"/>
    </p:embeddedFont>
    <p:embeddedFont>
      <p:font typeface="Calibri" pitchFamily="34" charset="0"/>
      <p:regular r:id="rId87"/>
      <p:bold r:id="rId88"/>
      <p:italic r:id="rId89"/>
      <p:boldItalic r:id="rId90"/>
    </p:embeddedFont>
  </p:embeddedFontLst>
  <p:custDataLst>
    <p:tags r:id="rId9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5050"/>
    <a:srgbClr val="FF6600"/>
    <a:srgbClr val="0066FF"/>
    <a:srgbClr val="00CCFF"/>
    <a:srgbClr val="00CC00"/>
    <a:srgbClr val="CCCCFF"/>
    <a:srgbClr val="33CC33"/>
    <a:srgbClr val="800080"/>
    <a:srgbClr val="FB05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 autoAdjust="0"/>
    <p:restoredTop sz="98422" autoAdjust="0"/>
  </p:normalViewPr>
  <p:slideViewPr>
    <p:cSldViewPr>
      <p:cViewPr>
        <p:scale>
          <a:sx n="90" d="100"/>
          <a:sy n="90" d="100"/>
        </p:scale>
        <p:origin x="-103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5" y="24012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674" y="-90"/>
      </p:cViewPr>
      <p:guideLst>
        <p:guide orient="horz" pos="3112"/>
        <p:guide pos="213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76" Type="http://schemas.openxmlformats.org/officeDocument/2006/relationships/font" Target="fonts/font13.fntdata"/><Relationship Id="rId84" Type="http://schemas.openxmlformats.org/officeDocument/2006/relationships/font" Target="fonts/font21.fntdata"/><Relationship Id="rId89" Type="http://schemas.openxmlformats.org/officeDocument/2006/relationships/font" Target="fonts/font26.fntdata"/><Relationship Id="rId7" Type="http://schemas.openxmlformats.org/officeDocument/2006/relationships/slide" Target="slides/slide4.xml"/><Relationship Id="rId71" Type="http://schemas.openxmlformats.org/officeDocument/2006/relationships/font" Target="fonts/font8.fntdata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87" Type="http://schemas.openxmlformats.org/officeDocument/2006/relationships/font" Target="fonts/font24.fntdata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font" Target="fonts/font19.fntdata"/><Relationship Id="rId90" Type="http://schemas.openxmlformats.org/officeDocument/2006/relationships/font" Target="fonts/font27.fntdata"/><Relationship Id="rId95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9.fntdata"/><Relationship Id="rId80" Type="http://schemas.openxmlformats.org/officeDocument/2006/relationships/font" Target="fonts/font17.fntdata"/><Relationship Id="rId85" Type="http://schemas.openxmlformats.org/officeDocument/2006/relationships/font" Target="fonts/font22.fntdata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4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font" Target="fonts/font20.fntdata"/><Relationship Id="rId88" Type="http://schemas.openxmlformats.org/officeDocument/2006/relationships/font" Target="fonts/font25.fntdata"/><Relationship Id="rId9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font" Target="fonts/font18.fntdata"/><Relationship Id="rId86" Type="http://schemas.openxmlformats.org/officeDocument/2006/relationships/font" Target="fonts/font23.fntdata"/><Relationship Id="rId9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2" rIns="92064" bIns="46032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2" rIns="92064" bIns="46032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2" rIns="92064" bIns="46032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2" rIns="92064" bIns="46032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9B2B32B-62F6-4107-ABAC-52D115C718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2" rIns="92064" bIns="46032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2" rIns="92064" bIns="46032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1363"/>
            <a:ext cx="4941888" cy="3706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694238"/>
            <a:ext cx="54260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2" rIns="92064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2" rIns="92064" bIns="46032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2" rIns="92064" bIns="46032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12CB1C3-C205-432E-8B5E-55ABEC9CD5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D3647-76BD-414A-9186-8B2EEADE6CEF}" type="slidenum">
              <a:rPr lang="de-DE" smtClean="0">
                <a:latin typeface="Arial" charset="0"/>
              </a:rPr>
              <a:pPr/>
              <a:t>20</a:t>
            </a:fld>
            <a:endParaRPr lang="de-DE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29D6D-92C3-4BF1-BC6E-87A8E62129DD}" type="slidenum">
              <a:rPr lang="de-DE" smtClean="0">
                <a:latin typeface="Arial" charset="0"/>
              </a:rPr>
              <a:pPr/>
              <a:t>21</a:t>
            </a:fld>
            <a:endParaRPr lang="de-DE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2E84B-61A8-4DA3-99D1-A0D84D56BDBD}" type="slidenum">
              <a:rPr lang="de-DE" smtClean="0">
                <a:latin typeface="Arial" charset="0"/>
              </a:rPr>
              <a:pPr/>
              <a:t>22</a:t>
            </a:fld>
            <a:endParaRPr lang="de-DE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BF8E1-3886-4041-BBB4-1C35551C191A}" type="slidenum">
              <a:rPr lang="de-DE" smtClean="0">
                <a:latin typeface="Arial" charset="0"/>
              </a:rPr>
              <a:pPr/>
              <a:t>24</a:t>
            </a:fld>
            <a:endParaRPr lang="de-DE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C21E4-1C13-4231-9333-3B0F8CE63B6E}" type="slidenum">
              <a:rPr lang="de-DE" smtClean="0">
                <a:latin typeface="Arial" charset="0"/>
              </a:rPr>
              <a:pPr/>
              <a:t>33</a:t>
            </a:fld>
            <a:endParaRPr lang="de-DE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C6E031-22CC-49E8-A5DB-CA2C217C06DB}" type="slidenum">
              <a:rPr lang="de-DE" smtClean="0">
                <a:latin typeface="Arial" charset="0"/>
              </a:rPr>
              <a:pPr/>
              <a:t>35</a:t>
            </a:fld>
            <a:endParaRPr lang="de-DE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4175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2" rIns="92064" bIns="46032" anchor="b"/>
          <a:lstStyle/>
          <a:p>
            <a:pPr algn="r" defTabSz="920750"/>
            <a:fld id="{2888C42E-1338-42E6-A118-300073D72BB4}" type="slidenum">
              <a:rPr lang="de-DE" sz="1200"/>
              <a:pPr algn="r" defTabSz="920750"/>
              <a:t>36</a:t>
            </a:fld>
            <a:endParaRPr lang="de-DE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B6DE9-BBA6-4880-99B2-B5709A88D0D5}" type="slidenum">
              <a:rPr lang="de-DE" smtClean="0">
                <a:latin typeface="Arial" charset="0"/>
              </a:rPr>
              <a:pPr/>
              <a:t>54</a:t>
            </a:fld>
            <a:endParaRPr lang="de-DE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18DA3-1EBD-4B39-BE7B-CAF0BA58C46E}" type="slidenum">
              <a:rPr lang="de-DE" smtClean="0">
                <a:latin typeface="Arial" charset="0"/>
              </a:rPr>
              <a:pPr/>
              <a:t>4</a:t>
            </a:fld>
            <a:endParaRPr lang="de-DE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EBA26-0D34-4075-8403-742EC82E409A}" type="slidenum">
              <a:rPr lang="de-DE"/>
              <a:pPr/>
              <a:t>56</a:t>
            </a:fld>
            <a:endParaRPr lang="de-DE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1363"/>
            <a:ext cx="4941888" cy="3706812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80" y="4695001"/>
            <a:ext cx="5425440" cy="4444554"/>
          </a:xfrm>
        </p:spPr>
        <p:txBody>
          <a:bodyPr lIns="92064" tIns="46032" rIns="92064" bIns="4603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1363"/>
            <a:ext cx="4940300" cy="37052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92650"/>
            <a:ext cx="5426075" cy="4446588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1F5E9-49B9-404B-B270-6FD196719E18}" type="slidenum">
              <a:rPr lang="de-DE" smtClean="0">
                <a:latin typeface="Arial" charset="0"/>
              </a:rPr>
              <a:pPr/>
              <a:t>10</a:t>
            </a:fld>
            <a:endParaRPr lang="de-DE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FE9E65-8304-4C2B-88D0-635108979C30}" type="slidenum">
              <a:rPr lang="de-DE" smtClean="0">
                <a:latin typeface="Arial" charset="0"/>
              </a:rPr>
              <a:pPr/>
              <a:t>11</a:t>
            </a:fld>
            <a:endParaRPr lang="de-DE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9FC81-1210-4AFD-8426-1247945FF6DC}" type="slidenum">
              <a:rPr lang="de-DE" smtClean="0">
                <a:latin typeface="Arial" charset="0"/>
              </a:rPr>
              <a:pPr/>
              <a:t>13</a:t>
            </a:fld>
            <a:endParaRPr lang="de-DE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1AA26-714A-444D-8CF6-181501C58BE9}" type="slidenum">
              <a:rPr lang="de-DE" smtClean="0">
                <a:latin typeface="Arial" charset="0"/>
              </a:rPr>
              <a:pPr/>
              <a:t>17</a:t>
            </a:fld>
            <a:endParaRPr lang="de-DE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8608-6178-4C3F-AA6B-FF5779148231}" type="datetime1">
              <a:rPr lang="de-DE" smtClean="0"/>
              <a:t>22.07.2009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NUFACT09</a:t>
            </a:r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7EEB-B3D8-49BE-B461-B2E04FB2BDED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9D35-8AF3-4614-AAB1-3358C4F8401D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22A1-B7D0-4C0E-B758-C2FE65E94E74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2A63-A40A-442E-8226-3E38C66AD73D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F8CB-79BB-4485-BB13-C12A7400C3A3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DAF4-5964-471A-9A47-019ED2F5D419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BD41-F7E5-4B56-BEAA-FC573A947C43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FCFE-761D-4E6A-969D-DE798E666E18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9EEA-F255-48FC-B125-0BFF6B76ED8A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6C73-4846-43BE-B19E-08F723B50CD6}" type="datetime1">
              <a:rPr lang="de-DE" smtClean="0"/>
              <a:t>22.07.2009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7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357950" y="6500834"/>
            <a:ext cx="2786050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73BF-EB8C-47FF-ADC7-B8ECFBA10C5D}" type="datetime1">
              <a:rPr lang="de-DE" smtClean="0"/>
              <a:t>22.07.2009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7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975350" y="6453188"/>
            <a:ext cx="3168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BC9B-4E46-470D-B04D-F3BED57E88A1}" type="datetime1">
              <a:rPr lang="de-DE" smtClean="0"/>
              <a:t>22.07.2009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7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500826" y="6520321"/>
            <a:ext cx="2643174" cy="33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78DF-A6AD-44F0-A281-2351C445015F}" type="datetime1">
              <a:rPr lang="de-DE" smtClean="0"/>
              <a:t>22.07.2009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7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429388" y="6511194"/>
            <a:ext cx="2714611" cy="34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0816-BBB0-412A-A0F4-24E6DFD148A4}" type="datetime1">
              <a:rPr lang="de-DE" smtClean="0"/>
              <a:t>22.07.2009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7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429388" y="6511194"/>
            <a:ext cx="2714612" cy="34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D494-7FAB-4BCF-9FE5-FE1E93D45D68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A449-92F9-466A-B4FA-7EFD669BE364}" type="datetime1">
              <a:rPr lang="de-DE" smtClean="0"/>
              <a:t>22.07.2009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7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643702" y="6538574"/>
            <a:ext cx="2500298" cy="31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2DF7-3F48-4A0F-8058-4C5DA02C40CC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A26-6F5C-4F82-9815-B5DB9F6CA63A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D50E-416C-4A5E-8D59-D77DB3348AAB}" type="datetime1">
              <a:rPr lang="de-DE" smtClean="0"/>
              <a:t>22.07.2009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7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572264" y="6529446"/>
            <a:ext cx="2571735" cy="32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91E2-D46A-4833-821A-FF8FA077A2C2}" type="datetime1">
              <a:rPr lang="de-DE" smtClean="0"/>
              <a:t>22.07.2009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7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572264" y="6529446"/>
            <a:ext cx="2571735" cy="32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EAF2-387B-4E50-9F19-C66EEA9DC39C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088E-E101-45A6-A270-1A5FD9EE5845}" type="datetime1">
              <a:rPr lang="de-DE" smtClean="0"/>
              <a:t>22.07.2009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7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975350" y="6453188"/>
            <a:ext cx="3168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F98E-B4DC-42DF-8C1E-4A522054B2CE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77B0-5590-4853-9C84-D061374FD1B5}" type="datetime1">
              <a:rPr lang="de-DE" smtClean="0"/>
              <a:t>22.07.2009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7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348296" y="6500834"/>
            <a:ext cx="2795703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C0C8-5BE3-48F9-9DC3-75F5791DCF7F}" type="datetime1">
              <a:rPr lang="de-DE" smtClean="0"/>
              <a:t>22.07.2009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7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572264" y="6529447"/>
            <a:ext cx="2571736" cy="32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862" y="44450"/>
            <a:ext cx="8632855" cy="633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6863" y="857232"/>
            <a:ext cx="8632855" cy="571504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6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8925" name="Rectangle 13"/>
          <p:cNvSpPr>
            <a:spLocks noGrp="1" noRot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de-DE" smtClean="0"/>
              <a:t>Titelmasterformat durch Klicken bearbeiten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effectLst/>
              </a:defRPr>
            </a:lvl1pPr>
          </a:lstStyle>
          <a:p>
            <a:r>
              <a:rPr lang="en-US" smtClean="0"/>
              <a:t>Formatvorlage des Untertitelmasters durch Klicken bearbeiten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3272D670-C942-4A7A-96E3-33FE1DFD20F6}" type="datetime1">
              <a:rPr lang="de-DE" smtClean="0"/>
              <a:t>22.07.2009</a:t>
            </a:fld>
            <a:endParaRPr lang="de-DE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34EA61-1381-40DA-A130-42E90D8962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A192-F711-454D-9FF6-24B0BBC31AD4}" type="datetime1">
              <a:rPr lang="de-DE" smtClean="0"/>
              <a:t>22.07.2009</a:t>
            </a:fld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52698-1F92-4DE0-9B86-5D9725C59F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1D4C5-C4D4-4DDE-B3D1-FB7EC2FC7FE9}" type="datetime1">
              <a:rPr lang="de-DE" smtClean="0"/>
              <a:t>22.07.2009</a:t>
            </a:fld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2824-65A9-40E9-92A6-66EB8336E8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37616-DC97-4F2F-B1A2-0384CDD5DC19}" type="datetime1">
              <a:rPr lang="de-DE" smtClean="0"/>
              <a:t>22.07.2009</a:t>
            </a:fld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ED2AB-7AE9-4E2F-AF25-6CE553AE52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DB709-8E6F-4054-B296-C9F92D89C797}" type="datetime1">
              <a:rPr lang="de-DE" smtClean="0"/>
              <a:t>22.07.2009</a:t>
            </a:fld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A8377-D118-4294-BE48-6E7F622795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EC95C-1059-4019-A710-BBA0273F0060}" type="datetime1">
              <a:rPr lang="de-DE" smtClean="0"/>
              <a:t>22.07.2009</a:t>
            </a:fld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08311-9E27-497D-A8EE-240B5E11D3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2658-FF81-4115-B754-7B544011F30D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6465C-F9F5-4EAD-827F-878DE043EB60}" type="datetime1">
              <a:rPr lang="de-DE" smtClean="0"/>
              <a:t>22.07.2009</a:t>
            </a:fld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011B-ED21-475C-82BF-C8765C4B00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AD34B-7A08-41A5-A7B1-E996A6DD7A76}" type="datetime1">
              <a:rPr lang="de-DE" smtClean="0"/>
              <a:t>22.07.2009</a:t>
            </a:fld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3B5B-2334-4392-8651-2507CC4500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7F61-4D29-46E6-B5FB-512CB4D888C3}" type="datetime1">
              <a:rPr lang="de-DE" smtClean="0"/>
              <a:t>22.07.2009</a:t>
            </a:fld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E0AA9-A7B5-4FFB-A627-E42E27D421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EB41D-8EA6-45F4-921C-8DA12701E51A}" type="datetime1">
              <a:rPr lang="de-DE" smtClean="0"/>
              <a:t>22.07.2009</a:t>
            </a:fld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BBCF4-8DB9-421A-9B0C-E3E4FF2385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BAE7B-40C5-4E55-B411-401FE9190303}" type="datetime1">
              <a:rPr lang="de-DE" smtClean="0"/>
              <a:t>22.07.2009</a:t>
            </a:fld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E51A0-4186-4A38-9C05-D658EA896B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9462-AA6F-47DA-872D-27EAAB144DBA}" type="datetime1">
              <a:rPr lang="de-DE" smtClean="0"/>
              <a:t>22.07.2009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NUFACT09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8981-3B12-40F8-84BA-0893438C6B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31D0-7699-43A8-BCCC-A1D75A72A138}" type="datetime1">
              <a:rPr lang="de-DE" smtClean="0"/>
              <a:t>22.07.2009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NUFACT09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8981-3B12-40F8-84BA-0893438C6B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62E0-E167-4675-A793-1954A7E88D9E}" type="datetime1">
              <a:rPr lang="de-DE" smtClean="0"/>
              <a:t>22.07.2009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NUFACT09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8981-3B12-40F8-84BA-0893438C6B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F3B-2231-4CBD-8386-447D94D730EC}" type="datetime1">
              <a:rPr lang="de-DE" smtClean="0"/>
              <a:t>22.07.2009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NUFACT09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8981-3B12-40F8-84BA-0893438C6B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DE18-92BF-4258-A0A6-C6FB24CF5940}" type="datetime1">
              <a:rPr lang="de-DE" smtClean="0"/>
              <a:t>22.07.2009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NUFACT09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8981-3B12-40F8-84BA-0893438C6B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759D-4E32-49C5-AF8F-FF04B1DCE99C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A303-0616-4DFC-8FCB-D303C8EC477B}" type="datetime1">
              <a:rPr lang="de-DE" smtClean="0"/>
              <a:t>22.07.2009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NUFACT09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8981-3B12-40F8-84BA-0893438C6B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1045-D00C-48A5-99DE-9E2ED58D2042}" type="datetime1">
              <a:rPr lang="de-DE" smtClean="0"/>
              <a:t>22.07.2009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NUFACT09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8981-3B12-40F8-84BA-0893438C6B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E5E7-DF16-4B6E-BB49-06D0D7E27841}" type="datetime1">
              <a:rPr lang="de-DE" smtClean="0"/>
              <a:t>22.07.2009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NUFACT09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8981-3B12-40F8-84BA-0893438C6B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F603-3E3D-43E4-869C-FE81A1E82447}" type="datetime1">
              <a:rPr lang="de-DE" smtClean="0"/>
              <a:t>22.07.2009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NUFACT09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8981-3B12-40F8-84BA-0893438C6B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DE9B-E3A5-4635-8DCE-63402E247FA6}" type="datetime1">
              <a:rPr lang="de-DE" smtClean="0"/>
              <a:t>22.07.2009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NUFACT09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8981-3B12-40F8-84BA-0893438C6B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2984-602B-425D-AE08-281E9EBF5B55}" type="datetime1">
              <a:rPr lang="de-DE" smtClean="0"/>
              <a:t>22.07.2009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NUFACT09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8981-3B12-40F8-84BA-0893438C6B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D42D-D0C4-4D76-BF31-FC1F632A9E2A}" type="datetime1">
              <a:rPr lang="de-DE" smtClean="0"/>
              <a:t>22.07.2009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7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572264" y="6529446"/>
            <a:ext cx="2571735" cy="32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325F-F1A8-4899-8B53-1701F20DD0E6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B70F-643A-43AA-9135-3FD836A42CEA}" type="datetime1">
              <a:rPr lang="de-DE" smtClean="0"/>
              <a:t>22.07.2009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7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572264" y="6529446"/>
            <a:ext cx="2571735" cy="32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E704-7C82-4BE1-9E70-4C7CC49530C2}" type="datetime1">
              <a:rPr lang="de-DE" smtClean="0"/>
              <a:t>22.07.2009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‹Nr.›</a:t>
            </a:fld>
            <a:endParaRPr/>
          </a:p>
        </p:txBody>
      </p:sp>
      <p:pic>
        <p:nvPicPr>
          <p:cNvPr id="5" name="Picture 10" descr="superlogo_ti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5417" y="6517074"/>
            <a:ext cx="2525739" cy="3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429500" cy="8572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16FCDCB-FC9C-4D95-A233-0982FF0FCB57}" type="datetime1">
              <a:rPr lang="de-DE" smtClean="0"/>
              <a:t>22.07.2009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 smtClean="0">
                <a:solidFill>
                  <a:schemeClr val="tx2">
                    <a:shade val="50000"/>
                  </a:schemeClr>
                </a:solidFill>
              </a:rPr>
              <a:t>NUFACT09</a:t>
            </a:r>
            <a:endParaRPr kumimoji="0"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F28FB93-0A08-4E7D-8E63-9EFA29F1E0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9" r:id="rId14"/>
    <p:sldLayoutId id="2147483690" r:id="rId15"/>
    <p:sldLayoutId id="2147483691" r:id="rId16"/>
    <p:sldLayoutId id="2147483697" r:id="rId17"/>
    <p:sldLayoutId id="2147483699" r:id="rId18"/>
    <p:sldLayoutId id="2147483700" r:id="rId19"/>
    <p:sldLayoutId id="2147483703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51" r:id="rId28"/>
    <p:sldLayoutId id="2147483752" r:id="rId29"/>
    <p:sldLayoutId id="2147483753" r:id="rId30"/>
    <p:sldLayoutId id="2147483758" r:id="rId31"/>
    <p:sldLayoutId id="2147483759" r:id="rId32"/>
    <p:sldLayoutId id="2147483760" r:id="rId3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27F955E2-1D3E-43B8-80A5-720B2A58DDE9}" type="datetime1">
              <a:rPr lang="de-DE" smtClean="0"/>
              <a:t>22.07.2009</a:t>
            </a:fld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23568E6-0881-4C34-8891-D9606235DC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89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89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89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892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89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89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892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89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89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2056" name="Picture 16" descr="superlogo_tif"/>
          <p:cNvPicPr>
            <a:picLocks noGrp="1"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1863" y="6308725"/>
            <a:ext cx="26638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vantGarde Bk B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vantGarde Bk B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vantGarde Bk B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vantGarde Bk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vantGarde Bk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vantGarde Bk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vantGarde Bk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vantGarde Bk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7B324-E736-4648-B9D2-C1F9A8050F50}" type="datetime1">
              <a:rPr lang="de-DE" smtClean="0"/>
              <a:t>22.07.2009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NUFACT09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C8981-3B12-40F8-84BA-0893438C6B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3.w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0.wmf"/><Relationship Id="rId5" Type="http://schemas.openxmlformats.org/officeDocument/2006/relationships/image" Target="../media/image29.emf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heorie.physik.uni-giessen.de/GiBU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16.xml"/><Relationship Id="rId7" Type="http://schemas.openxmlformats.org/officeDocument/2006/relationships/image" Target="../media/image35.e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4.emf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9.w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10" Type="http://schemas.openxmlformats.org/officeDocument/2006/relationships/image" Target="../media/image42.emf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emf"/><Relationship Id="rId3" Type="http://schemas.openxmlformats.org/officeDocument/2006/relationships/tags" Target="../tags/tag22.xml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61.wmf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60.emf"/><Relationship Id="rId4" Type="http://schemas.openxmlformats.org/officeDocument/2006/relationships/tags" Target="../tags/tag23.xml"/><Relationship Id="rId9" Type="http://schemas.openxmlformats.org/officeDocument/2006/relationships/image" Target="../media/image59.emf"/><Relationship Id="rId14" Type="http://schemas.openxmlformats.org/officeDocument/2006/relationships/image" Target="../media/image6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www-library.desy.de/spires/find/inst/www?icncp=Valencia+U." TargetMode="External"/><Relationship Id="rId13" Type="http://schemas.openxmlformats.org/officeDocument/2006/relationships/hyperlink" Target="http://www-library.desy.de/spires/find/wwwhepau/wwwscan?rawcmd=fin+%22Buss,%20O.%22" TargetMode="External"/><Relationship Id="rId3" Type="http://schemas.openxmlformats.org/officeDocument/2006/relationships/hyperlink" Target="http://www-library.desy.de/spires/find/wwwhepau/wwwscan?rawcmd=fin+%22Alvarez-Ruso,%20L.%22" TargetMode="External"/><Relationship Id="rId7" Type="http://schemas.openxmlformats.org/officeDocument/2006/relationships/hyperlink" Target="http://www-library.desy.de/spires/find/wwwhepau/wwwscan?rawcmd=fin+%22Geng,%20L.S.%22" TargetMode="External"/><Relationship Id="rId12" Type="http://schemas.openxmlformats.org/officeDocument/2006/relationships/hyperlink" Target="http://www-library.desy.de/spires/find/wwwhepau/wwwscan?rawcmd=fin+%22Vicente%20Vacas,%20M.J.%22" TargetMode="External"/><Relationship Id="rId2" Type="http://schemas.openxmlformats.org/officeDocument/2006/relationships/hyperlink" Target="http://www-library.desy.de/spires/find/wwwhepau/wwwscan?rawcmd=fin+%22Leitner,%20Tina%22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www-library.desy.de/spires/find/wwwhepau/wwwscan?rawcmd=fin+%22Leitner,%20T.%22" TargetMode="External"/><Relationship Id="rId11" Type="http://schemas.openxmlformats.org/officeDocument/2006/relationships/hyperlink" Target="http://www-library.desy.de/spires/find/inst/www?icncp=Nara+Women's+U." TargetMode="External"/><Relationship Id="rId5" Type="http://schemas.openxmlformats.org/officeDocument/2006/relationships/hyperlink" Target="http://www-library.desy.de/spires/find/inst/www?icncp=Giessen+U." TargetMode="External"/><Relationship Id="rId10" Type="http://schemas.openxmlformats.org/officeDocument/2006/relationships/hyperlink" Target="http://www-library.desy.de/spires/find/wwwhepau/wwwscan?rawcmd=fin+%22Hirenzaki,%20S.%22" TargetMode="External"/><Relationship Id="rId4" Type="http://schemas.openxmlformats.org/officeDocument/2006/relationships/hyperlink" Target="http://www-library.desy.de/spires/find/wwwhepau/wwwscan?rawcmd=fin+%22Mosel,%20U.%22" TargetMode="External"/><Relationship Id="rId9" Type="http://schemas.openxmlformats.org/officeDocument/2006/relationships/hyperlink" Target="http://www-library.desy.de/spires/find/inst/www?icncp=Valencia+U.,+IFIC" TargetMode="External"/><Relationship Id="rId14" Type="http://schemas.openxmlformats.org/officeDocument/2006/relationships/hyperlink" Target="http://www-library.desy.de/spires/find/wwwhepau/wwwscan?rawcmd=fin+%22Gallmeister,%20K.%22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ac.stanford.edu/spires/find/wwwhepau/wwwscan?rawcmd=fin+%22Buss,%20O.%22" TargetMode="External"/><Relationship Id="rId3" Type="http://schemas.openxmlformats.org/officeDocument/2006/relationships/hyperlink" Target="http://www-library.desy.de/spires/find/wwwhepau/wwwscan?rawcmd=fin+%22Buss,%20O.%22" TargetMode="External"/><Relationship Id="rId7" Type="http://schemas.openxmlformats.org/officeDocument/2006/relationships/hyperlink" Target="http://www.slac.stanford.edu/spires/find/wwwhepau/wwwscan?rawcmd=fin+%22Leitner,%20T.%22" TargetMode="External"/><Relationship Id="rId2" Type="http://schemas.openxmlformats.org/officeDocument/2006/relationships/hyperlink" Target="http://www-library.desy.de/spires/find/wwwhepau/wwwscan?rawcmd=fin+%22Leitner,%20T.%22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www-library.desy.de/spires/find/wwwhepau/wwwscan?rawcmd=fin+%22Winkelmann,%20S.%22" TargetMode="External"/><Relationship Id="rId5" Type="http://schemas.openxmlformats.org/officeDocument/2006/relationships/hyperlink" Target="http://www-library.desy.de/spires/find/wwwhepau/wwwscan?rawcmd=fin+%22Mosel,%20U.%22" TargetMode="External"/><Relationship Id="rId10" Type="http://schemas.openxmlformats.org/officeDocument/2006/relationships/hyperlink" Target="http://www.slac.stanford.edu/spires/hep/te.shtml" TargetMode="External"/><Relationship Id="rId4" Type="http://schemas.openxmlformats.org/officeDocument/2006/relationships/hyperlink" Target="http://www-library.desy.de/spires/find/wwwhepau/wwwscan?rawcmd=fin+%22Alvarez-Ruso,%20L.%22" TargetMode="External"/><Relationship Id="rId9" Type="http://schemas.openxmlformats.org/officeDocument/2006/relationships/hyperlink" Target="http://www.slac.stanford.edu/spires/find/wwwhepau/wwwscan?rawcmd=fin+%22Mosel,%20U.%2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0100" y="3357562"/>
            <a:ext cx="7315200" cy="10715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2800" dirty="0" smtClean="0"/>
              <a:t>Tina Leitner, Olga </a:t>
            </a:r>
            <a:r>
              <a:rPr lang="de-DE" sz="2800" dirty="0" err="1" smtClean="0"/>
              <a:t>Lalakulich</a:t>
            </a:r>
            <a:r>
              <a:rPr lang="de-DE" sz="2800" dirty="0" smtClean="0"/>
              <a:t>,</a:t>
            </a:r>
          </a:p>
          <a:p>
            <a:pPr algn="ctr">
              <a:buNone/>
            </a:pPr>
            <a:r>
              <a:rPr lang="de-DE" sz="2400" dirty="0" smtClean="0"/>
              <a:t>Oliver </a:t>
            </a:r>
            <a:r>
              <a:rPr lang="de-DE" sz="2400" dirty="0" err="1" smtClean="0"/>
              <a:t>Buss</a:t>
            </a:r>
            <a:r>
              <a:rPr lang="de-DE" sz="2400" dirty="0" smtClean="0"/>
              <a:t>, Ulrich Mosel, Luis Alvarez-</a:t>
            </a:r>
            <a:r>
              <a:rPr lang="de-DE" sz="2400" dirty="0" err="1" smtClean="0"/>
              <a:t>Ruso</a:t>
            </a:r>
            <a:endParaRPr lang="de-DE" sz="24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571480"/>
            <a:ext cx="85026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800" dirty="0" smtClean="0"/>
              <a:t>Pion </a:t>
            </a:r>
            <a:r>
              <a:rPr lang="de-DE" sz="4800" dirty="0" err="1" smtClean="0"/>
              <a:t>Production</a:t>
            </a:r>
            <a:r>
              <a:rPr lang="de-DE" sz="4800" dirty="0" smtClean="0"/>
              <a:t> in </a:t>
            </a:r>
            <a:br>
              <a:rPr lang="de-DE" sz="4800" dirty="0" smtClean="0"/>
            </a:br>
            <a:r>
              <a:rPr lang="de-DE" sz="4800" dirty="0" smtClean="0"/>
              <a:t>Neutrino Interactions</a:t>
            </a:r>
            <a:br>
              <a:rPr lang="de-DE" sz="4800" dirty="0" smtClean="0"/>
            </a:br>
            <a:r>
              <a:rPr lang="de-DE" sz="4800" dirty="0" smtClean="0"/>
              <a:t> </a:t>
            </a:r>
            <a:r>
              <a:rPr lang="de-DE" sz="4800" dirty="0" err="1" smtClean="0"/>
              <a:t>with</a:t>
            </a:r>
            <a:r>
              <a:rPr lang="de-DE" sz="4800" dirty="0" smtClean="0"/>
              <a:t> </a:t>
            </a:r>
            <a:r>
              <a:rPr lang="de-DE" sz="4800" dirty="0" err="1" smtClean="0"/>
              <a:t>Nuclei</a:t>
            </a:r>
            <a:endParaRPr lang="de-DE" sz="4800" dirty="0"/>
          </a:p>
        </p:txBody>
      </p:sp>
      <p:pic>
        <p:nvPicPr>
          <p:cNvPr id="5" name="Picture 7" descr="superlogo_tif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857356" y="4857760"/>
            <a:ext cx="5473700" cy="784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SY5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LCMSS8"/>
              </a:rPr>
              <a:t>A</a:t>
            </a:r>
            <a:r>
              <a:rPr lang="en-US" smtClean="0">
                <a:latin typeface="CMSY8"/>
              </a:rPr>
              <a:t>A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NUFACT09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sz="quarter" idx="13"/>
          </p:nvPr>
        </p:nvSpPr>
        <p:spPr>
          <a:xfrm>
            <a:off x="357158" y="908050"/>
            <a:ext cx="8786842" cy="5400675"/>
          </a:xfrm>
        </p:spPr>
        <p:txBody>
          <a:bodyPr/>
          <a:lstStyle/>
          <a:p>
            <a:pPr eaLnBrk="1" hangingPunct="1"/>
            <a:r>
              <a:rPr lang="de-DE" sz="2400" err="1" smtClean="0"/>
              <a:t>reactions</a:t>
            </a:r>
            <a:r>
              <a:rPr lang="de-DE" sz="2400" smtClean="0"/>
              <a:t>:</a:t>
            </a:r>
          </a:p>
          <a:p>
            <a:pPr eaLnBrk="1" hangingPunct="1"/>
            <a:endParaRPr lang="de-DE" sz="2400" smtClean="0"/>
          </a:p>
          <a:p>
            <a:pPr eaLnBrk="1" hangingPunct="1"/>
            <a:endParaRPr lang="de-DE" sz="2400" smtClean="0"/>
          </a:p>
          <a:p>
            <a:pPr eaLnBrk="1" hangingPunct="1"/>
            <a:r>
              <a:rPr lang="de-DE" sz="2400" err="1" smtClean="0"/>
              <a:t>hadronic</a:t>
            </a:r>
            <a:r>
              <a:rPr lang="de-DE" sz="2400" smtClean="0"/>
              <a:t> </a:t>
            </a:r>
            <a:br>
              <a:rPr lang="de-DE" sz="2400" smtClean="0"/>
            </a:br>
            <a:r>
              <a:rPr lang="de-DE" sz="2400" err="1" smtClean="0"/>
              <a:t>current</a:t>
            </a:r>
            <a:r>
              <a:rPr lang="de-DE" sz="2400" smtClean="0"/>
              <a:t>: </a:t>
            </a:r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7558088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 err="1" smtClean="0">
                <a:solidFill>
                  <a:schemeClr val="tx2"/>
                </a:solidFill>
              </a:rPr>
              <a:t>Quasielastic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scattering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142976" y="192880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err="1">
                <a:latin typeface="Tahoma" pitchFamily="34" charset="0"/>
              </a:rPr>
              <a:t>with</a:t>
            </a:r>
            <a:endParaRPr lang="de-DE">
              <a:latin typeface="Tahoma" pitchFamily="34" charset="0"/>
            </a:endParaRP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5857884" y="3571876"/>
            <a:ext cx="35274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Clr>
                <a:srgbClr val="FFA200"/>
              </a:buClr>
            </a:pPr>
            <a:r>
              <a:rPr lang="de-DE" b="1">
                <a:solidFill>
                  <a:srgbClr val="0066FF"/>
                </a:solidFill>
                <a:latin typeface="Tahoma" pitchFamily="34" charset="0"/>
              </a:rPr>
              <a:t>axial form </a:t>
            </a:r>
            <a:r>
              <a:rPr lang="de-DE" b="1" err="1">
                <a:solidFill>
                  <a:srgbClr val="0066FF"/>
                </a:solidFill>
                <a:latin typeface="Tahoma" pitchFamily="34" charset="0"/>
              </a:rPr>
              <a:t>factors</a:t>
            </a:r>
            <a:r>
              <a:rPr lang="de-DE">
                <a:latin typeface="Tahoma" pitchFamily="34" charset="0"/>
              </a:rPr>
              <a:t> </a:t>
            </a:r>
          </a:p>
          <a:p>
            <a:pPr marL="1143000" lvl="2" indent="-228600">
              <a:spcBef>
                <a:spcPct val="20000"/>
              </a:spcBef>
              <a:buClr>
                <a:srgbClr val="0066FF"/>
              </a:buClr>
              <a:buFontTx/>
              <a:buChar char="•"/>
            </a:pPr>
            <a:r>
              <a:rPr lang="de-DE" err="1">
                <a:latin typeface="Tahoma" pitchFamily="34" charset="0"/>
              </a:rPr>
              <a:t>related</a:t>
            </a:r>
            <a:r>
              <a:rPr lang="de-DE">
                <a:latin typeface="Tahoma" pitchFamily="34" charset="0"/>
              </a:rPr>
              <a:t> </a:t>
            </a:r>
            <a:r>
              <a:rPr lang="de-DE" err="1">
                <a:latin typeface="Tahoma" pitchFamily="34" charset="0"/>
              </a:rPr>
              <a:t>by</a:t>
            </a:r>
            <a:r>
              <a:rPr lang="de-DE">
                <a:latin typeface="Tahoma" pitchFamily="34" charset="0"/>
              </a:rPr>
              <a:t> </a:t>
            </a:r>
            <a:r>
              <a:rPr lang="de-DE" b="1">
                <a:solidFill>
                  <a:srgbClr val="FFA200"/>
                </a:solidFill>
                <a:latin typeface="Tahoma" pitchFamily="34" charset="0"/>
              </a:rPr>
              <a:t>PCAC</a:t>
            </a:r>
          </a:p>
          <a:p>
            <a:pPr marL="1143000" lvl="2" indent="-228600">
              <a:spcBef>
                <a:spcPct val="20000"/>
              </a:spcBef>
              <a:buClr>
                <a:srgbClr val="0066FF"/>
              </a:buClr>
              <a:buFontTx/>
              <a:buChar char="•"/>
            </a:pPr>
            <a:r>
              <a:rPr lang="de-DE" err="1">
                <a:latin typeface="Tahoma" pitchFamily="34" charset="0"/>
              </a:rPr>
              <a:t>dipole</a:t>
            </a:r>
            <a:r>
              <a:rPr lang="de-DE">
                <a:latin typeface="Tahoma" pitchFamily="34" charset="0"/>
              </a:rPr>
              <a:t> </a:t>
            </a:r>
            <a:r>
              <a:rPr lang="de-DE" err="1">
                <a:latin typeface="Tahoma" pitchFamily="34" charset="0"/>
              </a:rPr>
              <a:t>ansatz</a:t>
            </a:r>
            <a:r>
              <a:rPr lang="de-DE" b="1">
                <a:latin typeface="Tahoma" pitchFamily="34" charset="0"/>
              </a:rPr>
              <a:t> </a:t>
            </a:r>
            <a:r>
              <a:rPr lang="de-DE">
                <a:latin typeface="Tahoma" pitchFamily="34" charset="0"/>
              </a:rPr>
              <a:t> </a:t>
            </a:r>
            <a:endParaRPr lang="de-DE" b="1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A200"/>
              </a:buClr>
              <a:buFont typeface="Wingdings" pitchFamily="2" charset="2"/>
              <a:buNone/>
            </a:pPr>
            <a:endParaRPr lang="de-DE" b="1">
              <a:latin typeface="Tahoma" pitchFamily="34" charset="0"/>
            </a:endParaRPr>
          </a:p>
        </p:txBody>
      </p:sp>
      <p:pic>
        <p:nvPicPr>
          <p:cNvPr id="13320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857232"/>
            <a:ext cx="3335338" cy="938212"/>
          </a:xfrm>
          <a:prstGeom prst="rect">
            <a:avLst/>
          </a:prstGeom>
          <a:solidFill>
            <a:schemeClr val="tx2"/>
          </a:solidFill>
          <a:ln w="9525" algn="in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3321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071678"/>
            <a:ext cx="6143668" cy="1133782"/>
          </a:xfrm>
          <a:prstGeom prst="rect">
            <a:avLst/>
          </a:prstGeom>
          <a:solidFill>
            <a:schemeClr val="tx2"/>
          </a:solidFill>
          <a:ln w="9525" algn="in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3143240" y="4714884"/>
            <a:ext cx="56165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Clr>
                <a:srgbClr val="FFA200"/>
              </a:buClr>
            </a:pPr>
            <a:r>
              <a:rPr lang="de-DE" b="1" err="1">
                <a:solidFill>
                  <a:srgbClr val="FF0000"/>
                </a:solidFill>
                <a:latin typeface="Tahoma" pitchFamily="34" charset="0"/>
              </a:rPr>
              <a:t>vector</a:t>
            </a:r>
            <a:r>
              <a:rPr lang="de-DE" b="1">
                <a:solidFill>
                  <a:srgbClr val="FF0000"/>
                </a:solidFill>
                <a:latin typeface="Tahoma" pitchFamily="34" charset="0"/>
              </a:rPr>
              <a:t> form </a:t>
            </a:r>
            <a:r>
              <a:rPr lang="de-DE" b="1" err="1">
                <a:solidFill>
                  <a:srgbClr val="FF0000"/>
                </a:solidFill>
                <a:latin typeface="Tahoma" pitchFamily="34" charset="0"/>
              </a:rPr>
              <a:t>factors</a:t>
            </a:r>
            <a:r>
              <a:rPr lang="de-DE">
                <a:latin typeface="Tahoma" pitchFamily="34" charset="0"/>
              </a:rPr>
              <a:t>                 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de-DE" err="1">
                <a:latin typeface="Tahoma" pitchFamily="34" charset="0"/>
              </a:rPr>
              <a:t>related</a:t>
            </a:r>
            <a:r>
              <a:rPr lang="de-DE">
                <a:latin typeface="Tahoma" pitchFamily="34" charset="0"/>
              </a:rPr>
              <a:t> </a:t>
            </a:r>
            <a:r>
              <a:rPr lang="de-DE" err="1">
                <a:latin typeface="Tahoma" pitchFamily="34" charset="0"/>
              </a:rPr>
              <a:t>to</a:t>
            </a:r>
            <a:r>
              <a:rPr lang="de-DE">
                <a:latin typeface="Tahoma" pitchFamily="34" charset="0"/>
              </a:rPr>
              <a:t> EM form </a:t>
            </a:r>
            <a:r>
              <a:rPr lang="de-DE" err="1">
                <a:latin typeface="Tahoma" pitchFamily="34" charset="0"/>
              </a:rPr>
              <a:t>factors</a:t>
            </a:r>
            <a:r>
              <a:rPr lang="de-DE">
                <a:latin typeface="Tahoma" pitchFamily="34" charset="0"/>
              </a:rPr>
              <a:t> </a:t>
            </a:r>
            <a:r>
              <a:rPr lang="de-DE" err="1">
                <a:latin typeface="Tahoma" pitchFamily="34" charset="0"/>
              </a:rPr>
              <a:t>by</a:t>
            </a:r>
            <a:r>
              <a:rPr lang="de-DE">
                <a:latin typeface="Tahoma" pitchFamily="34" charset="0"/>
              </a:rPr>
              <a:t> </a:t>
            </a:r>
            <a:r>
              <a:rPr lang="de-DE" b="1">
                <a:solidFill>
                  <a:srgbClr val="FFA200"/>
                </a:solidFill>
                <a:latin typeface="Tahoma" pitchFamily="34" charset="0"/>
              </a:rPr>
              <a:t>CVC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de-DE" b="1">
                <a:solidFill>
                  <a:srgbClr val="FFA200"/>
                </a:solidFill>
                <a:latin typeface="Tahoma" pitchFamily="34" charset="0"/>
              </a:rPr>
              <a:t>BBBA-2007 </a:t>
            </a:r>
            <a:r>
              <a:rPr lang="de-DE" err="1">
                <a:latin typeface="Tahoma" pitchFamily="34" charset="0"/>
              </a:rPr>
              <a:t>parametrization</a:t>
            </a:r>
            <a:endParaRPr lang="de-DE">
              <a:latin typeface="Tahoma" pitchFamily="34" charset="0"/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0" y="4000504"/>
            <a:ext cx="4357686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Clr>
                <a:srgbClr val="FFA200"/>
              </a:buClr>
            </a:pPr>
            <a:r>
              <a:rPr lang="de-DE" b="1">
                <a:solidFill>
                  <a:schemeClr val="tx2"/>
                </a:solidFill>
                <a:latin typeface="Tahoma" pitchFamily="34" charset="0"/>
              </a:rPr>
              <a:t>extra </a:t>
            </a:r>
            <a:r>
              <a:rPr lang="de-DE" b="1" err="1">
                <a:solidFill>
                  <a:schemeClr val="tx2"/>
                </a:solidFill>
                <a:latin typeface="Tahoma" pitchFamily="34" charset="0"/>
              </a:rPr>
              <a:t>term</a:t>
            </a:r>
            <a:r>
              <a:rPr lang="de-DE">
                <a:solidFill>
                  <a:schemeClr val="tx2"/>
                </a:solidFill>
                <a:latin typeface="Tahoma" pitchFamily="34" charset="0"/>
              </a:rPr>
              <a:t>            </a:t>
            </a:r>
          </a:p>
          <a:p>
            <a:pPr marL="1143000" lvl="2" indent="-228600">
              <a:spcBef>
                <a:spcPct val="20000"/>
              </a:spcBef>
              <a:buClr>
                <a:srgbClr val="33CC33"/>
              </a:buClr>
              <a:buFontTx/>
              <a:buChar char="•"/>
            </a:pPr>
            <a:r>
              <a:rPr lang="de-DE" err="1">
                <a:latin typeface="Tahoma" pitchFamily="34" charset="0"/>
              </a:rPr>
              <a:t>ensures</a:t>
            </a:r>
            <a:r>
              <a:rPr lang="de-DE">
                <a:latin typeface="Tahoma" pitchFamily="34" charset="0"/>
              </a:rPr>
              <a:t> </a:t>
            </a:r>
            <a:br>
              <a:rPr lang="de-DE">
                <a:latin typeface="Tahoma" pitchFamily="34" charset="0"/>
              </a:rPr>
            </a:br>
            <a:r>
              <a:rPr lang="de-DE" err="1">
                <a:latin typeface="Tahoma" pitchFamily="34" charset="0"/>
              </a:rPr>
              <a:t>vector</a:t>
            </a:r>
            <a:r>
              <a:rPr lang="de-DE">
                <a:latin typeface="Tahoma" pitchFamily="34" charset="0"/>
              </a:rPr>
              <a:t> </a:t>
            </a:r>
            <a:r>
              <a:rPr lang="de-DE" err="1">
                <a:latin typeface="Tahoma" pitchFamily="34" charset="0"/>
              </a:rPr>
              <a:t>current</a:t>
            </a:r>
            <a:r>
              <a:rPr lang="de-DE">
                <a:latin typeface="Tahoma" pitchFamily="34" charset="0"/>
              </a:rPr>
              <a:t> </a:t>
            </a:r>
            <a:r>
              <a:rPr lang="de-DE" err="1">
                <a:latin typeface="Tahoma" pitchFamily="34" charset="0"/>
              </a:rPr>
              <a:t>conservation</a:t>
            </a:r>
            <a:r>
              <a:rPr lang="de-DE">
                <a:latin typeface="Tahoma" pitchFamily="34" charset="0"/>
              </a:rPr>
              <a:t/>
            </a:r>
            <a:br>
              <a:rPr lang="de-DE">
                <a:latin typeface="Tahoma" pitchFamily="34" charset="0"/>
              </a:rPr>
            </a:br>
            <a:r>
              <a:rPr lang="de-DE" err="1">
                <a:latin typeface="Tahoma" pitchFamily="34" charset="0"/>
              </a:rPr>
              <a:t>for</a:t>
            </a:r>
            <a:r>
              <a:rPr lang="de-DE">
                <a:latin typeface="Tahoma" pitchFamily="34" charset="0"/>
              </a:rPr>
              <a:t> </a:t>
            </a:r>
            <a:r>
              <a:rPr lang="de-DE" err="1">
                <a:latin typeface="Tahoma" pitchFamily="34" charset="0"/>
              </a:rPr>
              <a:t>nonequal</a:t>
            </a:r>
            <a:r>
              <a:rPr lang="de-DE">
                <a:latin typeface="Tahoma" pitchFamily="34" charset="0"/>
              </a:rPr>
              <a:t> </a:t>
            </a:r>
            <a:r>
              <a:rPr lang="de-DE" err="1">
                <a:latin typeface="Tahoma" pitchFamily="34" charset="0"/>
              </a:rPr>
              <a:t>masses</a:t>
            </a:r>
            <a:r>
              <a:rPr lang="de-DE">
                <a:latin typeface="Tahoma" pitchFamily="34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FFA200"/>
              </a:buClr>
              <a:buFont typeface="Wingdings" pitchFamily="2" charset="2"/>
              <a:buChar char="o"/>
            </a:pPr>
            <a:endParaRPr lang="de-DE">
              <a:latin typeface="Tahoma" pitchFamily="34" charset="0"/>
            </a:endParaRPr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V="1">
            <a:off x="2124075" y="3213100"/>
            <a:ext cx="1368425" cy="720725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H="1" flipV="1">
            <a:off x="4356100" y="3068638"/>
            <a:ext cx="71438" cy="1655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3326" name="Line 13"/>
          <p:cNvSpPr>
            <a:spLocks noChangeShapeType="1"/>
          </p:cNvSpPr>
          <p:nvPr/>
        </p:nvSpPr>
        <p:spPr bwMode="auto">
          <a:xfrm flipV="1">
            <a:off x="4859338" y="3068638"/>
            <a:ext cx="1081087" cy="1655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3327" name="Line 14"/>
          <p:cNvSpPr>
            <a:spLocks noChangeShapeType="1"/>
          </p:cNvSpPr>
          <p:nvPr/>
        </p:nvSpPr>
        <p:spPr bwMode="auto">
          <a:xfrm flipH="1" flipV="1">
            <a:off x="7235825" y="3068638"/>
            <a:ext cx="215900" cy="504825"/>
          </a:xfrm>
          <a:prstGeom prst="line">
            <a:avLst/>
          </a:prstGeom>
          <a:noFill/>
          <a:ln w="635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3328" name="Line 15"/>
          <p:cNvSpPr>
            <a:spLocks noChangeShapeType="1"/>
          </p:cNvSpPr>
          <p:nvPr/>
        </p:nvSpPr>
        <p:spPr bwMode="auto">
          <a:xfrm flipV="1">
            <a:off x="7812088" y="3141663"/>
            <a:ext cx="431800" cy="431800"/>
          </a:xfrm>
          <a:prstGeom prst="line">
            <a:avLst/>
          </a:prstGeom>
          <a:noFill/>
          <a:ln w="635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3329" name="Rectangle 16"/>
          <p:cNvSpPr>
            <a:spLocks noChangeArrowheads="1"/>
          </p:cNvSpPr>
          <p:nvPr/>
        </p:nvSpPr>
        <p:spPr bwMode="auto">
          <a:xfrm>
            <a:off x="3744913" y="5734050"/>
            <a:ext cx="51943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r">
              <a:spcBef>
                <a:spcPct val="20000"/>
              </a:spcBef>
              <a:buClr>
                <a:srgbClr val="FFA200"/>
              </a:buClr>
              <a:buFont typeface="Wingdings" pitchFamily="2" charset="2"/>
              <a:buNone/>
            </a:pPr>
            <a:r>
              <a:rPr lang="de-DE">
                <a:latin typeface="Tahoma" pitchFamily="34" charset="0"/>
              </a:rPr>
              <a:t>in </a:t>
            </a:r>
            <a:r>
              <a:rPr lang="de-DE" err="1">
                <a:latin typeface="Tahoma" pitchFamily="34" charset="0"/>
              </a:rPr>
              <a:t>addition</a:t>
            </a:r>
            <a:r>
              <a:rPr lang="de-DE">
                <a:latin typeface="Tahoma" pitchFamily="34" charset="0"/>
              </a:rPr>
              <a:t>: </a:t>
            </a:r>
          </a:p>
          <a:p>
            <a:pPr lvl="1" algn="r">
              <a:spcBef>
                <a:spcPct val="20000"/>
              </a:spcBef>
              <a:buClr>
                <a:srgbClr val="FFA200"/>
              </a:buClr>
              <a:buFont typeface="Wingdings" pitchFamily="2" charset="2"/>
              <a:buNone/>
            </a:pPr>
            <a:r>
              <a:rPr lang="de-DE" b="1" err="1">
                <a:solidFill>
                  <a:srgbClr val="FFA200"/>
                </a:solidFill>
                <a:latin typeface="Tahoma" pitchFamily="34" charset="0"/>
              </a:rPr>
              <a:t>strange</a:t>
            </a:r>
            <a:r>
              <a:rPr lang="de-DE">
                <a:latin typeface="Tahoma" pitchFamily="34" charset="0"/>
              </a:rPr>
              <a:t> </a:t>
            </a:r>
            <a:r>
              <a:rPr lang="de-DE" err="1">
                <a:latin typeface="Tahoma" pitchFamily="34" charset="0"/>
              </a:rPr>
              <a:t>vector</a:t>
            </a:r>
            <a:r>
              <a:rPr lang="de-DE">
                <a:latin typeface="Tahoma" pitchFamily="34" charset="0"/>
              </a:rPr>
              <a:t> </a:t>
            </a:r>
            <a:r>
              <a:rPr lang="de-DE" err="1">
                <a:latin typeface="Tahoma" pitchFamily="34" charset="0"/>
              </a:rPr>
              <a:t>and</a:t>
            </a:r>
            <a:r>
              <a:rPr lang="de-DE">
                <a:latin typeface="Tahoma" pitchFamily="34" charset="0"/>
              </a:rPr>
              <a:t> axial form </a:t>
            </a:r>
            <a:r>
              <a:rPr lang="de-DE" err="1">
                <a:latin typeface="Tahoma" pitchFamily="34" charset="0"/>
              </a:rPr>
              <a:t>factors</a:t>
            </a:r>
            <a:r>
              <a:rPr lang="de-DE">
                <a:latin typeface="Tahoma" pitchFamily="34" charset="0"/>
              </a:rPr>
              <a:t> </a:t>
            </a:r>
            <a:r>
              <a:rPr lang="de-DE" err="1">
                <a:latin typeface="Tahoma" pitchFamily="34" charset="0"/>
              </a:rPr>
              <a:t>for</a:t>
            </a:r>
            <a:r>
              <a:rPr lang="de-DE">
                <a:latin typeface="Tahoma" pitchFamily="34" charset="0"/>
              </a:rPr>
              <a:t> NC</a:t>
            </a:r>
          </a:p>
        </p:txBody>
      </p:sp>
      <p:sp>
        <p:nvSpPr>
          <p:cNvPr id="13330" name="Rectangle 17"/>
          <p:cNvSpPr>
            <a:spLocks noChangeArrowheads="1"/>
          </p:cNvSpPr>
          <p:nvPr/>
        </p:nvSpPr>
        <p:spPr bwMode="auto">
          <a:xfrm>
            <a:off x="785786" y="4000504"/>
            <a:ext cx="3286148" cy="1368425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Rectangle 18"/>
          <p:cNvSpPr>
            <a:spLocks noChangeArrowheads="1"/>
          </p:cNvSpPr>
          <p:nvPr/>
        </p:nvSpPr>
        <p:spPr bwMode="auto">
          <a:xfrm>
            <a:off x="4071934" y="4714884"/>
            <a:ext cx="3960813" cy="10795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19"/>
          <p:cNvSpPr>
            <a:spLocks noChangeArrowheads="1"/>
          </p:cNvSpPr>
          <p:nvPr/>
        </p:nvSpPr>
        <p:spPr bwMode="auto">
          <a:xfrm>
            <a:off x="6443663" y="3644900"/>
            <a:ext cx="2376487" cy="1079500"/>
          </a:xfrm>
          <a:prstGeom prst="rect">
            <a:avLst/>
          </a:prstGeom>
          <a:noFill/>
          <a:ln w="2540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NUFACT09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7558088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 err="1" smtClean="0">
                <a:solidFill>
                  <a:schemeClr val="tx2"/>
                </a:solidFill>
              </a:rPr>
              <a:t>Quasielastic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scattering</a:t>
            </a:r>
            <a:endParaRPr lang="de-DE" dirty="0" smtClean="0">
              <a:solidFill>
                <a:schemeClr val="tx2"/>
              </a:solidFill>
            </a:endParaRPr>
          </a:p>
        </p:txBody>
      </p:sp>
      <p:pic>
        <p:nvPicPr>
          <p:cNvPr id="14340" name="Picture 6" descr="QE_sigmat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38238"/>
            <a:ext cx="6996113" cy="50990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8"/>
          <p:cNvSpPr>
            <a:spLocks noGrp="1" noChangeArrowheads="1"/>
          </p:cNvSpPr>
          <p:nvPr>
            <p:ph type="body" sz="quarter" idx="13"/>
          </p:nvPr>
        </p:nvSpPr>
        <p:spPr>
          <a:xfrm>
            <a:off x="500034" y="928670"/>
            <a:ext cx="7858154" cy="5357831"/>
          </a:xfrm>
        </p:spPr>
        <p:txBody>
          <a:bodyPr>
            <a:normAutofit/>
          </a:bodyPr>
          <a:lstStyle/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000" dirty="0" smtClean="0"/>
          </a:p>
          <a:p>
            <a:endParaRPr lang="de-DE" sz="1000" dirty="0" smtClean="0"/>
          </a:p>
          <a:p>
            <a:r>
              <a:rPr lang="de-DE" sz="1800" b="1" dirty="0" err="1" smtClean="0">
                <a:solidFill>
                  <a:schemeClr val="accent1"/>
                </a:solidFill>
              </a:rPr>
              <a:t>spin</a:t>
            </a:r>
            <a:r>
              <a:rPr lang="de-DE" sz="1800" b="1" dirty="0" smtClean="0">
                <a:solidFill>
                  <a:schemeClr val="accent1"/>
                </a:solidFill>
              </a:rPr>
              <a:t> 1/2 </a:t>
            </a:r>
            <a:r>
              <a:rPr lang="de-DE" sz="1800" b="1" dirty="0" err="1" smtClean="0">
                <a:solidFill>
                  <a:schemeClr val="accent1"/>
                </a:solidFill>
              </a:rPr>
              <a:t>resonances</a:t>
            </a:r>
            <a:r>
              <a:rPr lang="de-DE" sz="1800" b="1" dirty="0" smtClean="0">
                <a:solidFill>
                  <a:srgbClr val="333399"/>
                </a:solidFill>
              </a:rPr>
              <a:t>:</a:t>
            </a:r>
            <a:r>
              <a:rPr lang="de-DE" sz="1800" dirty="0" smtClean="0"/>
              <a:t> P</a:t>
            </a:r>
            <a:r>
              <a:rPr lang="de-DE" sz="1800" baseline="-25000" dirty="0" smtClean="0"/>
              <a:t>11</a:t>
            </a:r>
            <a:r>
              <a:rPr lang="de-DE" sz="1800" dirty="0" smtClean="0"/>
              <a:t>(1440), S</a:t>
            </a:r>
            <a:r>
              <a:rPr lang="de-DE" sz="1800" baseline="-25000" dirty="0" smtClean="0"/>
              <a:t>11</a:t>
            </a:r>
            <a:r>
              <a:rPr lang="de-DE" sz="1800" dirty="0" smtClean="0"/>
              <a:t>(1535), S</a:t>
            </a:r>
            <a:r>
              <a:rPr lang="de-DE" sz="1800" baseline="-25000" dirty="0" smtClean="0"/>
              <a:t>31</a:t>
            </a:r>
            <a:r>
              <a:rPr lang="de-DE" sz="1800" dirty="0" smtClean="0"/>
              <a:t>(1620), S</a:t>
            </a:r>
            <a:r>
              <a:rPr lang="de-DE" sz="1800" baseline="-25000" dirty="0" smtClean="0"/>
              <a:t>11</a:t>
            </a:r>
            <a:r>
              <a:rPr lang="de-DE" sz="1800" dirty="0" smtClean="0"/>
              <a:t>(1650), P</a:t>
            </a:r>
            <a:r>
              <a:rPr lang="de-DE" sz="1800" baseline="-25000" dirty="0" smtClean="0"/>
              <a:t>31</a:t>
            </a:r>
            <a:r>
              <a:rPr lang="de-DE" sz="1800" dirty="0" smtClean="0"/>
              <a:t>(1910)</a:t>
            </a:r>
          </a:p>
          <a:p>
            <a:pPr lvl="1"/>
            <a:endParaRPr lang="de-DE" sz="1200" dirty="0" smtClean="0"/>
          </a:p>
          <a:p>
            <a:pPr lvl="1"/>
            <a:endParaRPr lang="de-DE" sz="1200" dirty="0" smtClean="0"/>
          </a:p>
          <a:p>
            <a:pPr lvl="1"/>
            <a:endParaRPr lang="de-DE" sz="1200" dirty="0" smtClean="0"/>
          </a:p>
          <a:p>
            <a:pPr lvl="1"/>
            <a:endParaRPr lang="de-DE" sz="1000" dirty="0" smtClean="0"/>
          </a:p>
          <a:p>
            <a:pPr lvl="1">
              <a:buFont typeface="Wingdings" pitchFamily="2" charset="2"/>
              <a:buNone/>
            </a:pPr>
            <a:r>
              <a:rPr lang="de-DE" sz="1200" dirty="0" smtClean="0"/>
              <a:t> </a:t>
            </a:r>
          </a:p>
          <a:p>
            <a:r>
              <a:rPr lang="de-DE" sz="1800" b="1" dirty="0" err="1" smtClean="0">
                <a:solidFill>
                  <a:schemeClr val="accent1"/>
                </a:solidFill>
              </a:rPr>
              <a:t>spin</a:t>
            </a:r>
            <a:r>
              <a:rPr lang="de-DE" sz="1800" b="1" dirty="0" smtClean="0">
                <a:solidFill>
                  <a:schemeClr val="accent1"/>
                </a:solidFill>
              </a:rPr>
              <a:t> 3/2 </a:t>
            </a:r>
            <a:r>
              <a:rPr lang="de-DE" sz="1800" b="1" dirty="0" err="1" smtClean="0">
                <a:solidFill>
                  <a:schemeClr val="accent1"/>
                </a:solidFill>
              </a:rPr>
              <a:t>resonances</a:t>
            </a:r>
            <a:r>
              <a:rPr lang="de-DE" sz="1800" b="1" dirty="0" smtClean="0">
                <a:solidFill>
                  <a:schemeClr val="accent1"/>
                </a:solidFill>
              </a:rPr>
              <a:t>:</a:t>
            </a:r>
            <a:r>
              <a:rPr lang="de-DE" sz="1800" dirty="0" smtClean="0">
                <a:solidFill>
                  <a:schemeClr val="accent1"/>
                </a:solidFill>
              </a:rPr>
              <a:t> </a:t>
            </a:r>
            <a:r>
              <a:rPr lang="de-DE" sz="1800" dirty="0" smtClean="0"/>
              <a:t>P</a:t>
            </a:r>
            <a:r>
              <a:rPr lang="de-DE" sz="1800" baseline="-25000" dirty="0" smtClean="0"/>
              <a:t>33</a:t>
            </a:r>
            <a:r>
              <a:rPr lang="de-DE" sz="1800" dirty="0" smtClean="0"/>
              <a:t>(1232), D</a:t>
            </a:r>
            <a:r>
              <a:rPr lang="de-DE" sz="1800" baseline="-25000" dirty="0" smtClean="0"/>
              <a:t>13</a:t>
            </a:r>
            <a:r>
              <a:rPr lang="de-DE" sz="1800" dirty="0" smtClean="0"/>
              <a:t>(1520), D</a:t>
            </a:r>
            <a:r>
              <a:rPr lang="de-DE" sz="1800" baseline="-25000" dirty="0" smtClean="0"/>
              <a:t>33</a:t>
            </a:r>
            <a:r>
              <a:rPr lang="de-DE" sz="1800" dirty="0" smtClean="0"/>
              <a:t>(1700), P</a:t>
            </a:r>
            <a:r>
              <a:rPr lang="de-DE" sz="1800" baseline="-25000" dirty="0" smtClean="0"/>
              <a:t>13</a:t>
            </a:r>
            <a:r>
              <a:rPr lang="de-DE" sz="1800" dirty="0" smtClean="0"/>
              <a:t>(1720)</a:t>
            </a:r>
          </a:p>
          <a:p>
            <a:endParaRPr lang="de-DE" sz="1800" dirty="0" smtClean="0"/>
          </a:p>
          <a:p>
            <a:endParaRPr lang="de-DE" sz="1800" dirty="0" smtClean="0"/>
          </a:p>
          <a:p>
            <a:pPr>
              <a:buNone/>
            </a:pPr>
            <a:endParaRPr lang="de-DE" sz="2000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32825" cy="63341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 err="1" smtClean="0">
                <a:solidFill>
                  <a:schemeClr val="tx2"/>
                </a:solidFill>
              </a:rPr>
              <a:t>Resonance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excitation</a:t>
            </a:r>
            <a:endParaRPr lang="de-DE" dirty="0" smtClean="0">
              <a:solidFill>
                <a:schemeClr val="tx2"/>
              </a:solidFill>
            </a:endParaRPr>
          </a:p>
        </p:txBody>
      </p:sp>
      <p:grpSp>
        <p:nvGrpSpPr>
          <p:cNvPr id="2" name="Gruppieren 17"/>
          <p:cNvGrpSpPr>
            <a:grpSpLocks/>
          </p:cNvGrpSpPr>
          <p:nvPr/>
        </p:nvGrpSpPr>
        <p:grpSpPr bwMode="auto">
          <a:xfrm>
            <a:off x="1692275" y="765175"/>
            <a:ext cx="1795463" cy="1333500"/>
            <a:chOff x="3857620" y="285728"/>
            <a:chExt cx="1795293" cy="1333253"/>
          </a:xfrm>
        </p:grpSpPr>
        <p:pic>
          <p:nvPicPr>
            <p:cNvPr id="10251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7620" y="285728"/>
              <a:ext cx="1710277" cy="1332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2" name="Textfeld 12"/>
            <p:cNvSpPr txBox="1">
              <a:spLocks noChangeArrowheads="1"/>
            </p:cNvSpPr>
            <p:nvPr/>
          </p:nvSpPr>
          <p:spPr bwMode="auto">
            <a:xfrm>
              <a:off x="5214805" y="1252336"/>
              <a:ext cx="438108" cy="36664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cs typeface="Arial" pitchFamily="34" charset="0"/>
                </a:rPr>
                <a:t>R</a:t>
              </a:r>
              <a:r>
                <a:rPr lang="de-DE" baseline="30000" dirty="0">
                  <a:cs typeface="Arial" pitchFamily="34" charset="0"/>
                </a:rPr>
                <a:t>+</a:t>
              </a:r>
            </a:p>
          </p:txBody>
        </p:sp>
      </p:grpSp>
      <p:grpSp>
        <p:nvGrpSpPr>
          <p:cNvPr id="3" name="Gruppieren 16"/>
          <p:cNvGrpSpPr>
            <a:grpSpLocks/>
          </p:cNvGrpSpPr>
          <p:nvPr/>
        </p:nvGrpSpPr>
        <p:grpSpPr bwMode="auto">
          <a:xfrm>
            <a:off x="4714876" y="785794"/>
            <a:ext cx="2736861" cy="1366845"/>
            <a:chOff x="911055" y="458743"/>
            <a:chExt cx="2736713" cy="1366592"/>
          </a:xfrm>
        </p:grpSpPr>
        <p:pic>
          <p:nvPicPr>
            <p:cNvPr id="10248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1055" y="458743"/>
              <a:ext cx="1710277" cy="1332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9" name="Textfeld 14"/>
            <p:cNvSpPr txBox="1">
              <a:spLocks noChangeArrowheads="1"/>
            </p:cNvSpPr>
            <p:nvPr/>
          </p:nvSpPr>
          <p:spPr bwMode="auto">
            <a:xfrm>
              <a:off x="2411172" y="1458690"/>
              <a:ext cx="1236596" cy="36664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cs typeface="Arial" pitchFamily="34" charset="0"/>
                </a:rPr>
                <a:t>R</a:t>
              </a:r>
              <a:r>
                <a:rPr lang="de-DE" baseline="30000" dirty="0">
                  <a:cs typeface="Arial" pitchFamily="34" charset="0"/>
                </a:rPr>
                <a:t>++ </a:t>
              </a:r>
              <a:r>
                <a:rPr lang="de-DE" dirty="0">
                  <a:cs typeface="Arial" pitchFamily="34" charset="0"/>
                </a:rPr>
                <a:t>(I=3/2)</a:t>
              </a:r>
            </a:p>
          </p:txBody>
        </p:sp>
      </p:grpSp>
      <p:pic>
        <p:nvPicPr>
          <p:cNvPr id="10246" name="Picture 32" descr="TP_tmp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928934"/>
            <a:ext cx="7072362" cy="760355"/>
          </a:xfrm>
          <a:prstGeom prst="rect">
            <a:avLst/>
          </a:prstGeom>
          <a:solidFill>
            <a:schemeClr val="tx2"/>
          </a:solidFill>
          <a:ln w="9525" algn="in">
            <a:noFill/>
            <a:miter lim="800000"/>
            <a:headEnd/>
            <a:tailEnd/>
          </a:ln>
        </p:spPr>
      </p:pic>
      <p:pic>
        <p:nvPicPr>
          <p:cNvPr id="10247" name="Picture 33" descr="TP_tmp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071942"/>
            <a:ext cx="7000925" cy="1210021"/>
          </a:xfrm>
          <a:prstGeom prst="rect">
            <a:avLst/>
          </a:prstGeom>
          <a:solidFill>
            <a:schemeClr val="tx2"/>
          </a:solidFill>
          <a:ln w="9525" algn="in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857224" y="5500702"/>
            <a:ext cx="783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Franklin Gothic Book"/>
              </a:rPr>
              <a:t>CV(q</a:t>
            </a:r>
            <a:r>
              <a:rPr lang="en-US" sz="2400" baseline="30000" dirty="0" smtClean="0">
                <a:solidFill>
                  <a:srgbClr val="FFFF00"/>
                </a:solidFill>
                <a:latin typeface="Arial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Franklin Gothic Book"/>
              </a:rPr>
              <a:t>) plus</a:t>
            </a:r>
            <a:r>
              <a:rPr lang="en-US" sz="2400" dirty="0" smtClean="0">
                <a:solidFill>
                  <a:srgbClr val="FFFF00"/>
                </a:solidFill>
                <a:latin typeface="Arial"/>
              </a:rPr>
              <a:t> background from electron scattering (MAID),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/>
              </a:rPr>
              <a:t>axial </a:t>
            </a:r>
            <a:r>
              <a:rPr lang="en-US" sz="2400" dirty="0" err="1" smtClean="0">
                <a:solidFill>
                  <a:srgbClr val="FFFF00"/>
                </a:solidFill>
                <a:latin typeface="Arial"/>
              </a:rPr>
              <a:t>formfactors</a:t>
            </a:r>
            <a:r>
              <a:rPr lang="en-US" sz="2400" dirty="0" smtClean="0">
                <a:solidFill>
                  <a:srgbClr val="FFFF00"/>
                </a:solidFill>
                <a:latin typeface="Arial"/>
              </a:rPr>
              <a:t> from PCAC, dipole </a:t>
            </a:r>
            <a:r>
              <a:rPr lang="en-US" sz="2400" dirty="0" err="1" smtClean="0">
                <a:solidFill>
                  <a:srgbClr val="FFFF00"/>
                </a:solidFill>
                <a:latin typeface="Arial"/>
              </a:rPr>
              <a:t>ansatz</a:t>
            </a:r>
            <a:r>
              <a:rPr lang="en-US" sz="2400" dirty="0" smtClean="0">
                <a:solidFill>
                  <a:srgbClr val="FFFF00"/>
                </a:solidFill>
                <a:latin typeface="Arial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/>
              </a:rPr>
              <a:t>bg</a:t>
            </a:r>
            <a:r>
              <a:rPr lang="en-US" sz="2400" dirty="0" smtClean="0">
                <a:solidFill>
                  <a:srgbClr val="FFFF00"/>
                </a:solidFill>
                <a:latin typeface="Arial"/>
              </a:rPr>
              <a:t> scaled</a:t>
            </a:r>
            <a:r>
              <a:rPr lang="en-US" sz="2400" baseline="30000" dirty="0" smtClean="0">
                <a:solidFill>
                  <a:srgbClr val="FFFF00"/>
                </a:solidFill>
                <a:latin typeface="Arial"/>
              </a:rPr>
              <a:t> </a:t>
            </a:r>
            <a:endParaRPr lang="en-US" sz="2400" baseline="300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NUFACT09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19138" y="714356"/>
            <a:ext cx="8424862" cy="5400675"/>
          </a:xfrm>
        </p:spPr>
        <p:txBody>
          <a:bodyPr/>
          <a:lstStyle/>
          <a:p>
            <a:pPr eaLnBrk="1" hangingPunct="1"/>
            <a:r>
              <a:rPr lang="de-DE" sz="2400" smtClean="0"/>
              <a:t>CC </a:t>
            </a:r>
            <a:r>
              <a:rPr lang="de-DE" sz="2400" err="1" smtClean="0"/>
              <a:t>production</a:t>
            </a:r>
            <a:r>
              <a:rPr lang="de-DE" sz="2400" smtClean="0"/>
              <a:t> </a:t>
            </a:r>
            <a:r>
              <a:rPr lang="de-DE" sz="2400" err="1" smtClean="0"/>
              <a:t>of</a:t>
            </a:r>
            <a:r>
              <a:rPr lang="de-DE" sz="2400" smtClean="0"/>
              <a:t> </a:t>
            </a:r>
            <a:r>
              <a:rPr lang="de-DE" sz="2400" b="1" smtClean="0">
                <a:latin typeface="Symbol" pitchFamily="18" charset="2"/>
              </a:rPr>
              <a:t>D</a:t>
            </a:r>
            <a:r>
              <a:rPr lang="de-DE" sz="2400" b="1" baseline="30000" smtClean="0"/>
              <a:t>+</a:t>
            </a:r>
            <a:r>
              <a:rPr lang="de-DE" sz="2400" smtClean="0"/>
              <a:t> </a:t>
            </a:r>
            <a:r>
              <a:rPr lang="de-DE" sz="2400" err="1" smtClean="0"/>
              <a:t>and</a:t>
            </a:r>
            <a:r>
              <a:rPr lang="de-DE" sz="2400" smtClean="0"/>
              <a:t> </a:t>
            </a:r>
            <a:r>
              <a:rPr lang="de-DE" sz="2400" b="1" smtClean="0">
                <a:latin typeface="Symbol" pitchFamily="18" charset="2"/>
              </a:rPr>
              <a:t>D</a:t>
            </a:r>
            <a:r>
              <a:rPr lang="de-DE" sz="2400" b="1" baseline="30000" smtClean="0"/>
              <a:t>++</a:t>
            </a:r>
            <a:r>
              <a:rPr lang="de-DE" sz="2400" smtClean="0"/>
              <a:t> </a:t>
            </a:r>
          </a:p>
          <a:p>
            <a:pPr lvl="1" eaLnBrk="1" hangingPunct="1">
              <a:buFont typeface="Wingdings" pitchFamily="2" charset="2"/>
              <a:buChar char="è"/>
            </a:pPr>
            <a:r>
              <a:rPr lang="de-DE" smtClean="0"/>
              <a:t> </a:t>
            </a:r>
            <a:r>
              <a:rPr lang="de-DE" sz="2400" smtClean="0"/>
              <a:t>subsequent </a:t>
            </a:r>
            <a:r>
              <a:rPr lang="de-DE" sz="2400" err="1" smtClean="0"/>
              <a:t>decay</a:t>
            </a:r>
            <a:r>
              <a:rPr lang="de-DE" sz="2400" smtClean="0"/>
              <a:t> </a:t>
            </a:r>
            <a:r>
              <a:rPr lang="de-DE" sz="2400" err="1" smtClean="0"/>
              <a:t>into</a:t>
            </a:r>
            <a:r>
              <a:rPr lang="de-DE" sz="2400" smtClean="0"/>
              <a:t> </a:t>
            </a:r>
            <a:r>
              <a:rPr lang="de-DE" sz="2400" b="1" smtClean="0">
                <a:solidFill>
                  <a:srgbClr val="FFA200"/>
                </a:solidFill>
              </a:rPr>
              <a:t>3</a:t>
            </a:r>
            <a:r>
              <a:rPr lang="de-DE" sz="2400" smtClean="0"/>
              <a:t> </a:t>
            </a:r>
            <a:r>
              <a:rPr lang="de-DE" sz="2400" err="1" smtClean="0"/>
              <a:t>channels</a:t>
            </a:r>
            <a:r>
              <a:rPr lang="de-DE" smtClean="0"/>
              <a:t>: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9001125" cy="633413"/>
          </a:xfrm>
        </p:spPr>
        <p:txBody>
          <a:bodyPr>
            <a:noAutofit/>
          </a:bodyPr>
          <a:lstStyle/>
          <a:p>
            <a:pPr eaLnBrk="1" hangingPunct="1"/>
            <a:r>
              <a:rPr lang="de-DE" sz="3600" smtClean="0">
                <a:solidFill>
                  <a:schemeClr val="tx2"/>
                </a:solidFill>
              </a:rPr>
              <a:t>CC </a:t>
            </a:r>
            <a:r>
              <a:rPr lang="de-DE" sz="3600" err="1" smtClean="0">
                <a:solidFill>
                  <a:schemeClr val="tx2"/>
                </a:solidFill>
              </a:rPr>
              <a:t>pion</a:t>
            </a:r>
            <a:r>
              <a:rPr lang="de-DE" sz="3600" smtClean="0">
                <a:solidFill>
                  <a:schemeClr val="tx2"/>
                </a:solidFill>
              </a:rPr>
              <a:t> </a:t>
            </a:r>
            <a:r>
              <a:rPr lang="de-DE" sz="3600" err="1" smtClean="0">
                <a:solidFill>
                  <a:schemeClr val="tx2"/>
                </a:solidFill>
              </a:rPr>
              <a:t>production</a:t>
            </a:r>
            <a:r>
              <a:rPr lang="de-DE" sz="3600" smtClean="0">
                <a:solidFill>
                  <a:schemeClr val="tx2"/>
                </a:solidFill>
              </a:rPr>
              <a:t> on </a:t>
            </a:r>
            <a:r>
              <a:rPr lang="de-DE" sz="3600" err="1" smtClean="0">
                <a:solidFill>
                  <a:schemeClr val="tx2"/>
                </a:solidFill>
              </a:rPr>
              <a:t>free</a:t>
            </a:r>
            <a:r>
              <a:rPr lang="de-DE" sz="3600" smtClean="0">
                <a:solidFill>
                  <a:schemeClr val="tx2"/>
                </a:solidFill>
              </a:rPr>
              <a:t> </a:t>
            </a:r>
            <a:r>
              <a:rPr lang="de-DE" sz="3600" err="1" smtClean="0">
                <a:solidFill>
                  <a:schemeClr val="tx2"/>
                </a:solidFill>
              </a:rPr>
              <a:t>nucleons</a:t>
            </a:r>
            <a:endParaRPr lang="de-DE" sz="3600" smtClean="0">
              <a:solidFill>
                <a:schemeClr val="tx2"/>
              </a:solidFill>
            </a:endParaRPr>
          </a:p>
        </p:txBody>
      </p:sp>
      <p:pic>
        <p:nvPicPr>
          <p:cNvPr id="16" name="Grafik 1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915044" y="1142984"/>
            <a:ext cx="1902069" cy="1284475"/>
          </a:xfrm>
          <a:prstGeom prst="rect">
            <a:avLst/>
          </a:prstGeom>
          <a:noFill/>
          <a:ln/>
          <a:effectLst/>
        </p:spPr>
      </p:pic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2143108" y="1785926"/>
            <a:ext cx="430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err="1">
                <a:latin typeface="Tahoma" pitchFamily="34" charset="0"/>
              </a:rPr>
              <a:t>including</a:t>
            </a:r>
            <a:r>
              <a:rPr lang="de-DE">
                <a:latin typeface="Tahoma" pitchFamily="34" charset="0"/>
              </a:rPr>
              <a:t> </a:t>
            </a:r>
            <a:r>
              <a:rPr lang="de-DE" err="1">
                <a:latin typeface="Tahoma" pitchFamily="34" charset="0"/>
              </a:rPr>
              <a:t>higher</a:t>
            </a:r>
            <a:r>
              <a:rPr lang="de-DE">
                <a:latin typeface="Tahoma" pitchFamily="34" charset="0"/>
              </a:rPr>
              <a:t> </a:t>
            </a:r>
            <a:r>
              <a:rPr lang="de-DE" err="1">
                <a:latin typeface="Tahoma" pitchFamily="34" charset="0"/>
              </a:rPr>
              <a:t>resonances</a:t>
            </a:r>
            <a:r>
              <a:rPr lang="de-DE">
                <a:latin typeface="Tahoma" pitchFamily="34" charset="0"/>
              </a:rPr>
              <a:t> (</a:t>
            </a:r>
            <a:r>
              <a:rPr lang="de-DE" err="1">
                <a:latin typeface="Tahoma" pitchFamily="34" charset="0"/>
              </a:rPr>
              <a:t>isospin</a:t>
            </a:r>
            <a:r>
              <a:rPr lang="de-DE">
                <a:latin typeface="Tahoma" pitchFamily="34" charset="0"/>
              </a:rPr>
              <a:t> ½):</a:t>
            </a:r>
          </a:p>
        </p:txBody>
      </p:sp>
      <p:pic>
        <p:nvPicPr>
          <p:cNvPr id="15367" name="Picture 1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214554"/>
            <a:ext cx="3600450" cy="276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5368" name="AutoShape 14"/>
          <p:cNvSpPr>
            <a:spLocks/>
          </p:cNvSpPr>
          <p:nvPr/>
        </p:nvSpPr>
        <p:spPr bwMode="auto">
          <a:xfrm>
            <a:off x="6500826" y="1785926"/>
            <a:ext cx="215900" cy="6477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15"/>
          <p:cNvSpPr>
            <a:spLocks noChangeArrowheads="1"/>
          </p:cNvSpPr>
          <p:nvPr/>
        </p:nvSpPr>
        <p:spPr bwMode="auto">
          <a:xfrm>
            <a:off x="2143108" y="1643050"/>
            <a:ext cx="6715172" cy="973138"/>
          </a:xfrm>
          <a:prstGeom prst="rect">
            <a:avLst/>
          </a:prstGeom>
          <a:noFill/>
          <a:ln w="25400">
            <a:solidFill>
              <a:srgbClr val="FFA2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3" descr="C:\Dokumente und Einstellungen\Tina Leitner\Eigene Dateien\PhD\svn_work\publications\paper\2008_extended_inclusive_paper\plots\neutrino\neutrino_pion_prod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2684583"/>
            <a:ext cx="2786082" cy="359555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3" name="Picture 2" descr="C:\Dokumente und Einstellungen\Tina Leitner\Eigene Dateien\PhD\svn_work\publications\paper\2008_extended_inclusive_paper\plots\neutrino\pionProd_sigma_CC_muon_neutrino_proton_proton_piPlus_onlyDelta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3286124"/>
            <a:ext cx="3759201" cy="2692400"/>
          </a:xfrm>
          <a:prstGeom prst="rect">
            <a:avLst/>
          </a:prstGeom>
          <a:solidFill>
            <a:schemeClr val="tx2"/>
          </a:solidFill>
        </p:spPr>
      </p:pic>
      <p:grpSp>
        <p:nvGrpSpPr>
          <p:cNvPr id="21" name="Gruppieren 20"/>
          <p:cNvGrpSpPr/>
          <p:nvPr/>
        </p:nvGrpSpPr>
        <p:grpSpPr>
          <a:xfrm>
            <a:off x="1857356" y="2928934"/>
            <a:ext cx="1214446" cy="714380"/>
            <a:chOff x="642910" y="1643050"/>
            <a:chExt cx="1214446" cy="714380"/>
          </a:xfrm>
        </p:grpSpPr>
        <p:sp>
          <p:nvSpPr>
            <p:cNvPr id="15" name="Textfeld 14"/>
            <p:cNvSpPr txBox="1"/>
            <p:nvPr/>
          </p:nvSpPr>
          <p:spPr>
            <a:xfrm>
              <a:off x="642910" y="1643050"/>
              <a:ext cx="1137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</a:rPr>
                <a:t>BNL data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>
              <a:off x="1357290" y="2000240"/>
              <a:ext cx="500066" cy="35719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feld 18"/>
          <p:cNvSpPr txBox="1"/>
          <p:nvPr/>
        </p:nvSpPr>
        <p:spPr>
          <a:xfrm>
            <a:off x="1357290" y="4572008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ANL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00034" y="6286520"/>
            <a:ext cx="3986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FFC000"/>
                </a:solidFill>
              </a:rPr>
              <a:t>How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much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is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background</a:t>
            </a:r>
            <a:r>
              <a:rPr lang="de-DE" sz="2400" dirty="0" smtClean="0">
                <a:solidFill>
                  <a:srgbClr val="FFC000"/>
                </a:solidFill>
              </a:rPr>
              <a:t>??</a:t>
            </a:r>
            <a:endParaRPr lang="de-DE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28662" y="928670"/>
            <a:ext cx="7429500" cy="85725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2400" dirty="0" err="1" smtClean="0"/>
              <a:t>crucial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X-</a:t>
            </a:r>
            <a:r>
              <a:rPr lang="de-DE" sz="2400" dirty="0" err="1" smtClean="0"/>
              <a:t>section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pion</a:t>
            </a:r>
            <a:r>
              <a:rPr lang="de-DE" sz="2400" dirty="0" smtClean="0"/>
              <a:t> </a:t>
            </a:r>
            <a:r>
              <a:rPr lang="de-DE" sz="2400" dirty="0" err="1" smtClean="0"/>
              <a:t>production</a:t>
            </a:r>
            <a:r>
              <a:rPr lang="de-DE" sz="2400" dirty="0" smtClean="0"/>
              <a:t>: </a:t>
            </a:r>
            <a:br>
              <a:rPr lang="de-DE" sz="2400" dirty="0" smtClean="0"/>
            </a:br>
            <a:r>
              <a:rPr lang="de-DE" sz="2400" dirty="0" err="1" smtClean="0"/>
              <a:t>Vector</a:t>
            </a:r>
            <a:r>
              <a:rPr lang="de-DE" sz="2400" dirty="0" smtClean="0"/>
              <a:t> FFs </a:t>
            </a:r>
            <a:r>
              <a:rPr lang="de-DE" sz="2400" dirty="0" err="1" smtClean="0"/>
              <a:t>from</a:t>
            </a:r>
            <a:r>
              <a:rPr lang="de-DE" sz="2400" dirty="0" smtClean="0"/>
              <a:t> MAID (</a:t>
            </a:r>
            <a:r>
              <a:rPr lang="de-DE" sz="2400" dirty="0" err="1" smtClean="0"/>
              <a:t>electroproduction</a:t>
            </a:r>
            <a:r>
              <a:rPr lang="de-DE" sz="2400" dirty="0" smtClean="0"/>
              <a:t>), </a:t>
            </a:r>
            <a:br>
              <a:rPr lang="de-DE" sz="2400" dirty="0" smtClean="0"/>
            </a:br>
            <a:r>
              <a:rPr lang="de-DE" sz="2400" dirty="0" smtClean="0"/>
              <a:t>Axial FFs </a:t>
            </a:r>
            <a:r>
              <a:rPr lang="de-DE" sz="2400" dirty="0" err="1" smtClean="0"/>
              <a:t>refitted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5929322" y="2214554"/>
            <a:ext cx="228601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Candara"/>
              </a:rPr>
              <a:t>M</a:t>
            </a:r>
            <a:r>
              <a:rPr lang="de-DE" sz="2400" baseline="-25000" dirty="0" smtClean="0">
                <a:solidFill>
                  <a:srgbClr val="00B050"/>
                </a:solidFill>
                <a:latin typeface="Arial"/>
              </a:rPr>
              <a:t>A</a:t>
            </a:r>
            <a:r>
              <a:rPr lang="de-DE" sz="2400" baseline="30000" dirty="0" smtClean="0">
                <a:solidFill>
                  <a:srgbClr val="00B050"/>
                </a:solidFill>
                <a:latin typeface="Symbol"/>
                <a:sym typeface="Symbol"/>
              </a:rPr>
              <a:t></a:t>
            </a:r>
            <a:r>
              <a:rPr lang="de-DE" sz="2400" dirty="0" smtClean="0">
                <a:solidFill>
                  <a:srgbClr val="00B050"/>
                </a:solidFill>
              </a:rPr>
              <a:t> = 0.95 </a:t>
            </a:r>
            <a:r>
              <a:rPr lang="de-DE" sz="2400" dirty="0" err="1" smtClean="0">
                <a:solidFill>
                  <a:srgbClr val="00B050"/>
                </a:solidFill>
              </a:rPr>
              <a:t>GeV</a:t>
            </a:r>
            <a:r>
              <a:rPr lang="de-DE" sz="2400" dirty="0" smtClean="0">
                <a:solidFill>
                  <a:srgbClr val="00B050"/>
                </a:solidFill>
              </a:rPr>
              <a:t> after </a:t>
            </a:r>
            <a:r>
              <a:rPr lang="de-DE" sz="2400" dirty="0" err="1" smtClean="0">
                <a:solidFill>
                  <a:srgbClr val="00B050"/>
                </a:solidFill>
              </a:rPr>
              <a:t>refit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endParaRPr lang="de-DE" sz="2400" dirty="0">
              <a:solidFill>
                <a:srgbClr val="00B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00760" y="3429000"/>
            <a:ext cx="2415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/>
                </a:solidFill>
                <a:latin typeface="Candara"/>
              </a:rPr>
              <a:t>M</a:t>
            </a:r>
            <a:r>
              <a:rPr lang="de-DE" sz="2400" baseline="-25000" dirty="0" smtClean="0">
                <a:solidFill>
                  <a:schemeClr val="tx2"/>
                </a:solidFill>
                <a:latin typeface="Arial"/>
              </a:rPr>
              <a:t>A</a:t>
            </a:r>
            <a:r>
              <a:rPr lang="de-DE" sz="2400" baseline="30000" dirty="0" smtClean="0">
                <a:solidFill>
                  <a:schemeClr val="tx2"/>
                </a:solidFill>
                <a:latin typeface="Symbol"/>
                <a:sym typeface="Symbol"/>
              </a:rPr>
              <a:t></a:t>
            </a:r>
            <a:r>
              <a:rPr lang="de-DE" sz="2400" dirty="0" smtClean="0">
                <a:solidFill>
                  <a:schemeClr val="tx2"/>
                </a:solidFill>
              </a:rPr>
              <a:t> = 1.05 </a:t>
            </a:r>
            <a:r>
              <a:rPr lang="de-DE" sz="2400" dirty="0" err="1" smtClean="0">
                <a:solidFill>
                  <a:schemeClr val="tx2"/>
                </a:solidFill>
              </a:rPr>
              <a:t>GeV</a:t>
            </a:r>
            <a:r>
              <a:rPr lang="de-DE" sz="2400" dirty="0" smtClean="0">
                <a:solidFill>
                  <a:schemeClr val="tx2"/>
                </a:solidFill>
              </a:rPr>
              <a:t>,</a:t>
            </a:r>
          </a:p>
          <a:p>
            <a:r>
              <a:rPr lang="de-DE" sz="2400" dirty="0" err="1" smtClean="0">
                <a:solidFill>
                  <a:schemeClr val="tx2"/>
                </a:solidFill>
              </a:rPr>
              <a:t>old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value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0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err="1" smtClean="0"/>
              <a:t>Resonance</a:t>
            </a:r>
            <a:r>
              <a:rPr lang="de-DE" sz="3600" smtClean="0"/>
              <a:t> </a:t>
            </a:r>
            <a:r>
              <a:rPr lang="de-DE" sz="3600" err="1" smtClean="0"/>
              <a:t>Formfactors</a:t>
            </a:r>
            <a:endParaRPr lang="de-DE" sz="36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5179892" cy="346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Rein-</a:t>
            </a:r>
            <a:r>
              <a:rPr lang="en-US" dirty="0" err="1" smtClean="0"/>
              <a:t>Sehgal</a:t>
            </a:r>
            <a:r>
              <a:rPr lang="en-US" dirty="0" smtClean="0"/>
              <a:t> </a:t>
            </a:r>
            <a:r>
              <a:rPr lang="en-US" dirty="0" err="1" smtClean="0"/>
              <a:t>Ffs</a:t>
            </a:r>
            <a:r>
              <a:rPr lang="en-US" dirty="0" smtClean="0"/>
              <a:t> fail badly for e-scattering,</a:t>
            </a:r>
          </a:p>
          <a:p>
            <a:r>
              <a:rPr lang="en-US" dirty="0" smtClean="0"/>
              <a:t>Errors in V and A counteract each other</a:t>
            </a:r>
            <a:endParaRPr lang="en-US" dirty="0"/>
          </a:p>
        </p:txBody>
      </p:sp>
      <p:pic>
        <p:nvPicPr>
          <p:cNvPr id="8" name="Grafik 7" descr="RS_escat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928802"/>
            <a:ext cx="5000660" cy="3994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429500" cy="85725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Importance of </a:t>
            </a:r>
            <a:r>
              <a:rPr lang="en-US" dirty="0" err="1" smtClean="0">
                <a:solidFill>
                  <a:schemeClr val="tx2"/>
                </a:solidFill>
              </a:rPr>
              <a:t>Formfactors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285720" y="1785926"/>
            <a:ext cx="8630519" cy="2902362"/>
            <a:chOff x="357158" y="2214554"/>
            <a:chExt cx="8630519" cy="290236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4876" y="2214554"/>
              <a:ext cx="4272801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2214554"/>
              <a:ext cx="4143372" cy="290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feld 7"/>
          <p:cNvSpPr txBox="1"/>
          <p:nvPr/>
        </p:nvSpPr>
        <p:spPr>
          <a:xfrm>
            <a:off x="898066" y="4786322"/>
            <a:ext cx="7377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5050"/>
                </a:solidFill>
              </a:rPr>
              <a:t>Rein-Segal </a:t>
            </a:r>
            <a:r>
              <a:rPr lang="en-US" sz="2400" dirty="0" err="1" smtClean="0">
                <a:solidFill>
                  <a:srgbClr val="FF5050"/>
                </a:solidFill>
              </a:rPr>
              <a:t>formfactors</a:t>
            </a:r>
            <a:r>
              <a:rPr lang="en-US" sz="2400" dirty="0" smtClean="0">
                <a:solidFill>
                  <a:srgbClr val="FF5050"/>
                </a:solidFill>
              </a:rPr>
              <a:t>  bad in vector sector, </a:t>
            </a:r>
          </a:p>
          <a:p>
            <a:pPr algn="ctr"/>
            <a:r>
              <a:rPr lang="en-US" sz="2400" dirty="0" smtClean="0">
                <a:solidFill>
                  <a:srgbClr val="FF5050"/>
                </a:solidFill>
              </a:rPr>
              <a:t>but reasonable in neutrino X-sect</a:t>
            </a:r>
          </a:p>
          <a:p>
            <a:pPr algn="ctr"/>
            <a:r>
              <a:rPr lang="en-US" sz="2400" dirty="0" smtClean="0">
                <a:solidFill>
                  <a:srgbClr val="FF5050"/>
                </a:solidFill>
                <a:sym typeface="Wingdings" pitchFamily="2" charset="2"/>
              </a:rPr>
              <a:t> Fortunate cancellation of vector and axial </a:t>
            </a:r>
            <a:r>
              <a:rPr lang="en-US" sz="2400" dirty="0" err="1" smtClean="0">
                <a:solidFill>
                  <a:srgbClr val="FF5050"/>
                </a:solidFill>
                <a:sym typeface="Wingdings" pitchFamily="2" charset="2"/>
              </a:rPr>
              <a:t>contribs</a:t>
            </a:r>
            <a:endParaRPr lang="en-US" sz="2400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NUFACT09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981075"/>
            <a:ext cx="8424863" cy="54006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de-DE" sz="3200" dirty="0" smtClean="0">
                <a:latin typeface="Symbol" pitchFamily="18" charset="2"/>
              </a:rPr>
              <a:t>A</a:t>
            </a:r>
            <a:r>
              <a:rPr lang="de-DE" sz="3200" dirty="0" smtClean="0"/>
              <a:t>ll </a:t>
            </a:r>
            <a:r>
              <a:rPr lang="de-DE" sz="3200" dirty="0" err="1" smtClean="0"/>
              <a:t>cross</a:t>
            </a:r>
            <a:r>
              <a:rPr lang="de-DE" sz="3200" dirty="0" smtClean="0"/>
              <a:t> </a:t>
            </a:r>
            <a:r>
              <a:rPr lang="de-DE" sz="3200" dirty="0" err="1" smtClean="0"/>
              <a:t>sections</a:t>
            </a:r>
            <a:r>
              <a:rPr lang="de-DE" sz="3200" dirty="0" smtClean="0"/>
              <a:t> Fermi </a:t>
            </a:r>
            <a:r>
              <a:rPr lang="de-DE" sz="3200" dirty="0" err="1" smtClean="0"/>
              <a:t>smeared</a:t>
            </a:r>
            <a:endParaRPr lang="de-DE" sz="3200" dirty="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de-DE" sz="2300" b="1" dirty="0" smtClean="0">
              <a:latin typeface="Symbol" pitchFamily="18" charset="2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de-DE" sz="2300" b="1" dirty="0" smtClean="0">
                <a:latin typeface="Symbol" pitchFamily="18" charset="2"/>
              </a:rPr>
              <a:t> </a:t>
            </a:r>
            <a:r>
              <a:rPr lang="de-DE" sz="3200" b="1" dirty="0" smtClean="0">
                <a:latin typeface="Symbol" pitchFamily="18" charset="2"/>
              </a:rPr>
              <a:t>D </a:t>
            </a:r>
            <a:r>
              <a:rPr lang="de-DE" sz="3200" dirty="0" err="1" smtClean="0"/>
              <a:t>cross</a:t>
            </a:r>
            <a:r>
              <a:rPr lang="de-DE" sz="3200" dirty="0" smtClean="0"/>
              <a:t> </a:t>
            </a:r>
            <a:r>
              <a:rPr lang="de-DE" sz="3200" dirty="0" err="1" smtClean="0"/>
              <a:t>section</a:t>
            </a:r>
            <a:r>
              <a:rPr lang="de-DE" sz="3200" dirty="0" smtClean="0"/>
              <a:t> </a:t>
            </a:r>
            <a:r>
              <a:rPr lang="de-DE" sz="3200" dirty="0" err="1" smtClean="0"/>
              <a:t>is</a:t>
            </a:r>
            <a:r>
              <a:rPr lang="de-DE" sz="3200" dirty="0" smtClean="0"/>
              <a:t> </a:t>
            </a:r>
            <a:r>
              <a:rPr lang="de-DE" sz="3200" dirty="0" err="1" smtClean="0"/>
              <a:t>further</a:t>
            </a:r>
            <a:r>
              <a:rPr lang="de-DE" sz="3200" dirty="0" smtClean="0"/>
              <a:t> </a:t>
            </a:r>
            <a:r>
              <a:rPr lang="de-DE" sz="3200" dirty="0" err="1" smtClean="0"/>
              <a:t>modified</a:t>
            </a:r>
            <a:r>
              <a:rPr lang="de-DE" sz="3200" dirty="0" smtClean="0"/>
              <a:t> in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nuclear</a:t>
            </a:r>
            <a:r>
              <a:rPr lang="de-DE" sz="3200" dirty="0" smtClean="0"/>
              <a:t> medium:</a:t>
            </a:r>
          </a:p>
          <a:p>
            <a:pPr eaLnBrk="1" hangingPunct="1">
              <a:lnSpc>
                <a:spcPct val="80000"/>
              </a:lnSpc>
            </a:pPr>
            <a:endParaRPr lang="de-DE" sz="3200" dirty="0" smtClean="0"/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</a:pPr>
            <a:r>
              <a:rPr lang="de-DE" sz="3200" dirty="0" smtClean="0">
                <a:latin typeface="Symbol" pitchFamily="18" charset="2"/>
              </a:rPr>
              <a:t>p </a:t>
            </a:r>
            <a:r>
              <a:rPr lang="de-DE" sz="3200" dirty="0" err="1" smtClean="0"/>
              <a:t>decay</a:t>
            </a:r>
            <a:r>
              <a:rPr lang="de-DE" sz="3200" dirty="0" smtClean="0"/>
              <a:t> </a:t>
            </a:r>
            <a:r>
              <a:rPr lang="de-DE" sz="3200" dirty="0" err="1" smtClean="0"/>
              <a:t>might</a:t>
            </a:r>
            <a:r>
              <a:rPr lang="de-DE" sz="3200" dirty="0" smtClean="0"/>
              <a:t> </a:t>
            </a:r>
            <a:r>
              <a:rPr lang="de-DE" sz="3200" dirty="0" err="1" smtClean="0"/>
              <a:t>be</a:t>
            </a:r>
            <a:r>
              <a:rPr lang="de-DE" sz="3200" dirty="0" smtClean="0"/>
              <a:t> Pauli </a:t>
            </a:r>
            <a:r>
              <a:rPr lang="de-DE" sz="3200" dirty="0" err="1" smtClean="0"/>
              <a:t>blocked</a:t>
            </a:r>
            <a:r>
              <a:rPr lang="de-DE" sz="3200" dirty="0" smtClean="0"/>
              <a:t>: </a:t>
            </a:r>
            <a:r>
              <a:rPr lang="de-DE" sz="3200" dirty="0" err="1" smtClean="0"/>
              <a:t>decrease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free</a:t>
            </a:r>
            <a:r>
              <a:rPr lang="de-DE" sz="3200" dirty="0" smtClean="0"/>
              <a:t> </a:t>
            </a:r>
            <a:r>
              <a:rPr lang="de-DE" sz="3200" dirty="0" err="1" smtClean="0"/>
              <a:t>width</a:t>
            </a:r>
            <a:endParaRPr lang="de-DE" sz="3200" dirty="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de-DE" sz="2300" dirty="0" smtClean="0"/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</a:pPr>
            <a:r>
              <a:rPr lang="de-DE" sz="3400" dirty="0" smtClean="0"/>
              <a:t>additional "</a:t>
            </a:r>
            <a:r>
              <a:rPr lang="de-DE" sz="3400" dirty="0" err="1" smtClean="0"/>
              <a:t>decay</a:t>
            </a:r>
            <a:r>
              <a:rPr lang="de-DE" sz="3400" dirty="0" smtClean="0"/>
              <a:t>" </a:t>
            </a:r>
            <a:r>
              <a:rPr lang="de-DE" sz="3400" dirty="0" err="1" smtClean="0"/>
              <a:t>channels</a:t>
            </a:r>
            <a:r>
              <a:rPr lang="de-DE" sz="3400" dirty="0" smtClean="0"/>
              <a:t> in </a:t>
            </a:r>
            <a:r>
              <a:rPr lang="de-DE" sz="3400" dirty="0" err="1" smtClean="0"/>
              <a:t>the</a:t>
            </a:r>
            <a:r>
              <a:rPr lang="de-DE" sz="3400" dirty="0" smtClean="0"/>
              <a:t> medium</a:t>
            </a:r>
            <a:r>
              <a:rPr lang="de-DE" sz="3600" dirty="0" smtClean="0"/>
              <a:t>: </a:t>
            </a:r>
            <a:br>
              <a:rPr lang="de-DE" sz="3600" dirty="0" smtClean="0"/>
            </a:br>
            <a:r>
              <a:rPr lang="de-DE" sz="3400" dirty="0" err="1" smtClean="0"/>
              <a:t>collisional</a:t>
            </a:r>
            <a:r>
              <a:rPr lang="de-DE" sz="3400" dirty="0" smtClean="0"/>
              <a:t> </a:t>
            </a:r>
            <a:r>
              <a:rPr lang="de-DE" sz="3400" dirty="0" err="1" smtClean="0"/>
              <a:t>width</a:t>
            </a:r>
            <a:r>
              <a:rPr lang="de-DE" sz="3400" dirty="0" smtClean="0"/>
              <a:t> </a:t>
            </a:r>
            <a:r>
              <a:rPr lang="de-DE" sz="3400" dirty="0" smtClean="0">
                <a:latin typeface="Symbol" pitchFamily="18" charset="2"/>
                <a:sym typeface="Symbol" pitchFamily="18" charset="2"/>
              </a:rPr>
              <a:t></a:t>
            </a:r>
            <a:r>
              <a:rPr lang="de-DE" sz="3400" b="1" baseline="-25000" dirty="0" err="1" smtClean="0">
                <a:sym typeface="Symbol" pitchFamily="18" charset="2"/>
              </a:rPr>
              <a:t>coll</a:t>
            </a:r>
            <a:endParaRPr lang="de-DE" sz="3400" dirty="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de-DE" dirty="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de-DE" dirty="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de-DE" dirty="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de-DE" dirty="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de-DE" dirty="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de-DE" dirty="0" smtClean="0"/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de-DE" sz="3600" dirty="0" smtClean="0"/>
              <a:t>    </a:t>
            </a:r>
            <a:r>
              <a:rPr lang="de-DE" sz="3600" dirty="0" err="1" smtClean="0"/>
              <a:t>overall</a:t>
            </a:r>
            <a:r>
              <a:rPr lang="de-DE" sz="3600" dirty="0" smtClean="0"/>
              <a:t> </a:t>
            </a:r>
            <a:r>
              <a:rPr lang="de-DE" sz="3600" dirty="0" err="1" smtClean="0"/>
              <a:t>effect</a:t>
            </a:r>
            <a:r>
              <a:rPr lang="de-DE" sz="3600" dirty="0" smtClean="0"/>
              <a:t>: </a:t>
            </a:r>
          </a:p>
          <a:p>
            <a:pPr lvl="2"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de-DE" sz="3600" dirty="0" err="1" smtClean="0"/>
              <a:t>increase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width</a:t>
            </a:r>
            <a:endParaRPr lang="de-DE" sz="3600" dirty="0" smtClean="0"/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de-DE" sz="1400" dirty="0" smtClean="0"/>
              <a:t> 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de-DE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de-DE" sz="3600" dirty="0" smtClean="0">
                <a:latin typeface="Symbol" pitchFamily="18" charset="2"/>
                <a:sym typeface="Symbol" pitchFamily="18" charset="2"/>
              </a:rPr>
              <a:t></a:t>
            </a:r>
            <a:r>
              <a:rPr lang="de-DE" sz="3600" dirty="0" smtClean="0"/>
              <a:t> </a:t>
            </a:r>
            <a:r>
              <a:rPr lang="en-US" sz="3600" dirty="0" smtClean="0">
                <a:latin typeface="cmsy10" pitchFamily="34" charset="0"/>
              </a:rPr>
              <a:t>!</a:t>
            </a:r>
            <a:r>
              <a:rPr lang="de-DE" sz="3600" dirty="0" smtClean="0"/>
              <a:t> </a:t>
            </a:r>
            <a:r>
              <a:rPr lang="de-DE" sz="3600" dirty="0" smtClean="0">
                <a:latin typeface="Symbol" pitchFamily="18" charset="2"/>
                <a:sym typeface="Symbol" pitchFamily="18" charset="2"/>
              </a:rPr>
              <a:t></a:t>
            </a:r>
            <a:r>
              <a:rPr lang="de-DE" sz="3600" baseline="30000" dirty="0" err="1" smtClean="0">
                <a:sym typeface="Symbol" pitchFamily="18" charset="2"/>
              </a:rPr>
              <a:t>med</a:t>
            </a:r>
            <a:r>
              <a:rPr lang="de-DE" sz="3600" dirty="0" smtClean="0"/>
              <a:t> =  </a:t>
            </a:r>
            <a:r>
              <a:rPr lang="de-DE" sz="3600" dirty="0" smtClean="0">
                <a:latin typeface="Symbol" pitchFamily="18" charset="2"/>
                <a:sym typeface="Symbol" pitchFamily="18" charset="2"/>
              </a:rPr>
              <a:t></a:t>
            </a:r>
            <a:r>
              <a:rPr lang="de-DE" sz="3600" baseline="-25000" dirty="0" smtClean="0">
                <a:sym typeface="Symbol" pitchFamily="18" charset="2"/>
              </a:rPr>
              <a:t>P</a:t>
            </a:r>
            <a:r>
              <a:rPr lang="de-DE" sz="3600" dirty="0" smtClean="0"/>
              <a:t> + </a:t>
            </a:r>
            <a:r>
              <a:rPr lang="de-DE" sz="3600" dirty="0" smtClean="0">
                <a:latin typeface="Symbol" pitchFamily="18" charset="2"/>
                <a:sym typeface="Symbol" pitchFamily="18" charset="2"/>
              </a:rPr>
              <a:t></a:t>
            </a:r>
            <a:r>
              <a:rPr lang="de-DE" sz="3600" baseline="-25000" dirty="0" err="1" smtClean="0"/>
              <a:t>coll</a:t>
            </a:r>
            <a:endParaRPr lang="de-DE" sz="3600" dirty="0" smtClean="0"/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de-DE" sz="2400" dirty="0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3300" b="1" dirty="0" err="1" smtClean="0">
                <a:solidFill>
                  <a:schemeClr val="tx2"/>
                </a:solidFill>
              </a:rPr>
              <a:t>collisional</a:t>
            </a:r>
            <a:r>
              <a:rPr lang="en-US" sz="3300" b="1" dirty="0" smtClean="0">
                <a:solidFill>
                  <a:schemeClr val="tx2"/>
                </a:solidFill>
              </a:rPr>
              <a:t> broadening</a:t>
            </a:r>
          </a:p>
        </p:txBody>
      </p:sp>
      <p:sp>
        <p:nvSpPr>
          <p:cNvPr id="16392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52"/>
            <a:ext cx="9144000" cy="785818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Medium modifications</a:t>
            </a:r>
            <a:endParaRPr lang="de-DE" sz="3200" dirty="0" smtClean="0">
              <a:solidFill>
                <a:schemeClr val="tx2"/>
              </a:solidFill>
            </a:endParaRPr>
          </a:p>
        </p:txBody>
      </p:sp>
      <p:pic>
        <p:nvPicPr>
          <p:cNvPr id="16389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214687"/>
            <a:ext cx="1630362" cy="1214445"/>
          </a:xfrm>
          <a:prstGeom prst="rect">
            <a:avLst/>
          </a:prstGeom>
          <a:solidFill>
            <a:schemeClr val="tx2"/>
          </a:solidFill>
          <a:ln w="9525" algn="in">
            <a:noFill/>
            <a:miter lim="800000"/>
            <a:headEnd/>
            <a:tailEnd/>
          </a:ln>
        </p:spPr>
      </p:pic>
      <p:pic>
        <p:nvPicPr>
          <p:cNvPr id="16390" name="Picture 20" descr="doublediff_ir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928934"/>
            <a:ext cx="4610100" cy="33607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6391" name="Rectangle 21"/>
          <p:cNvSpPr>
            <a:spLocks noChangeArrowheads="1"/>
          </p:cNvSpPr>
          <p:nvPr/>
        </p:nvSpPr>
        <p:spPr bwMode="auto">
          <a:xfrm>
            <a:off x="428596" y="5143512"/>
            <a:ext cx="3571900" cy="10810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857224" y="3143248"/>
            <a:ext cx="2990850" cy="6463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dirty="0">
                <a:latin typeface="Tahoma" pitchFamily="34" charset="0"/>
              </a:rPr>
              <a:t>"</a:t>
            </a:r>
            <a:r>
              <a:rPr lang="de-DE" dirty="0" err="1" smtClean="0">
                <a:latin typeface="Tahoma" pitchFamily="34" charset="0"/>
              </a:rPr>
              <a:t>pion-less</a:t>
            </a:r>
            <a:r>
              <a:rPr lang="de-DE" dirty="0" smtClean="0">
                <a:latin typeface="Tahoma" pitchFamily="34" charset="0"/>
              </a:rPr>
              <a:t/>
            </a:r>
            <a:br>
              <a:rPr lang="de-DE" dirty="0" smtClean="0">
                <a:latin typeface="Tahoma" pitchFamily="34" charset="0"/>
              </a:rPr>
            </a:br>
            <a:r>
              <a:rPr lang="de-DE" dirty="0" err="1" smtClean="0">
                <a:latin typeface="Tahoma" pitchFamily="34" charset="0"/>
              </a:rPr>
              <a:t>decay</a:t>
            </a:r>
            <a:r>
              <a:rPr lang="de-DE" dirty="0">
                <a:latin typeface="Tahoma" pitchFamily="34" charset="0"/>
              </a:rPr>
              <a:t>"</a:t>
            </a:r>
          </a:p>
        </p:txBody>
      </p:sp>
      <p:pic>
        <p:nvPicPr>
          <p:cNvPr id="16395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2462" y="2000240"/>
            <a:ext cx="927100" cy="241300"/>
          </a:xfrm>
          <a:prstGeom prst="rect">
            <a:avLst/>
          </a:prstGeom>
          <a:solidFill>
            <a:schemeClr val="tx2">
              <a:alpha val="63000"/>
            </a:schemeClr>
          </a:solidFill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8286776" cy="714356"/>
          </a:xfrm>
        </p:spPr>
        <p:txBody>
          <a:bodyPr>
            <a:noAutofit/>
          </a:bodyPr>
          <a:lstStyle/>
          <a:p>
            <a:r>
              <a:rPr lang="de-DE" sz="3200" dirty="0" err="1" smtClean="0">
                <a:solidFill>
                  <a:schemeClr val="tx2"/>
                </a:solidFill>
              </a:rPr>
              <a:t>Necessary</a:t>
            </a:r>
            <a:r>
              <a:rPr lang="de-DE" sz="3200" dirty="0" smtClean="0">
                <a:solidFill>
                  <a:schemeClr val="tx2"/>
                </a:solidFill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</a:rPr>
              <a:t>reality</a:t>
            </a:r>
            <a:r>
              <a:rPr lang="de-DE" sz="3200" dirty="0" smtClean="0">
                <a:solidFill>
                  <a:schemeClr val="tx2"/>
                </a:solidFill>
              </a:rPr>
              <a:t> check: </a:t>
            </a:r>
            <a:r>
              <a:rPr lang="de-DE" sz="3200" dirty="0" err="1" smtClean="0">
                <a:solidFill>
                  <a:schemeClr val="tx2"/>
                </a:solidFill>
              </a:rPr>
              <a:t>Electroproduction</a:t>
            </a:r>
            <a:endParaRPr lang="de-DE" sz="3200" dirty="0" smtClean="0">
              <a:solidFill>
                <a:schemeClr val="tx2"/>
              </a:solidFill>
            </a:endParaRPr>
          </a:p>
        </p:txBody>
      </p:sp>
      <p:pic>
        <p:nvPicPr>
          <p:cNvPr id="17412" name="Picture 4" descr="O16-all-chann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6286544" cy="423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715140" y="5643578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Data:</a:t>
            </a:r>
            <a:br>
              <a:rPr lang="de-DE" sz="1200" dirty="0" smtClean="0"/>
            </a:br>
            <a:r>
              <a:rPr lang="de-DE" sz="1200" dirty="0" err="1" smtClean="0"/>
              <a:t>Anghinolfi</a:t>
            </a:r>
            <a:r>
              <a:rPr lang="de-DE" sz="1200" dirty="0" smtClean="0"/>
              <a:t> et al</a:t>
            </a:r>
            <a:endParaRPr lang="de-DE" sz="120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358082" y="3429000"/>
            <a:ext cx="1794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Inclusive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e-scattering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on </a:t>
            </a:r>
            <a:r>
              <a:rPr lang="en-US" sz="2400" baseline="30000" dirty="0" smtClean="0">
                <a:solidFill>
                  <a:schemeClr val="accent2"/>
                </a:solidFill>
              </a:rPr>
              <a:t>16</a:t>
            </a:r>
            <a:r>
              <a:rPr lang="en-US" sz="2400" dirty="0" smtClean="0">
                <a:solidFill>
                  <a:schemeClr val="accent2"/>
                </a:solidFill>
              </a:rPr>
              <a:t>O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00034" y="1142984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Inclusive X-sections independent of </a:t>
            </a:r>
            <a:r>
              <a:rPr lang="en-US" dirty="0" err="1" smtClean="0">
                <a:solidFill>
                  <a:schemeClr val="accent1"/>
                </a:solidFill>
              </a:rPr>
              <a:t>fsi</a:t>
            </a:r>
            <a:r>
              <a:rPr lang="en-US" dirty="0" smtClean="0">
                <a:solidFill>
                  <a:schemeClr val="accent3"/>
                </a:solidFill>
              </a:rPr>
              <a:t>!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143504" y="3929066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  <a:latin typeface="Symbol"/>
                <a:sym typeface="Symbol"/>
              </a:rPr>
              <a:t>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>
            <a:stCxn id="10" idx="1"/>
          </p:cNvCxnSpPr>
          <p:nvPr/>
        </p:nvCxnSpPr>
        <p:spPr>
          <a:xfrm rot="10800000" flipV="1">
            <a:off x="4714876" y="4113732"/>
            <a:ext cx="428628" cy="529714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857224" y="2786058"/>
            <a:ext cx="7429500" cy="17859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Final State Interactions,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needed for semi-inclusive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00174"/>
            <a:ext cx="8429652" cy="4572032"/>
          </a:xfrm>
        </p:spPr>
        <p:txBody>
          <a:bodyPr>
            <a:normAutofit fontScale="62500" lnSpcReduction="20000"/>
          </a:bodyPr>
          <a:lstStyle/>
          <a:p>
            <a:r>
              <a:rPr lang="de-DE" sz="3800" dirty="0" smtClean="0"/>
              <a:t>Neutrino </a:t>
            </a:r>
            <a:r>
              <a:rPr lang="de-DE" sz="3800" dirty="0" err="1" smtClean="0"/>
              <a:t>detectors</a:t>
            </a:r>
            <a:r>
              <a:rPr lang="de-DE" sz="3800" dirty="0" smtClean="0"/>
              <a:t> </a:t>
            </a:r>
            <a:r>
              <a:rPr lang="de-DE" sz="3800" dirty="0" err="1" smtClean="0"/>
              <a:t>contain</a:t>
            </a:r>
            <a:r>
              <a:rPr lang="de-DE" sz="3800" dirty="0" smtClean="0"/>
              <a:t> (heavy) </a:t>
            </a:r>
            <a:r>
              <a:rPr lang="de-DE" sz="3800" dirty="0" err="1" smtClean="0"/>
              <a:t>nuclei</a:t>
            </a:r>
            <a:r>
              <a:rPr lang="de-DE" sz="3800" dirty="0" smtClean="0"/>
              <a:t>. Interactions </a:t>
            </a:r>
            <a:r>
              <a:rPr lang="de-DE" sz="3800" dirty="0" err="1" smtClean="0"/>
              <a:t>of</a:t>
            </a:r>
            <a:r>
              <a:rPr lang="de-DE" sz="3800" dirty="0" smtClean="0"/>
              <a:t> </a:t>
            </a:r>
            <a:r>
              <a:rPr lang="de-DE" sz="3800" dirty="0" err="1" smtClean="0"/>
              <a:t>neutrinos</a:t>
            </a:r>
            <a:r>
              <a:rPr lang="de-DE" sz="3800" dirty="0" smtClean="0"/>
              <a:t> </a:t>
            </a:r>
            <a:r>
              <a:rPr lang="de-DE" sz="3800" dirty="0" err="1" smtClean="0"/>
              <a:t>with</a:t>
            </a:r>
            <a:r>
              <a:rPr lang="de-DE" sz="3800" dirty="0" smtClean="0"/>
              <a:t> </a:t>
            </a:r>
            <a:r>
              <a:rPr lang="de-DE" sz="3800" dirty="0" err="1" smtClean="0"/>
              <a:t>nuclei</a:t>
            </a:r>
            <a:r>
              <a:rPr lang="de-DE" sz="3800" dirty="0" smtClean="0"/>
              <a:t> </a:t>
            </a:r>
            <a:r>
              <a:rPr lang="de-DE" sz="3800" dirty="0" err="1" smtClean="0"/>
              <a:t>may</a:t>
            </a:r>
            <a:r>
              <a:rPr lang="de-DE" sz="3800" dirty="0" smtClean="0"/>
              <a:t> </a:t>
            </a:r>
            <a:r>
              <a:rPr lang="de-DE" sz="3800" dirty="0" err="1" smtClean="0"/>
              <a:t>make</a:t>
            </a:r>
            <a:r>
              <a:rPr lang="de-DE" sz="3800" dirty="0" smtClean="0"/>
              <a:t> </a:t>
            </a:r>
            <a:r>
              <a:rPr lang="de-DE" sz="3800" dirty="0" err="1" smtClean="0"/>
              <a:t>the</a:t>
            </a:r>
            <a:r>
              <a:rPr lang="de-DE" sz="3800" dirty="0" smtClean="0"/>
              <a:t> </a:t>
            </a:r>
            <a:r>
              <a:rPr lang="de-DE" sz="3800" dirty="0" err="1" smtClean="0"/>
              <a:t>identification</a:t>
            </a:r>
            <a:r>
              <a:rPr lang="de-DE" sz="3800" dirty="0" smtClean="0"/>
              <a:t> </a:t>
            </a:r>
            <a:r>
              <a:rPr lang="de-DE" sz="3800" dirty="0" err="1" smtClean="0"/>
              <a:t>of</a:t>
            </a:r>
            <a:r>
              <a:rPr lang="de-DE" sz="3800" dirty="0" smtClean="0"/>
              <a:t> </a:t>
            </a:r>
            <a:r>
              <a:rPr lang="de-DE" sz="3800" dirty="0" err="1" smtClean="0"/>
              <a:t>elementary</a:t>
            </a:r>
            <a:r>
              <a:rPr lang="de-DE" sz="3800" dirty="0" smtClean="0"/>
              <a:t> </a:t>
            </a:r>
            <a:r>
              <a:rPr lang="de-DE" sz="3800" dirty="0" err="1" smtClean="0"/>
              <a:t>processes</a:t>
            </a:r>
            <a:r>
              <a:rPr lang="de-DE" sz="3800" dirty="0" smtClean="0"/>
              <a:t>, </a:t>
            </a:r>
            <a:r>
              <a:rPr lang="de-DE" sz="3800" dirty="0" err="1" smtClean="0"/>
              <a:t>like</a:t>
            </a:r>
            <a:r>
              <a:rPr lang="de-DE" sz="3800" dirty="0" smtClean="0"/>
              <a:t> knock-out, </a:t>
            </a:r>
            <a:r>
              <a:rPr lang="de-DE" sz="3800" dirty="0" err="1" smtClean="0"/>
              <a:t>pion-production</a:t>
            </a:r>
            <a:r>
              <a:rPr lang="de-DE" sz="3800" dirty="0" smtClean="0"/>
              <a:t> </a:t>
            </a:r>
            <a:r>
              <a:rPr lang="de-DE" sz="3800" dirty="0" err="1" smtClean="0"/>
              <a:t>or</a:t>
            </a:r>
            <a:r>
              <a:rPr lang="de-DE" sz="3800" dirty="0" smtClean="0"/>
              <a:t> </a:t>
            </a:r>
            <a:r>
              <a:rPr lang="de-DE" sz="3800" dirty="0" err="1" smtClean="0"/>
              <a:t>qe</a:t>
            </a:r>
            <a:r>
              <a:rPr lang="de-DE" sz="3800" dirty="0" smtClean="0"/>
              <a:t> </a:t>
            </a:r>
            <a:r>
              <a:rPr lang="de-DE" sz="3800" dirty="0" err="1" smtClean="0"/>
              <a:t>scattering</a:t>
            </a:r>
            <a:r>
              <a:rPr lang="de-DE" sz="3800" dirty="0" smtClean="0"/>
              <a:t> </a:t>
            </a:r>
            <a:r>
              <a:rPr lang="de-DE" sz="3800" dirty="0" err="1" smtClean="0"/>
              <a:t>difficult</a:t>
            </a:r>
            <a:r>
              <a:rPr lang="de-DE" sz="3800" dirty="0" smtClean="0"/>
              <a:t>.</a:t>
            </a:r>
            <a:br>
              <a:rPr lang="de-DE" sz="3800" dirty="0" smtClean="0"/>
            </a:br>
            <a:endParaRPr lang="de-DE" sz="3800" dirty="0" smtClean="0"/>
          </a:p>
          <a:p>
            <a:r>
              <a:rPr lang="de-DE" sz="3800" dirty="0" smtClean="0"/>
              <a:t>Neutrino-</a:t>
            </a:r>
            <a:r>
              <a:rPr lang="de-DE" sz="3800" dirty="0" err="1" smtClean="0"/>
              <a:t>energy</a:t>
            </a:r>
            <a:r>
              <a:rPr lang="de-DE" sz="3800" dirty="0" smtClean="0"/>
              <a:t> must </a:t>
            </a:r>
            <a:r>
              <a:rPr lang="de-DE" sz="3800" dirty="0" err="1" smtClean="0"/>
              <a:t>be</a:t>
            </a:r>
            <a:r>
              <a:rPr lang="de-DE" sz="3800" dirty="0" smtClean="0"/>
              <a:t> </a:t>
            </a:r>
            <a:r>
              <a:rPr lang="de-DE" sz="3800" dirty="0" err="1" smtClean="0"/>
              <a:t>reconstructed</a:t>
            </a:r>
            <a:r>
              <a:rPr lang="de-DE" sz="3800" dirty="0" smtClean="0"/>
              <a:t> </a:t>
            </a:r>
            <a:r>
              <a:rPr lang="de-DE" sz="3800" dirty="0" err="1" smtClean="0"/>
              <a:t>from</a:t>
            </a:r>
            <a:r>
              <a:rPr lang="de-DE" sz="3800" dirty="0" smtClean="0"/>
              <a:t> </a:t>
            </a:r>
            <a:r>
              <a:rPr lang="de-DE" sz="3800" dirty="0" err="1" smtClean="0"/>
              <a:t>detector</a:t>
            </a:r>
            <a:r>
              <a:rPr lang="de-DE" sz="3800" dirty="0" smtClean="0"/>
              <a:t> </a:t>
            </a:r>
            <a:r>
              <a:rPr lang="de-DE" sz="3800" dirty="0" err="1" smtClean="0"/>
              <a:t>response</a:t>
            </a:r>
            <a:r>
              <a:rPr lang="de-DE" sz="3800" dirty="0" smtClean="0"/>
              <a:t>. </a:t>
            </a:r>
            <a:br>
              <a:rPr lang="de-DE" sz="3800" dirty="0" smtClean="0"/>
            </a:br>
            <a:endParaRPr lang="de-DE" sz="3800" dirty="0" smtClean="0"/>
          </a:p>
          <a:p>
            <a:r>
              <a:rPr lang="de-DE" sz="3800" dirty="0" smtClean="0"/>
              <a:t>In-medium </a:t>
            </a:r>
            <a:r>
              <a:rPr lang="de-DE" sz="3800" dirty="0" err="1" smtClean="0"/>
              <a:t>physics</a:t>
            </a:r>
            <a:r>
              <a:rPr lang="de-DE" sz="3800" dirty="0" smtClean="0"/>
              <a:t>: </a:t>
            </a:r>
            <a:r>
              <a:rPr lang="de-DE" sz="3800" dirty="0" err="1" smtClean="0"/>
              <a:t>vector</a:t>
            </a:r>
            <a:r>
              <a:rPr lang="de-DE" sz="3800" dirty="0" smtClean="0"/>
              <a:t> </a:t>
            </a:r>
            <a:r>
              <a:rPr lang="de-DE" sz="3800" i="1" dirty="0" err="1" smtClean="0"/>
              <a:t>and</a:t>
            </a:r>
            <a:r>
              <a:rPr lang="de-DE" sz="3800" dirty="0" smtClean="0"/>
              <a:t> axial form </a:t>
            </a:r>
            <a:r>
              <a:rPr lang="de-DE" sz="3800" dirty="0" err="1" smtClean="0"/>
              <a:t>factors</a:t>
            </a:r>
            <a:r>
              <a:rPr lang="de-DE" sz="3800" dirty="0" smtClean="0"/>
              <a:t> in medium </a:t>
            </a:r>
            <a:r>
              <a:rPr lang="de-DE" sz="3800" dirty="0" err="1" smtClean="0"/>
              <a:t>can</a:t>
            </a:r>
            <a:r>
              <a:rPr lang="de-DE" sz="3800" dirty="0" smtClean="0"/>
              <a:t> </a:t>
            </a:r>
            <a:r>
              <a:rPr lang="de-DE" sz="3800" dirty="0" err="1" smtClean="0"/>
              <a:t>be</a:t>
            </a:r>
            <a:r>
              <a:rPr lang="de-DE" sz="3800" dirty="0" smtClean="0"/>
              <a:t> </a:t>
            </a:r>
            <a:r>
              <a:rPr lang="de-DE" sz="3800" dirty="0" err="1" smtClean="0"/>
              <a:t>tested</a:t>
            </a:r>
            <a:r>
              <a:rPr lang="de-DE" sz="3800" dirty="0" smtClean="0"/>
              <a:t>.</a:t>
            </a:r>
          </a:p>
          <a:p>
            <a:pPr lvl="1"/>
            <a:r>
              <a:rPr lang="de-DE" sz="3800" dirty="0" smtClean="0"/>
              <a:t>NUTEV </a:t>
            </a:r>
            <a:r>
              <a:rPr lang="de-DE" sz="3800" dirty="0" err="1" smtClean="0"/>
              <a:t>anomaly</a:t>
            </a:r>
            <a:r>
              <a:rPr lang="de-DE" sz="3800" dirty="0" smtClean="0"/>
              <a:t> </a:t>
            </a:r>
            <a:r>
              <a:rPr lang="de-DE" sz="3800" dirty="0" err="1" smtClean="0"/>
              <a:t>for</a:t>
            </a:r>
            <a:r>
              <a:rPr lang="de-DE" sz="3800" dirty="0" smtClean="0"/>
              <a:t> Weinberg angle</a:t>
            </a:r>
          </a:p>
          <a:p>
            <a:pPr lvl="1"/>
            <a:r>
              <a:rPr lang="de-DE" sz="3800" dirty="0" smtClean="0"/>
              <a:t>Axial </a:t>
            </a:r>
            <a:r>
              <a:rPr lang="de-DE" sz="3800" dirty="0" err="1" smtClean="0"/>
              <a:t>Mass</a:t>
            </a:r>
            <a:r>
              <a:rPr lang="de-DE" sz="3800" dirty="0" smtClean="0"/>
              <a:t>: in </a:t>
            </a:r>
            <a:r>
              <a:rPr lang="de-DE" sz="3800" dirty="0" err="1" smtClean="0"/>
              <a:t>MiniBooNE</a:t>
            </a:r>
            <a:r>
              <a:rPr lang="de-DE" sz="3800" dirty="0" smtClean="0"/>
              <a:t> </a:t>
            </a:r>
            <a:r>
              <a:rPr lang="de-DE" sz="3800" dirty="0" err="1" smtClean="0"/>
              <a:t>and</a:t>
            </a:r>
            <a:r>
              <a:rPr lang="de-DE" sz="3800" dirty="0" smtClean="0"/>
              <a:t> K2K:  1.0 </a:t>
            </a:r>
            <a:r>
              <a:rPr lang="de-DE" sz="3800" dirty="0" err="1" smtClean="0"/>
              <a:t>or</a:t>
            </a:r>
            <a:r>
              <a:rPr lang="de-DE" sz="3800" dirty="0" smtClean="0"/>
              <a:t> 1.25 </a:t>
            </a:r>
            <a:r>
              <a:rPr lang="de-DE" sz="3800" dirty="0" err="1" smtClean="0"/>
              <a:t>GeV</a:t>
            </a:r>
            <a:r>
              <a:rPr lang="de-DE" sz="3800" dirty="0" smtClean="0"/>
              <a:t>?</a:t>
            </a:r>
            <a:br>
              <a:rPr lang="de-DE" sz="3800" dirty="0" smtClean="0"/>
            </a:br>
            <a:r>
              <a:rPr lang="de-DE" sz="3800" dirty="0" smtClean="0"/>
              <a:t> </a:t>
            </a:r>
          </a:p>
          <a:p>
            <a:pPr>
              <a:buNone/>
            </a:pPr>
            <a:endParaRPr lang="de-DE" sz="3800" dirty="0" smtClean="0"/>
          </a:p>
          <a:p>
            <a:endParaRPr lang="de-DE" sz="2800" dirty="0" smtClean="0"/>
          </a:p>
          <a:p>
            <a:endParaRPr lang="de-DE" sz="280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500938" cy="928688"/>
          </a:xfrm>
        </p:spPr>
        <p:txBody>
          <a:bodyPr/>
          <a:lstStyle/>
          <a:p>
            <a:r>
              <a:rPr lang="de-DE" smtClean="0">
                <a:solidFill>
                  <a:schemeClr val="tx2"/>
                </a:solidFill>
              </a:rPr>
              <a:t>Motivation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NUFACT09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95288" y="906463"/>
            <a:ext cx="8748712" cy="5400675"/>
          </a:xfrm>
          <a:noFill/>
        </p:spPr>
        <p:txBody>
          <a:bodyPr>
            <a:normAutofit fontScale="92500" lnSpcReduction="10000"/>
          </a:bodyPr>
          <a:lstStyle/>
          <a:p>
            <a:pPr lvl="1" eaLnBrk="1" hangingPunct="1"/>
            <a:endParaRPr lang="de-DE" sz="1600" dirty="0" smtClean="0"/>
          </a:p>
          <a:p>
            <a:pPr eaLnBrk="1" hangingPunct="1"/>
            <a:r>
              <a:rPr lang="de-DE" sz="2400" dirty="0" err="1" smtClean="0"/>
              <a:t>Kadanoff-Baym</a:t>
            </a:r>
            <a:r>
              <a:rPr lang="de-DE" sz="2400" dirty="0" smtClean="0"/>
              <a:t> </a:t>
            </a:r>
            <a:r>
              <a:rPr lang="de-DE" sz="2400" dirty="0" err="1" smtClean="0"/>
              <a:t>equation</a:t>
            </a:r>
            <a:endParaRPr lang="de-DE" sz="2400" dirty="0" smtClean="0"/>
          </a:p>
          <a:p>
            <a:pPr lvl="2" eaLnBrk="1" hangingPunct="1"/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equation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solved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</a:p>
          <a:p>
            <a:pPr lvl="2" eaLnBrk="1" hangingPunct="1">
              <a:buFontTx/>
              <a:buNone/>
            </a:pPr>
            <a:r>
              <a:rPr lang="de-DE" dirty="0" smtClean="0"/>
              <a:t>   – not (</a:t>
            </a:r>
            <a:r>
              <a:rPr lang="de-DE" dirty="0" err="1" smtClean="0"/>
              <a:t>yet</a:t>
            </a:r>
            <a:r>
              <a:rPr lang="de-DE" dirty="0" smtClean="0"/>
              <a:t>) </a:t>
            </a:r>
            <a:r>
              <a:rPr lang="de-DE" dirty="0" err="1" smtClean="0"/>
              <a:t>feasible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real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b="1" dirty="0" smtClean="0">
              <a:solidFill>
                <a:srgbClr val="FFA200"/>
              </a:solidFill>
            </a:endParaRPr>
          </a:p>
          <a:p>
            <a:pPr lvl="1" eaLnBrk="1" hangingPunct="1"/>
            <a:r>
              <a:rPr lang="de-DE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Boltzmann-</a:t>
            </a:r>
            <a:r>
              <a:rPr lang="de-DE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Uehling</a:t>
            </a:r>
            <a:r>
              <a:rPr lang="de-DE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de-DE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Uhlenbeck</a:t>
            </a:r>
            <a:r>
              <a:rPr lang="de-DE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(BUU) </a:t>
            </a:r>
            <a:r>
              <a:rPr lang="de-DE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models</a:t>
            </a:r>
            <a:endParaRPr lang="de-DE" sz="28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2" eaLnBrk="1" hangingPunct="1"/>
            <a:r>
              <a:rPr lang="de-DE" dirty="0" smtClean="0"/>
              <a:t>Boltzmann </a:t>
            </a:r>
            <a:r>
              <a:rPr lang="de-DE" dirty="0" err="1" smtClean="0"/>
              <a:t>equation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gradient</a:t>
            </a:r>
            <a:r>
              <a:rPr lang="de-DE" dirty="0" smtClean="0"/>
              <a:t> </a:t>
            </a:r>
            <a:r>
              <a:rPr lang="de-DE" dirty="0" err="1" smtClean="0"/>
              <a:t>expansion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Kadanoff-Baym</a:t>
            </a:r>
            <a:r>
              <a:rPr lang="de-DE" dirty="0" smtClean="0"/>
              <a:t> </a:t>
            </a:r>
            <a:r>
              <a:rPr lang="de-DE" dirty="0" err="1" smtClean="0"/>
              <a:t>equations</a:t>
            </a:r>
            <a:endParaRPr lang="de-DE" dirty="0" smtClean="0"/>
          </a:p>
          <a:p>
            <a:pPr lvl="2" eaLnBrk="1" hangingPunct="1"/>
            <a:r>
              <a:rPr lang="de-DE" dirty="0" err="1" smtClean="0"/>
              <a:t>include</a:t>
            </a:r>
            <a:r>
              <a:rPr lang="de-DE" dirty="0" smtClean="0"/>
              <a:t> </a:t>
            </a:r>
            <a:r>
              <a:rPr lang="de-DE" dirty="0" err="1" smtClean="0"/>
              <a:t>mean-fields</a:t>
            </a:r>
            <a:endParaRPr lang="de-DE" dirty="0" smtClean="0"/>
          </a:p>
          <a:p>
            <a:pPr lvl="2" eaLnBrk="1" hangingPunct="1"/>
            <a:r>
              <a:rPr lang="de-DE" dirty="0" smtClean="0"/>
              <a:t>BUU </a:t>
            </a:r>
            <a:r>
              <a:rPr lang="de-DE" dirty="0" err="1" smtClean="0"/>
              <a:t>with</a:t>
            </a:r>
            <a:r>
              <a:rPr lang="de-DE" dirty="0" smtClean="0"/>
              <a:t> off-</a:t>
            </a:r>
            <a:r>
              <a:rPr lang="de-DE" dirty="0" err="1" smtClean="0"/>
              <a:t>shell</a:t>
            </a:r>
            <a:r>
              <a:rPr lang="de-DE" dirty="0" smtClean="0"/>
              <a:t> </a:t>
            </a:r>
            <a:r>
              <a:rPr lang="de-DE" dirty="0" err="1" smtClean="0"/>
              <a:t>propagation</a:t>
            </a:r>
            <a:r>
              <a:rPr lang="de-DE" dirty="0" smtClean="0"/>
              <a:t> (essential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propagating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broad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):  </a:t>
            </a:r>
            <a:r>
              <a:rPr lang="de-DE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GiBUU</a:t>
            </a:r>
            <a:r>
              <a:rPr lang="de-DE" b="1" dirty="0" smtClean="0">
                <a:solidFill>
                  <a:srgbClr val="FFA200"/>
                </a:solidFill>
              </a:rPr>
              <a:t/>
            </a:r>
            <a:br>
              <a:rPr lang="de-DE" b="1" dirty="0" smtClean="0">
                <a:solidFill>
                  <a:srgbClr val="FFA200"/>
                </a:solidFill>
              </a:rPr>
            </a:br>
            <a:endParaRPr lang="de-DE" dirty="0" smtClean="0"/>
          </a:p>
          <a:p>
            <a:pPr lvl="1" eaLnBrk="1" hangingPunct="1"/>
            <a:r>
              <a:rPr lang="de-DE" dirty="0" err="1" smtClean="0"/>
              <a:t>Cascade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(</a:t>
            </a:r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generators</a:t>
            </a:r>
            <a:r>
              <a:rPr lang="de-DE" dirty="0" smtClean="0"/>
              <a:t>, </a:t>
            </a:r>
            <a:r>
              <a:rPr lang="de-DE" sz="2000" dirty="0" smtClean="0"/>
              <a:t>NUANCE, GENIE, </a:t>
            </a:r>
            <a:r>
              <a:rPr lang="de-DE" dirty="0" smtClean="0"/>
              <a:t>…)</a:t>
            </a:r>
          </a:p>
          <a:p>
            <a:pPr lvl="2" eaLnBrk="1" hangingPunct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mean-fields</a:t>
            </a:r>
            <a:r>
              <a:rPr lang="de-DE" dirty="0" smtClean="0"/>
              <a:t>, (</a:t>
            </a:r>
            <a:r>
              <a:rPr lang="de-DE" dirty="0" err="1" smtClean="0"/>
              <a:t>no</a:t>
            </a:r>
            <a:r>
              <a:rPr lang="de-DE" dirty="0" smtClean="0"/>
              <a:t>) Fermi </a:t>
            </a:r>
            <a:r>
              <a:rPr lang="de-DE" dirty="0" err="1" smtClean="0"/>
              <a:t>motion</a:t>
            </a:r>
            <a:endParaRPr lang="de-DE" dirty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7558088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Model Ingredients: </a:t>
            </a:r>
            <a:r>
              <a:rPr lang="en-US" smtClean="0">
                <a:solidFill>
                  <a:schemeClr val="accent1"/>
                </a:solidFill>
              </a:rPr>
              <a:t>FSI</a:t>
            </a:r>
            <a:endParaRPr lang="de-DE" sz="2800" smtClean="0">
              <a:solidFill>
                <a:schemeClr val="accent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357158" y="2000240"/>
            <a:ext cx="500066" cy="3357586"/>
            <a:chOff x="571472" y="1928803"/>
            <a:chExt cx="488197" cy="3357586"/>
          </a:xfr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</p:grpSpPr>
        <p:sp>
          <p:nvSpPr>
            <p:cNvPr id="8197" name="AutoShape 4"/>
            <p:cNvSpPr>
              <a:spLocks noChangeArrowheads="1"/>
            </p:cNvSpPr>
            <p:nvPr/>
          </p:nvSpPr>
          <p:spPr bwMode="auto">
            <a:xfrm rot="16200000">
              <a:off x="-863222" y="3363497"/>
              <a:ext cx="3357586" cy="488197"/>
            </a:xfrm>
            <a:prstGeom prst="leftArrow">
              <a:avLst>
                <a:gd name="adj1" fmla="val 50000"/>
                <a:gd name="adj2" fmla="val 131764"/>
              </a:avLst>
            </a:prstGeom>
            <a:grpFill/>
            <a:ln w="25400">
              <a:solidFill>
                <a:srgbClr val="FFA2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5"/>
            <p:cNvSpPr txBox="1">
              <a:spLocks noChangeArrowheads="1"/>
            </p:cNvSpPr>
            <p:nvPr/>
          </p:nvSpPr>
          <p:spPr bwMode="auto">
            <a:xfrm rot="16200000">
              <a:off x="-56397" y="3064454"/>
              <a:ext cx="1714512" cy="300472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 err="1">
                  <a:latin typeface="Tahoma" pitchFamily="34" charset="0"/>
                </a:rPr>
                <a:t>Simplicity</a:t>
              </a:r>
              <a:endParaRPr lang="de-DE" sz="1400" dirty="0">
                <a:latin typeface="Tahoma" pitchFamily="34" charset="0"/>
              </a:endParaRPr>
            </a:p>
          </p:txBody>
        </p:sp>
      </p:grp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395288" y="765175"/>
            <a:ext cx="45720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A200"/>
              </a:buClr>
              <a:buFont typeface="Wingdings" pitchFamily="2" charset="2"/>
              <a:buChar char="n"/>
            </a:pPr>
            <a:r>
              <a:rPr lang="de-DE">
                <a:latin typeface="Tahoma" pitchFamily="34" charset="0"/>
              </a:rPr>
              <a:t>  </a:t>
            </a:r>
            <a:r>
              <a:rPr lang="de-DE" sz="2400">
                <a:latin typeface="Tahoma" pitchFamily="34" charset="0"/>
              </a:rPr>
              <a:t>Theoretical Basis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NUFACT09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836613"/>
            <a:ext cx="9144000" cy="552134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GiBUU</a:t>
            </a:r>
            <a:r>
              <a:rPr lang="de-DE" sz="2400" dirty="0" smtClean="0"/>
              <a:t>? </a:t>
            </a:r>
            <a:br>
              <a:rPr lang="de-DE" sz="2400" dirty="0" smtClean="0"/>
            </a:br>
            <a:r>
              <a:rPr lang="en-US" sz="2400" b="1" dirty="0" err="1" smtClean="0">
                <a:solidFill>
                  <a:srgbClr val="FFA200"/>
                </a:solidFill>
              </a:rPr>
              <a:t>semiclassical</a:t>
            </a:r>
            <a:r>
              <a:rPr lang="en-US" sz="2400" b="1" dirty="0" smtClean="0">
                <a:solidFill>
                  <a:srgbClr val="FFA200"/>
                </a:solidFill>
              </a:rPr>
              <a:t> coupled channels transport model</a:t>
            </a:r>
            <a:br>
              <a:rPr lang="en-US" sz="2400" b="1" dirty="0" smtClean="0">
                <a:solidFill>
                  <a:srgbClr val="FFA200"/>
                </a:solidFill>
              </a:rPr>
            </a:br>
            <a:r>
              <a:rPr lang="en-US" sz="2400" b="1" dirty="0" smtClean="0">
                <a:solidFill>
                  <a:srgbClr val="FFCC00"/>
                </a:solidFill>
              </a:rPr>
              <a:t>Nuclear Physics based </a:t>
            </a:r>
            <a:endParaRPr lang="en-US" sz="2400" dirty="0" smtClean="0">
              <a:solidFill>
                <a:srgbClr val="FFCC00"/>
              </a:solidFill>
            </a:endParaRPr>
          </a:p>
          <a:p>
            <a:pPr eaLnBrk="1" hangingPunct="1"/>
            <a:r>
              <a:rPr lang="en-US" sz="2400" dirty="0" smtClean="0"/>
              <a:t>general information (and code available):  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accent2"/>
                </a:solidFill>
                <a:effectLst/>
                <a:hlinkClick r:id="rId3"/>
              </a:rPr>
              <a:t>http://theorie.physik.uni-giessen.de/GiBUU/</a:t>
            </a:r>
            <a:endParaRPr lang="en-US" sz="2400" dirty="0" smtClean="0">
              <a:solidFill>
                <a:schemeClr val="accent2"/>
              </a:solidFill>
              <a:effectLst/>
            </a:endParaRPr>
          </a:p>
          <a:p>
            <a:pPr eaLnBrk="1" hangingPunct="1">
              <a:buNone/>
            </a:pPr>
            <a:endParaRPr lang="en-US" sz="2400" u="sng" dirty="0" smtClean="0"/>
          </a:p>
          <a:p>
            <a:pPr eaLnBrk="1" hangingPunct="1">
              <a:buNone/>
            </a:pPr>
            <a:endParaRPr lang="en-US" sz="2400" u="sng" dirty="0" smtClean="0"/>
          </a:p>
          <a:p>
            <a:pPr eaLnBrk="1" hangingPunct="1"/>
            <a:endParaRPr lang="en-US" sz="2400" u="sng" dirty="0" smtClean="0"/>
          </a:p>
          <a:p>
            <a:pPr eaLnBrk="1" hangingPunct="1"/>
            <a:r>
              <a:rPr lang="en-US" sz="2400" dirty="0" err="1" smtClean="0"/>
              <a:t>GiBUU</a:t>
            </a:r>
            <a:r>
              <a:rPr lang="en-US" sz="2400" dirty="0" smtClean="0"/>
              <a:t> describes (within the same unified theory and code)</a:t>
            </a:r>
          </a:p>
          <a:p>
            <a:pPr lvl="1" eaLnBrk="1" hangingPunct="1"/>
            <a:r>
              <a:rPr lang="en-US" sz="2400" dirty="0" smtClean="0"/>
              <a:t>heavy ion reactions, particle production and flow </a:t>
            </a:r>
          </a:p>
          <a:p>
            <a:pPr lvl="1" eaLnBrk="1" hangingPunct="1"/>
            <a:r>
              <a:rPr lang="en-US" sz="2400" dirty="0" err="1" smtClean="0"/>
              <a:t>pion</a:t>
            </a:r>
            <a:r>
              <a:rPr lang="en-US" sz="2400" dirty="0" smtClean="0"/>
              <a:t> and proton induced reactions (e.g. </a:t>
            </a:r>
            <a:r>
              <a:rPr lang="en-US" sz="2400" dirty="0" smtClean="0">
                <a:solidFill>
                  <a:schemeClr val="accent1"/>
                </a:solidFill>
              </a:rPr>
              <a:t>HARP</a:t>
            </a:r>
            <a:r>
              <a:rPr lang="en-US" sz="2400" dirty="0" smtClean="0"/>
              <a:t>)</a:t>
            </a:r>
          </a:p>
          <a:p>
            <a:pPr lvl="1" eaLnBrk="1" hangingPunct="1"/>
            <a:r>
              <a:rPr lang="en-US" sz="2400" dirty="0" smtClean="0"/>
              <a:t>low and high energy photon and electron induced reactions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neutrino induced reactions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……..using the same physics input! And the same code!</a:t>
            </a:r>
          </a:p>
          <a:p>
            <a:pPr eaLnBrk="1" hangingPunct="1">
              <a:buFont typeface="Wingdings" pitchFamily="2" charset="2"/>
              <a:buNone/>
            </a:pPr>
            <a:endParaRPr lang="en-US" sz="2400" u="sng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7558088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err="1" smtClean="0">
                <a:solidFill>
                  <a:schemeClr val="tx2"/>
                </a:solidFill>
              </a:rPr>
              <a:t>GiBUU</a:t>
            </a:r>
            <a:r>
              <a:rPr lang="de-DE" smtClean="0">
                <a:solidFill>
                  <a:schemeClr val="tx2"/>
                </a:solidFill>
              </a:rPr>
              <a:t> </a:t>
            </a:r>
            <a:r>
              <a:rPr lang="de-DE" err="1" smtClean="0">
                <a:solidFill>
                  <a:schemeClr val="tx2"/>
                </a:solidFill>
              </a:rPr>
              <a:t>transport</a:t>
            </a:r>
            <a:endParaRPr lang="de-DE" smtClean="0">
              <a:solidFill>
                <a:schemeClr val="tx2"/>
              </a:solidFill>
            </a:endParaRPr>
          </a:p>
        </p:txBody>
      </p:sp>
      <p:pic>
        <p:nvPicPr>
          <p:cNvPr id="9221" name="Picture 4" descr="GiBUU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714620"/>
            <a:ext cx="4929222" cy="93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NUFACT09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928670"/>
            <a:ext cx="9144000" cy="5400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time evolution of spectral phase space density f</a:t>
            </a:r>
            <a:br>
              <a:rPr lang="en-US" sz="2400" dirty="0" smtClean="0"/>
            </a:br>
            <a:r>
              <a:rPr lang="en-US" sz="2400" dirty="0" smtClean="0"/>
              <a:t>(for </a:t>
            </a:r>
            <a:r>
              <a:rPr lang="en-US" sz="2400" b="1" i="1" dirty="0" err="1" smtClean="0">
                <a:latin typeface="Times New Roman" pitchFamily="18" charset="0"/>
              </a:rPr>
              <a:t>i</a:t>
            </a:r>
            <a:r>
              <a:rPr lang="en-US" sz="2400" b="1" i="1" dirty="0" smtClean="0">
                <a:latin typeface="Times New Roman" pitchFamily="18" charset="0"/>
              </a:rPr>
              <a:t> = N</a:t>
            </a:r>
            <a:r>
              <a:rPr lang="en-US" sz="2400" b="1" dirty="0" smtClean="0">
                <a:latin typeface="Times New Roman" pitchFamily="18" charset="0"/>
              </a:rPr>
              <a:t>, </a:t>
            </a:r>
            <a:r>
              <a:rPr lang="en-US" sz="2400" b="1" dirty="0" smtClean="0">
                <a:latin typeface="Symbol" pitchFamily="18" charset="2"/>
              </a:rPr>
              <a:t>D</a:t>
            </a:r>
            <a:r>
              <a:rPr lang="en-US" sz="2400" b="1" dirty="0" smtClean="0">
                <a:latin typeface="Times New Roman" pitchFamily="18" charset="0"/>
              </a:rPr>
              <a:t>,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Symbol" pitchFamily="18" charset="2"/>
              </a:rPr>
              <a:t>p</a:t>
            </a:r>
            <a:r>
              <a:rPr lang="en-US" sz="2400" b="1" dirty="0" smtClean="0">
                <a:latin typeface="Times New Roman" pitchFamily="18" charset="0"/>
              </a:rPr>
              <a:t>,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Symbol" pitchFamily="18" charset="2"/>
              </a:rPr>
              <a:t>r</a:t>
            </a:r>
            <a:r>
              <a:rPr lang="en-US" sz="2400" b="1" dirty="0" smtClean="0">
                <a:latin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</a:rPr>
              <a:t> …) </a:t>
            </a:r>
            <a:r>
              <a:rPr lang="en-US" sz="2400" dirty="0" smtClean="0"/>
              <a:t>given by BUU equation</a:t>
            </a:r>
          </a:p>
          <a:p>
            <a:pPr eaLnBrk="1" hangingPunct="1">
              <a:lnSpc>
                <a:spcPct val="120000"/>
              </a:lnSpc>
            </a:pPr>
            <a:endParaRPr lang="en-US" sz="2000" dirty="0" smtClean="0"/>
          </a:p>
          <a:p>
            <a:pPr lvl="2" eaLnBrk="1" hangingPunct="1">
              <a:buFontTx/>
              <a:buNone/>
            </a:pPr>
            <a:endParaRPr lang="en-US" dirty="0" smtClean="0"/>
          </a:p>
          <a:p>
            <a:pPr lvl="2" eaLnBrk="1" hangingPunct="1">
              <a:buFontTx/>
              <a:buNone/>
            </a:pPr>
            <a:endParaRPr lang="en-US" dirty="0" smtClean="0"/>
          </a:p>
          <a:p>
            <a:pPr lvl="2" eaLnBrk="1" hangingPunct="1">
              <a:buFontTx/>
              <a:buNone/>
            </a:pPr>
            <a:endParaRPr lang="en-US" dirty="0" smtClean="0"/>
          </a:p>
          <a:p>
            <a:pPr lvl="2" eaLnBrk="1" hangingPunct="1">
              <a:buFontTx/>
              <a:buNone/>
            </a:pPr>
            <a:endParaRPr lang="en-US" dirty="0" smtClean="0"/>
          </a:p>
          <a:p>
            <a:pPr lvl="2"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sz="2200" dirty="0" smtClean="0"/>
              <a:t>one equation for each particle species (61 baryons, 21 mesons) </a:t>
            </a:r>
          </a:p>
          <a:p>
            <a:pPr eaLnBrk="1" hangingPunct="1"/>
            <a:r>
              <a:rPr lang="en-US" sz="2200" dirty="0" smtClean="0"/>
              <a:t>coupled through the potential </a:t>
            </a:r>
            <a:r>
              <a:rPr lang="en-US" sz="2200" i="1" dirty="0" smtClean="0"/>
              <a:t>U</a:t>
            </a:r>
            <a:r>
              <a:rPr lang="en-US" sz="2200" b="1" i="1" baseline="-25000" dirty="0" smtClean="0"/>
              <a:t>S</a:t>
            </a:r>
            <a:r>
              <a:rPr lang="en-US" sz="2200" dirty="0" smtClean="0"/>
              <a:t> and the collision integral </a:t>
            </a:r>
            <a:r>
              <a:rPr lang="en-US" sz="2200" b="1" i="1" dirty="0" err="1" smtClean="0"/>
              <a:t>I</a:t>
            </a:r>
            <a:r>
              <a:rPr lang="en-US" sz="2200" b="1" i="1" baseline="-25000" dirty="0" err="1" smtClean="0"/>
              <a:t>coll</a:t>
            </a:r>
            <a:endParaRPr lang="en-US" sz="2200" b="1" i="1" baseline="-25000" dirty="0" smtClean="0"/>
          </a:p>
          <a:p>
            <a:pPr eaLnBrk="1" hangingPunct="1"/>
            <a:r>
              <a:rPr lang="en-US" sz="2200" dirty="0" smtClean="0"/>
              <a:t>cross sections from resonance model (and data) for W &lt; 2.5 </a:t>
            </a:r>
            <a:r>
              <a:rPr lang="en-US" sz="2200" dirty="0" err="1" smtClean="0"/>
              <a:t>GeV</a:t>
            </a:r>
            <a:endParaRPr lang="en-US" sz="2200" dirty="0" smtClean="0"/>
          </a:p>
          <a:p>
            <a:pPr eaLnBrk="1" hangingPunct="1"/>
            <a:r>
              <a:rPr lang="en-US" sz="2200" b="1" i="1" dirty="0" smtClean="0"/>
              <a:t> </a:t>
            </a:r>
            <a:r>
              <a:rPr lang="en-US" sz="2200" dirty="0" smtClean="0"/>
              <a:t>at higher energies (W &gt; 2.5 </a:t>
            </a:r>
            <a:r>
              <a:rPr lang="en-US" sz="2200" dirty="0" err="1" smtClean="0"/>
              <a:t>GeV</a:t>
            </a:r>
            <a:r>
              <a:rPr lang="en-US" sz="2200" dirty="0" smtClean="0"/>
              <a:t>) particle production through</a:t>
            </a:r>
            <a:br>
              <a:rPr lang="en-US" sz="2200" dirty="0" smtClean="0"/>
            </a:br>
            <a:r>
              <a:rPr lang="en-US" sz="2200" dirty="0" smtClean="0"/>
              <a:t> string fragmentation (PYTHIA)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72563" cy="633413"/>
          </a:xfrm>
        </p:spPr>
        <p:txBody>
          <a:bodyPr>
            <a:normAutofit fontScale="90000"/>
          </a:bodyPr>
          <a:lstStyle/>
          <a:p>
            <a:r>
              <a:rPr lang="de-DE" sz="3600" smtClean="0"/>
              <a:t> </a:t>
            </a:r>
            <a:br>
              <a:rPr lang="de-DE" sz="3600" smtClean="0"/>
            </a:br>
            <a:r>
              <a:rPr lang="en-US" sz="4400" smtClean="0">
                <a:solidFill>
                  <a:schemeClr val="tx2"/>
                </a:solidFill>
              </a:rPr>
              <a:t>Model Ingredients: </a:t>
            </a:r>
            <a:r>
              <a:rPr lang="en-US" sz="4900" smtClean="0">
                <a:solidFill>
                  <a:schemeClr val="accent1"/>
                </a:solidFill>
              </a:rPr>
              <a:t>FSI</a:t>
            </a:r>
            <a:r>
              <a:rPr lang="de-DE" sz="4900" smtClean="0">
                <a:solidFill>
                  <a:schemeClr val="accent1"/>
                </a:solidFill>
              </a:rPr>
              <a:t/>
            </a:r>
            <a:br>
              <a:rPr lang="de-DE" sz="4900" smtClean="0">
                <a:solidFill>
                  <a:schemeClr val="accent1"/>
                </a:solidFill>
              </a:rPr>
            </a:br>
            <a:endParaRPr lang="de-DE" sz="4400" smtClean="0">
              <a:solidFill>
                <a:schemeClr val="accent1"/>
              </a:solidFill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57158" y="1928802"/>
            <a:ext cx="8424862" cy="720725"/>
          </a:xfrm>
          <a:prstGeom prst="rect">
            <a:avLst/>
          </a:prstGeom>
          <a:noFill/>
          <a:ln w="25400">
            <a:solidFill>
              <a:srgbClr val="FFA2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447925" y="2627313"/>
            <a:ext cx="6516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one-particle spectral phase space density for particle species </a:t>
            </a:r>
            <a:r>
              <a:rPr lang="en-US" b="1" i="1">
                <a:latin typeface="Times New Roman" pitchFamily="18" charset="0"/>
              </a:rPr>
              <a:t>i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4356100" y="3348038"/>
            <a:ext cx="1382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Hamiltonian</a:t>
            </a:r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3959225" y="3540125"/>
            <a:ext cx="360363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2089150" y="2811463"/>
            <a:ext cx="360363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025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214686"/>
            <a:ext cx="2886075" cy="642942"/>
          </a:xfrm>
          <a:prstGeom prst="rect">
            <a:avLst/>
          </a:prstGeom>
          <a:solidFill>
            <a:schemeClr val="tx2"/>
          </a:solidFill>
          <a:ln w="9525" algn="in">
            <a:noFill/>
            <a:miter lim="800000"/>
            <a:headEnd/>
            <a:tailEnd/>
          </a:ln>
        </p:spPr>
      </p:pic>
      <p:pic>
        <p:nvPicPr>
          <p:cNvPr id="1025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000240"/>
            <a:ext cx="8280400" cy="611187"/>
          </a:xfrm>
          <a:prstGeom prst="rect">
            <a:avLst/>
          </a:prstGeom>
          <a:solidFill>
            <a:schemeClr val="tx2"/>
          </a:solidFill>
          <a:ln w="9525" algn="in">
            <a:noFill/>
            <a:miter lim="800000"/>
            <a:headEnd/>
            <a:tailEnd/>
          </a:ln>
        </p:spPr>
      </p:pic>
      <p:pic>
        <p:nvPicPr>
          <p:cNvPr id="10252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2714620"/>
            <a:ext cx="1511300" cy="369887"/>
          </a:xfrm>
          <a:prstGeom prst="rect">
            <a:avLst/>
          </a:prstGeom>
          <a:solidFill>
            <a:schemeClr val="tx2"/>
          </a:solidFill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000100" y="2786058"/>
            <a:ext cx="7429500" cy="171451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err="1" smtClean="0"/>
              <a:t>Quasielastic</a:t>
            </a:r>
            <a:r>
              <a:rPr lang="en-US" dirty="0" smtClean="0"/>
              <a:t> Scattering</a:t>
            </a:r>
            <a:br>
              <a:rPr lang="en-US" dirty="0" smtClean="0"/>
            </a:br>
            <a:r>
              <a:rPr lang="en-US" dirty="0" smtClean="0"/>
              <a:t>Nucleon Knockout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its </a:t>
            </a:r>
            <a:r>
              <a:rPr lang="en-US" dirty="0" err="1" smtClean="0"/>
              <a:t>Entaglement</a:t>
            </a:r>
            <a:r>
              <a:rPr lang="en-US" dirty="0" smtClean="0"/>
              <a:t> with </a:t>
            </a:r>
            <a:r>
              <a:rPr lang="en-US" dirty="0" err="1" smtClean="0"/>
              <a:t>Pion</a:t>
            </a:r>
            <a:r>
              <a:rPr lang="en-US" dirty="0" smtClean="0"/>
              <a:t>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NUFACT09</a:t>
            </a:r>
            <a:endParaRPr lang="de-DE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9001125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smtClean="0">
                <a:solidFill>
                  <a:schemeClr val="tx2"/>
                </a:solidFill>
              </a:rPr>
              <a:t>CC </a:t>
            </a:r>
            <a:r>
              <a:rPr lang="de-DE" sz="3600" err="1" smtClean="0">
                <a:solidFill>
                  <a:schemeClr val="tx2"/>
                </a:solidFill>
              </a:rPr>
              <a:t>nucleon</a:t>
            </a:r>
            <a:r>
              <a:rPr lang="de-DE" sz="3600" smtClean="0">
                <a:solidFill>
                  <a:schemeClr val="tx2"/>
                </a:solidFill>
              </a:rPr>
              <a:t> knockout:  </a:t>
            </a:r>
            <a:r>
              <a:rPr lang="de-DE" sz="360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de-DE" sz="3600" baseline="-2500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de-DE" sz="3600" baseline="30000" smtClean="0">
                <a:solidFill>
                  <a:schemeClr val="tx2"/>
                </a:solidFill>
              </a:rPr>
              <a:t>56</a:t>
            </a:r>
            <a:r>
              <a:rPr lang="de-DE" sz="3600" smtClean="0">
                <a:solidFill>
                  <a:schemeClr val="tx2"/>
                </a:solidFill>
              </a:rPr>
              <a:t>Fe </a:t>
            </a:r>
            <a:r>
              <a:rPr lang="de-DE" sz="360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de-DE" sz="360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de-DE" sz="3600" baseline="30000" smtClean="0">
                <a:solidFill>
                  <a:schemeClr val="tx2"/>
                </a:solidFill>
              </a:rPr>
              <a:t>-</a:t>
            </a:r>
            <a:r>
              <a:rPr lang="de-DE" sz="3600" smtClean="0">
                <a:solidFill>
                  <a:schemeClr val="tx2"/>
                </a:solidFill>
              </a:rPr>
              <a:t> N X</a:t>
            </a:r>
          </a:p>
        </p:txBody>
      </p:sp>
      <p:pic>
        <p:nvPicPr>
          <p:cNvPr id="20484" name="Picture 3" descr="prot_map_wofs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725488"/>
            <a:ext cx="4170363" cy="32972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0485" name="Picture 5" descr="neut_map_wofs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708025"/>
            <a:ext cx="4170363" cy="32972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2844" y="2714620"/>
            <a:ext cx="8885238" cy="2905731"/>
            <a:chOff x="18" y="1253"/>
            <a:chExt cx="5597" cy="2129"/>
          </a:xfrm>
          <a:solidFill>
            <a:schemeClr val="tx1"/>
          </a:solidFill>
        </p:grpSpPr>
        <p:pic>
          <p:nvPicPr>
            <p:cNvPr id="20498" name="Picture 4" descr="prot_map_wfsi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" y="1305"/>
              <a:ext cx="2627" cy="20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0499" name="Picture 6" descr="neut_map_wfsi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8" y="1253"/>
              <a:ext cx="2627" cy="20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0500" name="Text Box 7"/>
            <p:cNvSpPr txBox="1">
              <a:spLocks noChangeArrowheads="1"/>
            </p:cNvSpPr>
            <p:nvPr/>
          </p:nvSpPr>
          <p:spPr bwMode="auto">
            <a:xfrm>
              <a:off x="2313" y="2875"/>
              <a:ext cx="854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3200" b="1" dirty="0">
                  <a:solidFill>
                    <a:srgbClr val="FFA200"/>
                  </a:solidFill>
                  <a:latin typeface="Tahoma" pitchFamily="34" charset="0"/>
                </a:rPr>
                <a:t>w FSI</a:t>
              </a:r>
            </a:p>
          </p:txBody>
        </p:sp>
      </p:grp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684213" y="2957513"/>
            <a:ext cx="2889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3465513" y="3317875"/>
            <a:ext cx="31750" cy="433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5435600" y="2979738"/>
            <a:ext cx="215900" cy="433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3492500" y="2451100"/>
            <a:ext cx="1841500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>
                <a:solidFill>
                  <a:srgbClr val="FFA200"/>
                </a:solidFill>
                <a:latin typeface="Tahoma" pitchFamily="34" charset="0"/>
              </a:rPr>
              <a:t>w/o FSI</a:t>
            </a:r>
          </a:p>
        </p:txBody>
      </p:sp>
      <p:pic>
        <p:nvPicPr>
          <p:cNvPr id="20492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9738" y="998538"/>
            <a:ext cx="2349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58113" y="1044575"/>
            <a:ext cx="227012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Rectangle 16"/>
          <p:cNvSpPr>
            <a:spLocks noChangeArrowheads="1"/>
          </p:cNvSpPr>
          <p:nvPr/>
        </p:nvSpPr>
        <p:spPr bwMode="auto">
          <a:xfrm>
            <a:off x="8220075" y="3227388"/>
            <a:ext cx="36513" cy="433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Rectangle 17"/>
          <p:cNvSpPr>
            <a:spLocks noChangeArrowheads="1"/>
          </p:cNvSpPr>
          <p:nvPr/>
        </p:nvSpPr>
        <p:spPr bwMode="auto">
          <a:xfrm>
            <a:off x="3897313" y="6070600"/>
            <a:ext cx="1308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>
                <a:latin typeface="Tahoma" pitchFamily="34" charset="0"/>
              </a:rPr>
              <a:t>E</a:t>
            </a:r>
            <a:r>
              <a:rPr lang="de-DE" b="1" baseline="-25000">
                <a:latin typeface="Symbol" pitchFamily="18" charset="2"/>
                <a:sym typeface="Symbol" pitchFamily="18" charset="2"/>
              </a:rPr>
              <a:t></a:t>
            </a:r>
            <a:r>
              <a:rPr lang="de-DE">
                <a:latin typeface="Tahoma" pitchFamily="34" charset="0"/>
              </a:rPr>
              <a:t> = 1 GeV</a:t>
            </a:r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 rot="-3291949">
            <a:off x="5241925" y="2687638"/>
            <a:ext cx="3703637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</a:rPr>
              <a:t>Dramatic FSI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500694" cy="642918"/>
          </a:xfrm>
        </p:spPr>
        <p:txBody>
          <a:bodyPr>
            <a:normAutofit fontScale="90000"/>
          </a:bodyPr>
          <a:lstStyle/>
          <a:p>
            <a:r>
              <a:rPr lang="de-DE">
                <a:solidFill>
                  <a:schemeClr val="tx2"/>
                </a:solidFill>
              </a:rPr>
              <a:t>CC </a:t>
            </a:r>
            <a:r>
              <a:rPr lang="de-DE" err="1">
                <a:solidFill>
                  <a:schemeClr val="tx2"/>
                </a:solidFill>
              </a:rPr>
              <a:t>nucleon</a:t>
            </a:r>
            <a:r>
              <a:rPr lang="de-DE">
                <a:solidFill>
                  <a:schemeClr val="tx2"/>
                </a:solidFill>
              </a:rPr>
              <a:t> knockout</a:t>
            </a:r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1714480" y="5286388"/>
            <a:ext cx="535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>
                <a:latin typeface="Tahoma" pitchFamily="34" charset="0"/>
              </a:rPr>
              <a:t>w FSI (</a:t>
            </a:r>
            <a:r>
              <a:rPr lang="de-DE">
                <a:latin typeface="Symbol" pitchFamily="18" charset="2"/>
              </a:rPr>
              <a:t>D</a:t>
            </a:r>
            <a:r>
              <a:rPr lang="de-DE">
                <a:latin typeface="Tahoma" pitchFamily="34" charset="0"/>
              </a:rPr>
              <a:t>): </a:t>
            </a:r>
            <a:r>
              <a:rPr lang="de-DE" err="1">
                <a:latin typeface="Tahoma" pitchFamily="34" charset="0"/>
              </a:rPr>
              <a:t>nucleons</a:t>
            </a:r>
            <a:r>
              <a:rPr lang="de-DE">
                <a:latin typeface="Tahoma" pitchFamily="34" charset="0"/>
              </a:rPr>
              <a:t> </a:t>
            </a:r>
            <a:r>
              <a:rPr lang="de-DE" err="1">
                <a:latin typeface="Tahoma" pitchFamily="34" charset="0"/>
              </a:rPr>
              <a:t>through</a:t>
            </a:r>
            <a:r>
              <a:rPr lang="de-DE">
                <a:latin typeface="Tahoma" pitchFamily="34" charset="0"/>
              </a:rPr>
              <a:t> </a:t>
            </a:r>
            <a:r>
              <a:rPr lang="de-DE" err="1">
                <a:latin typeface="Tahoma" pitchFamily="34" charset="0"/>
              </a:rPr>
              <a:t>initially</a:t>
            </a:r>
            <a:r>
              <a:rPr lang="de-DE">
                <a:latin typeface="Tahoma" pitchFamily="34" charset="0"/>
              </a:rPr>
              <a:t> </a:t>
            </a:r>
            <a:r>
              <a:rPr lang="de-DE" err="1">
                <a:latin typeface="Tahoma" pitchFamily="34" charset="0"/>
              </a:rPr>
              <a:t>produced</a:t>
            </a:r>
            <a:r>
              <a:rPr lang="de-DE">
                <a:latin typeface="Tahoma" pitchFamily="34" charset="0"/>
              </a:rPr>
              <a:t> </a:t>
            </a:r>
            <a:r>
              <a:rPr lang="de-DE">
                <a:latin typeface="Symbol" pitchFamily="18" charset="2"/>
              </a:rPr>
              <a:t>D</a:t>
            </a:r>
          </a:p>
          <a:p>
            <a:r>
              <a:rPr lang="de-DE"/>
              <a:t>w FSI (QE): </a:t>
            </a:r>
            <a:r>
              <a:rPr lang="de-DE" err="1"/>
              <a:t>nucleons</a:t>
            </a:r>
            <a:r>
              <a:rPr lang="de-DE"/>
              <a:t> </a:t>
            </a:r>
            <a:r>
              <a:rPr lang="de-DE" err="1"/>
              <a:t>through</a:t>
            </a:r>
            <a:r>
              <a:rPr lang="de-DE"/>
              <a:t> </a:t>
            </a:r>
            <a:r>
              <a:rPr lang="de-DE" err="1"/>
              <a:t>initially</a:t>
            </a:r>
            <a:r>
              <a:rPr lang="de-DE"/>
              <a:t> </a:t>
            </a:r>
            <a:r>
              <a:rPr lang="de-DE" err="1"/>
              <a:t>produced</a:t>
            </a:r>
            <a:r>
              <a:rPr lang="de-DE"/>
              <a:t> QE</a:t>
            </a:r>
            <a:endParaRPr lang="de-DE">
              <a:latin typeface="Tahoma" pitchFamily="34" charset="0"/>
            </a:endParaRPr>
          </a:p>
        </p:txBody>
      </p:sp>
      <p:pic>
        <p:nvPicPr>
          <p:cNvPr id="10" name="Grafik 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29256" y="142852"/>
            <a:ext cx="2722338" cy="391454"/>
          </a:xfrm>
          <a:prstGeom prst="rect">
            <a:avLst/>
          </a:prstGeom>
          <a:solidFill>
            <a:schemeClr val="tx2"/>
          </a:solidFill>
          <a:ln/>
          <a:effectLst/>
        </p:spPr>
      </p:pic>
      <p:sp>
        <p:nvSpPr>
          <p:cNvPr id="13" name="Textfeld 12"/>
          <p:cNvSpPr txBox="1"/>
          <p:nvPr/>
        </p:nvSpPr>
        <p:spPr>
          <a:xfrm>
            <a:off x="1714480" y="5929330"/>
            <a:ext cx="5404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</a:rPr>
              <a:t>Large </a:t>
            </a:r>
            <a:r>
              <a:rPr lang="de-DE" sz="2800" dirty="0" smtClean="0">
                <a:solidFill>
                  <a:schemeClr val="accent2"/>
                </a:solidFill>
                <a:latin typeface="cmmi10"/>
              </a:rPr>
              <a:t>¢</a:t>
            </a:r>
            <a:r>
              <a:rPr lang="de-DE" sz="2800" dirty="0" smtClean="0">
                <a:solidFill>
                  <a:schemeClr val="accent2"/>
                </a:solidFill>
              </a:rPr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contribution</a:t>
            </a:r>
            <a:r>
              <a:rPr lang="de-DE" sz="2800" dirty="0" smtClean="0">
                <a:solidFill>
                  <a:schemeClr val="accent2"/>
                </a:solidFill>
              </a:rPr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to</a:t>
            </a:r>
            <a:r>
              <a:rPr lang="de-DE" sz="2800" dirty="0" smtClean="0">
                <a:solidFill>
                  <a:schemeClr val="accent2"/>
                </a:solidFill>
              </a:rPr>
              <a:t> knockout</a:t>
            </a:r>
            <a:endParaRPr lang="de-DE" sz="2800" dirty="0">
              <a:solidFill>
                <a:schemeClr val="accent2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928670"/>
            <a:ext cx="3310297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928670"/>
            <a:ext cx="32413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pPr algn="ctr">
              <a:buNone/>
            </a:pPr>
            <a:r>
              <a:rPr lang="de-DE" dirty="0" smtClean="0"/>
              <a:t>W + N </a:t>
            </a:r>
            <a:r>
              <a:rPr lang="de-DE" dirty="0" smtClean="0">
                <a:sym typeface="Wingdings" pitchFamily="2" charset="2"/>
              </a:rPr>
              <a:t> N </a:t>
            </a:r>
            <a:r>
              <a:rPr lang="de-DE" dirty="0" smtClean="0">
                <a:latin typeface="cmmi10"/>
                <a:sym typeface="Wingdings" pitchFamily="2" charset="2"/>
              </a:rPr>
              <a:t>¢</a:t>
            </a:r>
            <a:br>
              <a:rPr lang="de-DE" dirty="0" smtClean="0">
                <a:latin typeface="cmmi10"/>
                <a:sym typeface="Wingdings" pitchFamily="2" charset="2"/>
              </a:rPr>
            </a:br>
            <a:endParaRPr lang="de-DE" dirty="0" smtClean="0">
              <a:latin typeface="cmmi10"/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 </a:t>
            </a:r>
            <a:r>
              <a:rPr lang="de-DE" sz="3200" dirty="0" smtClean="0">
                <a:latin typeface="cmmi10"/>
                <a:sym typeface="Wingdings" pitchFamily="2" charset="2"/>
              </a:rPr>
              <a:t>¢</a:t>
            </a:r>
            <a:r>
              <a:rPr lang="de-DE" sz="3200" dirty="0" smtClean="0">
                <a:sym typeface="Wingdings" pitchFamily="2" charset="2"/>
              </a:rPr>
              <a:t> + N -&gt; N + </a:t>
            </a:r>
            <a:r>
              <a:rPr lang="de-DE" sz="3200" dirty="0" err="1" smtClean="0">
                <a:latin typeface="Franklin Gothic Book"/>
                <a:sym typeface="Wingdings" pitchFamily="2" charset="2"/>
              </a:rPr>
              <a:t>N</a:t>
            </a:r>
            <a:r>
              <a:rPr lang="de-DE" sz="3200" baseline="-25000" dirty="0" err="1" smtClean="0">
                <a:latin typeface="Arial"/>
                <a:sym typeface="Wingdings" pitchFamily="2" charset="2"/>
              </a:rPr>
              <a:t>out</a:t>
            </a:r>
            <a:r>
              <a:rPr lang="de-DE" sz="3200" dirty="0" smtClean="0">
                <a:latin typeface="Arial"/>
                <a:sym typeface="Wingdings" pitchFamily="2" charset="2"/>
              </a:rPr>
              <a:t> </a:t>
            </a:r>
            <a:r>
              <a:rPr lang="de-DE" sz="2400" dirty="0" smtClean="0">
                <a:latin typeface="Arial"/>
                <a:sym typeface="Wingdings" pitchFamily="2" charset="2"/>
              </a:rPr>
              <a:t>(</a:t>
            </a:r>
            <a:r>
              <a:rPr lang="de-DE" sz="2400" dirty="0" err="1" smtClean="0">
                <a:latin typeface="Arial"/>
                <a:sym typeface="Wingdings" pitchFamily="2" charset="2"/>
              </a:rPr>
              <a:t>pionless</a:t>
            </a:r>
            <a:r>
              <a:rPr lang="de-DE" sz="2400" dirty="0" smtClean="0">
                <a:latin typeface="Arial"/>
                <a:sym typeface="Wingdings" pitchFamily="2" charset="2"/>
              </a:rPr>
              <a:t> </a:t>
            </a:r>
            <a:r>
              <a:rPr lang="de-DE" sz="2400" dirty="0" err="1" smtClean="0">
                <a:latin typeface="Arial"/>
                <a:sym typeface="Wingdings" pitchFamily="2" charset="2"/>
              </a:rPr>
              <a:t>decay</a:t>
            </a:r>
            <a:r>
              <a:rPr lang="de-DE" sz="2400" dirty="0" smtClean="0">
                <a:latin typeface="Arial"/>
                <a:sym typeface="Wingdings" pitchFamily="2" charset="2"/>
              </a:rPr>
              <a:t>)</a:t>
            </a:r>
            <a:r>
              <a:rPr lang="de-DE" sz="2400" baseline="-25000" dirty="0" smtClean="0">
                <a:latin typeface="Arial"/>
                <a:sym typeface="Wingdings" pitchFamily="2" charset="2"/>
              </a:rPr>
              <a:t>  </a:t>
            </a:r>
          </a:p>
          <a:p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3200" dirty="0" smtClean="0">
                <a:latin typeface="cmmi10"/>
                <a:sym typeface="Wingdings" pitchFamily="2" charset="2"/>
              </a:rPr>
              <a:t>¢</a:t>
            </a:r>
            <a:r>
              <a:rPr lang="de-DE" sz="3200" dirty="0" smtClean="0">
                <a:sym typeface="Wingdings" pitchFamily="2" charset="2"/>
              </a:rPr>
              <a:t>  </a:t>
            </a:r>
            <a:r>
              <a:rPr lang="de-DE" sz="3200" dirty="0" smtClean="0">
                <a:latin typeface="cmmi10"/>
                <a:sym typeface="Wingdings" pitchFamily="2" charset="2"/>
              </a:rPr>
              <a:t>¼</a:t>
            </a:r>
            <a:r>
              <a:rPr lang="de-DE" sz="3200" dirty="0" smtClean="0">
                <a:sym typeface="Wingdings" pitchFamily="2" charset="2"/>
              </a:rPr>
              <a:t> + </a:t>
            </a:r>
            <a:r>
              <a:rPr lang="de-DE" sz="3200" dirty="0" err="1" smtClean="0">
                <a:latin typeface="Franklin Gothic Book"/>
                <a:sym typeface="Wingdings" pitchFamily="2" charset="2"/>
              </a:rPr>
              <a:t>N</a:t>
            </a:r>
            <a:r>
              <a:rPr lang="de-DE" sz="3200" baseline="-25000" dirty="0" err="1" smtClean="0">
                <a:latin typeface="Arial"/>
                <a:sym typeface="Wingdings" pitchFamily="2" charset="2"/>
              </a:rPr>
              <a:t>out</a:t>
            </a:r>
            <a:r>
              <a:rPr lang="de-DE" sz="3200" baseline="-25000" dirty="0" smtClean="0">
                <a:latin typeface="Arial"/>
                <a:sym typeface="Wingdings" pitchFamily="2" charset="2"/>
              </a:rPr>
              <a:t/>
            </a:r>
            <a:br>
              <a:rPr lang="de-DE" sz="3200" baseline="-25000" dirty="0" smtClean="0">
                <a:latin typeface="Arial"/>
                <a:sym typeface="Wingdings" pitchFamily="2" charset="2"/>
              </a:rPr>
            </a:br>
            <a:r>
              <a:rPr lang="de-DE" sz="3200" dirty="0" smtClean="0">
                <a:latin typeface="Arial"/>
                <a:sym typeface="Wingdings" pitchFamily="2" charset="2"/>
              </a:rPr>
              <a:t>                 </a:t>
            </a:r>
            <a:r>
              <a:rPr lang="de-DE" sz="3200" dirty="0" smtClean="0">
                <a:latin typeface="cmmi10"/>
                <a:sym typeface="Wingdings" pitchFamily="2" charset="2"/>
              </a:rPr>
              <a:t>¼</a:t>
            </a:r>
            <a:r>
              <a:rPr lang="de-DE" sz="3200" dirty="0" smtClean="0">
                <a:latin typeface="Arial"/>
                <a:sym typeface="Wingdings" pitchFamily="2" charset="2"/>
              </a:rPr>
              <a:t> + N‘  </a:t>
            </a:r>
            <a:r>
              <a:rPr lang="de-DE" sz="3200" dirty="0" smtClean="0">
                <a:latin typeface="cmmi10"/>
                <a:sym typeface="Wingdings" pitchFamily="2" charset="2"/>
              </a:rPr>
              <a:t>¢</a:t>
            </a:r>
            <a:r>
              <a:rPr lang="de-DE" sz="3200" dirty="0" smtClean="0">
                <a:latin typeface="Arial"/>
                <a:sym typeface="Wingdings" pitchFamily="2" charset="2"/>
              </a:rPr>
              <a:t/>
            </a:r>
            <a:br>
              <a:rPr lang="de-DE" sz="3200" dirty="0" smtClean="0">
                <a:latin typeface="Arial"/>
                <a:sym typeface="Wingdings" pitchFamily="2" charset="2"/>
              </a:rPr>
            </a:br>
            <a:r>
              <a:rPr lang="de-DE" sz="3200" dirty="0" smtClean="0">
                <a:latin typeface="Arial"/>
                <a:sym typeface="Wingdings" pitchFamily="2" charset="2"/>
              </a:rPr>
              <a:t>                 </a:t>
            </a:r>
            <a:r>
              <a:rPr lang="de-DE" sz="3200" dirty="0" smtClean="0">
                <a:latin typeface="cmmi10"/>
                <a:sym typeface="Wingdings" pitchFamily="2" charset="2"/>
              </a:rPr>
              <a:t>¼</a:t>
            </a:r>
            <a:r>
              <a:rPr lang="de-DE" sz="3200" dirty="0" smtClean="0">
                <a:latin typeface="Arial"/>
                <a:sym typeface="Wingdings" pitchFamily="2" charset="2"/>
              </a:rPr>
              <a:t> + N‘ + N‘‘  N‘ + </a:t>
            </a:r>
            <a:r>
              <a:rPr lang="de-DE" sz="3200" dirty="0" err="1" smtClean="0">
                <a:latin typeface="Franklin Gothic Book"/>
                <a:sym typeface="Wingdings" pitchFamily="2" charset="2"/>
              </a:rPr>
              <a:t>N</a:t>
            </a:r>
            <a:r>
              <a:rPr lang="de-DE" sz="3200" baseline="-25000" dirty="0" err="1" smtClean="0">
                <a:latin typeface="Arial"/>
                <a:sym typeface="Wingdings" pitchFamily="2" charset="2"/>
              </a:rPr>
              <a:t>out</a:t>
            </a:r>
            <a:r>
              <a:rPr lang="de-DE" sz="3200" baseline="-25000" dirty="0" smtClean="0">
                <a:latin typeface="Arial"/>
                <a:sym typeface="Wingdings" pitchFamily="2" charset="2"/>
              </a:rPr>
              <a:t/>
            </a:r>
            <a:br>
              <a:rPr lang="de-DE" sz="3200" baseline="-25000" dirty="0" smtClean="0">
                <a:latin typeface="Arial"/>
                <a:sym typeface="Wingdings" pitchFamily="2" charset="2"/>
              </a:rPr>
            </a:br>
            <a:r>
              <a:rPr lang="de-DE" sz="3200" baseline="-25000" dirty="0" smtClean="0">
                <a:latin typeface="Arial"/>
                <a:sym typeface="Wingdings" pitchFamily="2" charset="2"/>
              </a:rPr>
              <a:t> </a:t>
            </a:r>
            <a:r>
              <a:rPr lang="de-DE" sz="3200" dirty="0" smtClean="0">
                <a:latin typeface="Arial"/>
                <a:sym typeface="Wingdings" pitchFamily="2" charset="2"/>
              </a:rPr>
              <a:t>                  </a:t>
            </a:r>
            <a:r>
              <a:rPr lang="de-DE" sz="2400" dirty="0" smtClean="0">
                <a:latin typeface="Arial"/>
                <a:sym typeface="Wingdings" pitchFamily="2" charset="2"/>
              </a:rPr>
              <a:t>(</a:t>
            </a:r>
            <a:r>
              <a:rPr lang="de-DE" sz="2400" dirty="0" err="1" smtClean="0">
                <a:latin typeface="Arial"/>
                <a:sym typeface="Wingdings" pitchFamily="2" charset="2"/>
              </a:rPr>
              <a:t>background</a:t>
            </a:r>
            <a:r>
              <a:rPr lang="de-DE" sz="2400" dirty="0" smtClean="0">
                <a:latin typeface="Arial"/>
                <a:sym typeface="Wingdings" pitchFamily="2" charset="2"/>
              </a:rPr>
              <a:t> </a:t>
            </a:r>
            <a:r>
              <a:rPr lang="de-DE" sz="2400" dirty="0" err="1" smtClean="0">
                <a:latin typeface="Arial"/>
                <a:sym typeface="Wingdings" pitchFamily="2" charset="2"/>
              </a:rPr>
              <a:t>contrib</a:t>
            </a:r>
            <a:r>
              <a:rPr lang="de-DE" sz="2400" dirty="0" smtClean="0">
                <a:latin typeface="Arial"/>
                <a:sym typeface="Wingdings" pitchFamily="2" charset="2"/>
              </a:rPr>
              <a:t>)</a:t>
            </a:r>
            <a:endParaRPr lang="de-DE" sz="2400" baseline="-25000" dirty="0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0" y="0"/>
            <a:ext cx="7840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tx2"/>
                </a:solidFill>
              </a:rPr>
              <a:t>Large </a:t>
            </a:r>
            <a:r>
              <a:rPr lang="de-DE" sz="3600" dirty="0" smtClean="0">
                <a:solidFill>
                  <a:schemeClr val="tx2"/>
                </a:solidFill>
                <a:latin typeface="cmmi10"/>
              </a:rPr>
              <a:t>¢</a:t>
            </a:r>
            <a:r>
              <a:rPr lang="de-DE" sz="3600" dirty="0" smtClean="0">
                <a:solidFill>
                  <a:schemeClr val="tx2"/>
                </a:solidFill>
              </a:rPr>
              <a:t> + </a:t>
            </a:r>
            <a:r>
              <a:rPr lang="de-DE" sz="3600" dirty="0" smtClean="0">
                <a:solidFill>
                  <a:schemeClr val="tx2"/>
                </a:solidFill>
                <a:latin typeface="cmmi10"/>
              </a:rPr>
              <a:t>¼</a:t>
            </a:r>
            <a:r>
              <a:rPr lang="de-DE" sz="3600" dirty="0" smtClean="0">
                <a:solidFill>
                  <a:schemeClr val="tx2"/>
                </a:solidFill>
              </a:rPr>
              <a:t> </a:t>
            </a:r>
            <a:r>
              <a:rPr lang="de-DE" sz="3600" dirty="0" err="1" smtClean="0">
                <a:solidFill>
                  <a:schemeClr val="tx2"/>
                </a:solidFill>
              </a:rPr>
              <a:t>background</a:t>
            </a:r>
            <a:r>
              <a:rPr lang="de-DE" sz="3600" dirty="0" smtClean="0">
                <a:solidFill>
                  <a:schemeClr val="tx2"/>
                </a:solidFill>
              </a:rPr>
              <a:t> </a:t>
            </a:r>
            <a:r>
              <a:rPr lang="de-DE" sz="3600" dirty="0" err="1" smtClean="0">
                <a:solidFill>
                  <a:schemeClr val="tx2"/>
                </a:solidFill>
              </a:rPr>
              <a:t>contribution</a:t>
            </a:r>
            <a:endParaRPr lang="de-DE" sz="3600" dirty="0" smtClean="0">
              <a:solidFill>
                <a:schemeClr val="tx2"/>
              </a:solidFill>
            </a:endParaRPr>
          </a:p>
          <a:p>
            <a:endParaRPr lang="de-DE" dirty="0"/>
          </a:p>
        </p:txBody>
      </p:sp>
      <p:sp>
        <p:nvSpPr>
          <p:cNvPr id="7" name="Nach oben gebogener Pfeil 6"/>
          <p:cNvSpPr/>
          <p:nvPr/>
        </p:nvSpPr>
        <p:spPr>
          <a:xfrm rot="5400000">
            <a:off x="2151678" y="3563306"/>
            <a:ext cx="428628" cy="731520"/>
          </a:xfrm>
          <a:prstGeom prst="bentUpArrow">
            <a:avLst>
              <a:gd name="adj1" fmla="val 10116"/>
              <a:gd name="adj2" fmla="val 25000"/>
              <a:gd name="adj3" fmla="val 22519"/>
            </a:avLst>
          </a:prstGeom>
          <a:solidFill>
            <a:schemeClr val="tx2"/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Nach oben gebogener Pfeil 7"/>
          <p:cNvSpPr/>
          <p:nvPr/>
        </p:nvSpPr>
        <p:spPr>
          <a:xfrm rot="5400000">
            <a:off x="2151678" y="4063372"/>
            <a:ext cx="428628" cy="731520"/>
          </a:xfrm>
          <a:prstGeom prst="bentUpArrow">
            <a:avLst>
              <a:gd name="adj1" fmla="val 10116"/>
              <a:gd name="adj2" fmla="val 25000"/>
              <a:gd name="adj3" fmla="val 22519"/>
            </a:avLst>
          </a:prstGeom>
          <a:solidFill>
            <a:schemeClr val="tx2"/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 12"/>
          <p:cNvSpPr/>
          <p:nvPr/>
        </p:nvSpPr>
        <p:spPr>
          <a:xfrm>
            <a:off x="142844" y="2285992"/>
            <a:ext cx="7253950" cy="1988288"/>
          </a:xfrm>
          <a:custGeom>
            <a:avLst/>
            <a:gdLst>
              <a:gd name="connsiteX0" fmla="*/ 5736265 w 8275675"/>
              <a:gd name="connsiteY0" fmla="*/ 1791586 h 1988288"/>
              <a:gd name="connsiteX1" fmla="*/ 8054163 w 8275675"/>
              <a:gd name="connsiteY1" fmla="*/ 1727790 h 1988288"/>
              <a:gd name="connsiteX2" fmla="*/ 7065335 w 8275675"/>
              <a:gd name="connsiteY2" fmla="*/ 228600 h 1988288"/>
              <a:gd name="connsiteX3" fmla="*/ 994144 w 8275675"/>
              <a:gd name="connsiteY3" fmla="*/ 356190 h 1988288"/>
              <a:gd name="connsiteX4" fmla="*/ 1100470 w 8275675"/>
              <a:gd name="connsiteY4" fmla="*/ 983511 h 1988288"/>
              <a:gd name="connsiteX5" fmla="*/ 1100470 w 8275675"/>
              <a:gd name="connsiteY5" fmla="*/ 972879 h 1988288"/>
              <a:gd name="connsiteX6" fmla="*/ 1100470 w 8275675"/>
              <a:gd name="connsiteY6" fmla="*/ 972879 h 198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5675" h="1988288">
                <a:moveTo>
                  <a:pt x="5736265" y="1791586"/>
                </a:moveTo>
                <a:cubicBezTo>
                  <a:pt x="6784458" y="1889937"/>
                  <a:pt x="7832651" y="1988288"/>
                  <a:pt x="8054163" y="1727790"/>
                </a:cubicBezTo>
                <a:cubicBezTo>
                  <a:pt x="8275675" y="1467292"/>
                  <a:pt x="8242005" y="457200"/>
                  <a:pt x="7065335" y="228600"/>
                </a:cubicBezTo>
                <a:cubicBezTo>
                  <a:pt x="5888665" y="0"/>
                  <a:pt x="1988288" y="230371"/>
                  <a:pt x="994144" y="356190"/>
                </a:cubicBezTo>
                <a:cubicBezTo>
                  <a:pt x="0" y="482009"/>
                  <a:pt x="1082749" y="880729"/>
                  <a:pt x="1100470" y="983511"/>
                </a:cubicBezTo>
                <a:cubicBezTo>
                  <a:pt x="1118191" y="1086293"/>
                  <a:pt x="1100470" y="972879"/>
                  <a:pt x="1100470" y="972879"/>
                </a:cubicBezTo>
                <a:lnTo>
                  <a:pt x="1100470" y="972879"/>
                </a:lnTo>
              </a:path>
            </a:pathLst>
          </a:custGeom>
          <a:ln w="254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32825" cy="633413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Different </a:t>
            </a:r>
            <a:r>
              <a:rPr lang="de-DE" dirty="0" err="1" smtClean="0">
                <a:solidFill>
                  <a:schemeClr val="tx2"/>
                </a:solidFill>
              </a:rPr>
              <a:t>approaches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to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true</a:t>
            </a:r>
            <a:r>
              <a:rPr lang="de-DE" dirty="0" smtClean="0">
                <a:solidFill>
                  <a:schemeClr val="tx2"/>
                </a:solidFill>
              </a:rPr>
              <a:t> CCQE</a:t>
            </a:r>
          </a:p>
        </p:txBody>
      </p:sp>
      <p:pic>
        <p:nvPicPr>
          <p:cNvPr id="28676" name="Picture 4" descr="QElike_MiniBooNEdefin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17871"/>
            <a:ext cx="4203700" cy="32400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28677" name="Picture 7" descr="single_proton_knockout_noP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17871"/>
            <a:ext cx="4203700" cy="32400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3459163" y="3359171"/>
            <a:ext cx="9810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3300"/>
                </a:solidFill>
              </a:rPr>
              <a:t>0 </a:t>
            </a:r>
            <a:r>
              <a:rPr lang="en-US" b="1">
                <a:solidFill>
                  <a:srgbClr val="FF3300"/>
                </a:solidFill>
                <a:latin typeface="cmmi10" pitchFamily="34" charset="0"/>
              </a:rPr>
              <a:t>¼</a:t>
            </a:r>
            <a:r>
              <a:rPr lang="de-DE" b="1">
                <a:solidFill>
                  <a:srgbClr val="FF3300"/>
                </a:solidFill>
              </a:rPr>
              <a:t> + X </a:t>
            </a: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7235825" y="3913208"/>
            <a:ext cx="15081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3300"/>
                </a:solidFill>
              </a:rPr>
              <a:t>0 </a:t>
            </a:r>
            <a:r>
              <a:rPr lang="en-US" b="1">
                <a:solidFill>
                  <a:srgbClr val="FF3300"/>
                </a:solidFill>
                <a:latin typeface="cmmi10" pitchFamily="34" charset="0"/>
              </a:rPr>
              <a:t>¼</a:t>
            </a:r>
            <a:r>
              <a:rPr lang="de-DE" b="1">
                <a:solidFill>
                  <a:srgbClr val="FF3300"/>
                </a:solidFill>
              </a:rPr>
              <a:t> + 1 p + X</a:t>
            </a: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2932113" y="3981471"/>
            <a:ext cx="1474787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66FF"/>
                </a:solidFill>
                <a:latin typeface="Tahoma" pitchFamily="34" charset="0"/>
              </a:rPr>
              <a:t>QE induced</a:t>
            </a: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7334250" y="4413271"/>
            <a:ext cx="1474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66FF"/>
                </a:solidFill>
                <a:latin typeface="Tahoma" pitchFamily="34" charset="0"/>
              </a:rPr>
              <a:t>QE induced</a:t>
            </a:r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2285984" y="5268934"/>
            <a:ext cx="21339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CC00"/>
                </a:solidFill>
                <a:latin typeface="cmmi10" pitchFamily="34" charset="0"/>
              </a:rPr>
              <a:t>¢</a:t>
            </a:r>
            <a:r>
              <a:rPr lang="de-DE" b="1">
                <a:solidFill>
                  <a:srgbClr val="00CC00"/>
                </a:solidFill>
              </a:rPr>
              <a:t> </a:t>
            </a:r>
            <a:r>
              <a:rPr lang="de-DE" b="1" smtClean="0">
                <a:solidFill>
                  <a:srgbClr val="00CC00"/>
                </a:solidFill>
              </a:rPr>
              <a:t>induced (fakes)</a:t>
            </a:r>
            <a:endParaRPr lang="de-DE" b="1">
              <a:solidFill>
                <a:srgbClr val="00CC00"/>
              </a:solidFill>
            </a:endParaRPr>
          </a:p>
        </p:txBody>
      </p:sp>
      <p:sp>
        <p:nvSpPr>
          <p:cNvPr id="28684" name="Text Box 15"/>
          <p:cNvSpPr txBox="1">
            <a:spLocks noChangeArrowheads="1"/>
          </p:cNvSpPr>
          <p:nvPr/>
        </p:nvSpPr>
        <p:spPr bwMode="auto">
          <a:xfrm>
            <a:off x="2020888" y="2822596"/>
            <a:ext cx="12557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ahoma" pitchFamily="34" charset="0"/>
              </a:rPr>
              <a:t>MiniBooNE</a:t>
            </a:r>
          </a:p>
        </p:txBody>
      </p:sp>
      <p:sp>
        <p:nvSpPr>
          <p:cNvPr id="28685" name="Text Box 16"/>
          <p:cNvSpPr txBox="1">
            <a:spLocks noChangeArrowheads="1"/>
          </p:cNvSpPr>
          <p:nvPr/>
        </p:nvSpPr>
        <p:spPr bwMode="auto">
          <a:xfrm>
            <a:off x="6659563" y="2822596"/>
            <a:ext cx="579437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latin typeface="Tahoma" pitchFamily="34" charset="0"/>
              </a:rPr>
              <a:t>K2K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724362" y="5359622"/>
            <a:ext cx="21339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CC00"/>
                </a:solidFill>
                <a:latin typeface="cmmi10" pitchFamily="34" charset="0"/>
              </a:rPr>
              <a:t>¢</a:t>
            </a:r>
            <a:r>
              <a:rPr lang="de-DE" b="1">
                <a:solidFill>
                  <a:srgbClr val="00CC00"/>
                </a:solidFill>
              </a:rPr>
              <a:t> </a:t>
            </a:r>
            <a:r>
              <a:rPr lang="de-DE" b="1" smtClean="0">
                <a:solidFill>
                  <a:srgbClr val="00CC00"/>
                </a:solidFill>
              </a:rPr>
              <a:t>induced (fakes)</a:t>
            </a:r>
            <a:endParaRPr lang="de-DE" b="1">
              <a:solidFill>
                <a:srgbClr val="00CC00"/>
              </a:solidFill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290254"/>
            <a:ext cx="4714908" cy="13529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429500" cy="85725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QE Identification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364588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3643338" cy="265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43438" y="4429132"/>
            <a:ext cx="9810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3300"/>
                </a:solidFill>
              </a:rPr>
              <a:t>0 </a:t>
            </a:r>
            <a:r>
              <a:rPr lang="en-US" b="1" dirty="0">
                <a:solidFill>
                  <a:srgbClr val="FF3300"/>
                </a:solidFill>
                <a:latin typeface="cmmi10" pitchFamily="34" charset="0"/>
              </a:rPr>
              <a:t>¼</a:t>
            </a:r>
            <a:r>
              <a:rPr lang="de-DE" b="1" dirty="0">
                <a:solidFill>
                  <a:srgbClr val="FF3300"/>
                </a:solidFill>
              </a:rPr>
              <a:t> + X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14282" y="3714752"/>
            <a:ext cx="15716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3300"/>
                </a:solidFill>
              </a:rPr>
              <a:t>0 </a:t>
            </a:r>
            <a:r>
              <a:rPr lang="en-US" b="1" dirty="0">
                <a:solidFill>
                  <a:srgbClr val="FF3300"/>
                </a:solidFill>
                <a:latin typeface="cmmi10" pitchFamily="34" charset="0"/>
              </a:rPr>
              <a:t>¼</a:t>
            </a:r>
            <a:r>
              <a:rPr lang="de-DE" b="1" dirty="0">
                <a:solidFill>
                  <a:srgbClr val="FF3300"/>
                </a:solidFill>
              </a:rPr>
              <a:t> + 1 p + X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214414" y="4143380"/>
            <a:ext cx="12557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latin typeface="Tahoma" pitchFamily="34" charset="0"/>
              </a:rPr>
              <a:t>MiniBooNE</a:t>
            </a:r>
            <a:endParaRPr lang="de-DE" dirty="0">
              <a:latin typeface="Tahoma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286512" y="4929198"/>
            <a:ext cx="579437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latin typeface="Tahoma" pitchFamily="34" charset="0"/>
              </a:rPr>
              <a:t>K2K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14282" y="4572008"/>
            <a:ext cx="3857652" cy="175432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K2K: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Misses secondary </a:t>
            </a:r>
            <a:r>
              <a:rPr lang="en-US" dirty="0">
                <a:solidFill>
                  <a:srgbClr val="00B0F0"/>
                </a:solidFill>
              </a:rPr>
              <a:t>neutrons</a:t>
            </a:r>
          </a:p>
          <a:p>
            <a:endParaRPr lang="en-US" dirty="0"/>
          </a:p>
          <a:p>
            <a:r>
              <a:rPr lang="en-US" dirty="0" err="1">
                <a:solidFill>
                  <a:srgbClr val="33CC33"/>
                </a:solidFill>
              </a:rPr>
              <a:t>MiniBooNE</a:t>
            </a:r>
            <a:r>
              <a:rPr lang="en-US" dirty="0">
                <a:solidFill>
                  <a:srgbClr val="33CC33"/>
                </a:solidFill>
              </a:rPr>
              <a:t>: </a:t>
            </a:r>
            <a:r>
              <a:rPr lang="en-US" dirty="0" smtClean="0">
                <a:solidFill>
                  <a:srgbClr val="33CC33"/>
                </a:solidFill>
              </a:rPr>
              <a:t/>
            </a:r>
            <a:br>
              <a:rPr lang="en-US" dirty="0" smtClean="0">
                <a:solidFill>
                  <a:srgbClr val="33CC33"/>
                </a:solidFill>
              </a:rPr>
            </a:br>
            <a:r>
              <a:rPr lang="en-US" dirty="0" smtClean="0">
                <a:solidFill>
                  <a:srgbClr val="33CC33"/>
                </a:solidFill>
              </a:rPr>
              <a:t>counts also </a:t>
            </a:r>
            <a:r>
              <a:rPr lang="en-US" dirty="0" err="1">
                <a:solidFill>
                  <a:srgbClr val="33CC33"/>
                </a:solidFill>
              </a:rPr>
              <a:t>pion</a:t>
            </a:r>
            <a:r>
              <a:rPr lang="en-US" dirty="0">
                <a:solidFill>
                  <a:srgbClr val="33CC33"/>
                </a:solidFill>
              </a:rPr>
              <a:t>-kicked </a:t>
            </a:r>
            <a:r>
              <a:rPr lang="en-US" dirty="0" smtClean="0">
                <a:solidFill>
                  <a:srgbClr val="33CC33"/>
                </a:solidFill>
              </a:rPr>
              <a:t> or nucleon-kicked nucleons</a:t>
            </a:r>
            <a:endParaRPr lang="en-US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000100" y="2285992"/>
            <a:ext cx="7429500" cy="85725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err="1" smtClean="0"/>
              <a:t>Pion</a:t>
            </a:r>
            <a:r>
              <a:rPr lang="en-US" dirty="0" smtClean="0"/>
              <a:t> Production</a:t>
            </a:r>
          </a:p>
          <a:p>
            <a:pPr algn="ctr">
              <a:buNone/>
            </a:pPr>
            <a:r>
              <a:rPr lang="en-US" dirty="0" smtClean="0"/>
              <a:t>and its </a:t>
            </a:r>
            <a:r>
              <a:rPr lang="en-US" dirty="0" err="1" smtClean="0"/>
              <a:t>Entaglement</a:t>
            </a:r>
            <a:r>
              <a:rPr lang="en-US" dirty="0" smtClean="0"/>
              <a:t> with QE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pic>
        <p:nvPicPr>
          <p:cNvPr id="7" name="Grafik 6" descr="lowenergytransf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785794"/>
            <a:ext cx="4062544" cy="542928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786446" y="2500306"/>
            <a:ext cx="23775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Low-</a:t>
            </a:r>
            <a:r>
              <a:rPr lang="de-DE" err="1" smtClean="0"/>
              <a:t>Energy</a:t>
            </a:r>
            <a:r>
              <a:rPr lang="de-DE" smtClean="0"/>
              <a:t> </a:t>
            </a:r>
            <a:r>
              <a:rPr lang="de-DE" err="1" smtClean="0"/>
              <a:t>Physics</a:t>
            </a:r>
            <a:r>
              <a:rPr lang="de-DE" smtClean="0"/>
              <a:t> </a:t>
            </a:r>
          </a:p>
          <a:p>
            <a:r>
              <a:rPr lang="de-DE" smtClean="0"/>
              <a:t>(</a:t>
            </a:r>
            <a:r>
              <a:rPr lang="de-DE" err="1" smtClean="0"/>
              <a:t>Nuclear</a:t>
            </a:r>
            <a:r>
              <a:rPr lang="de-DE" smtClean="0"/>
              <a:t> </a:t>
            </a:r>
            <a:r>
              <a:rPr lang="de-DE" err="1" smtClean="0"/>
              <a:t>Structure</a:t>
            </a:r>
            <a:r>
              <a:rPr lang="de-DE" smtClean="0"/>
              <a:t>) </a:t>
            </a:r>
          </a:p>
          <a:p>
            <a:r>
              <a:rPr lang="de-DE" err="1" smtClean="0"/>
              <a:t>determines</a:t>
            </a:r>
            <a:r>
              <a:rPr lang="de-DE" smtClean="0"/>
              <a:t> </a:t>
            </a:r>
            <a:r>
              <a:rPr lang="de-DE" err="1" smtClean="0"/>
              <a:t>response</a:t>
            </a:r>
            <a:endParaRPr lang="de-DE" smtClean="0"/>
          </a:p>
          <a:p>
            <a:r>
              <a:rPr lang="de-DE" err="1" smtClean="0"/>
              <a:t>of</a:t>
            </a:r>
            <a:r>
              <a:rPr lang="de-DE" smtClean="0"/>
              <a:t> </a:t>
            </a:r>
            <a:r>
              <a:rPr lang="de-DE" err="1" smtClean="0"/>
              <a:t>nuclei</a:t>
            </a:r>
            <a:r>
              <a:rPr lang="de-DE" smtClean="0"/>
              <a:t> </a:t>
            </a:r>
            <a:r>
              <a:rPr lang="de-DE" err="1" smtClean="0"/>
              <a:t>to</a:t>
            </a:r>
            <a:r>
              <a:rPr lang="de-DE" smtClean="0"/>
              <a:t> </a:t>
            </a:r>
            <a:r>
              <a:rPr lang="de-DE" err="1" smtClean="0"/>
              <a:t>neutrinos</a:t>
            </a:r>
            <a:endParaRPr lang="de-DE" smtClean="0"/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71472" y="1214422"/>
            <a:ext cx="7429500" cy="64292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Test of </a:t>
            </a:r>
            <a:r>
              <a:rPr lang="en-US" dirty="0" err="1" smtClean="0"/>
              <a:t>pion</a:t>
            </a:r>
            <a:r>
              <a:rPr lang="en-US" dirty="0" smtClean="0"/>
              <a:t> </a:t>
            </a:r>
            <a:r>
              <a:rPr lang="en-US" dirty="0" err="1" smtClean="0"/>
              <a:t>fsi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500166" y="1714488"/>
            <a:ext cx="6884833" cy="3643338"/>
            <a:chOff x="4301500" y="4539867"/>
            <a:chExt cx="5925604" cy="220550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01500" y="4539867"/>
              <a:ext cx="3286149" cy="22055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7" name="Textfeld 6"/>
            <p:cNvSpPr txBox="1"/>
            <p:nvPr/>
          </p:nvSpPr>
          <p:spPr>
            <a:xfrm>
              <a:off x="7990594" y="4842583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Pion </a:t>
              </a:r>
              <a:r>
                <a:rPr lang="de-DE" dirty="0" err="1" smtClean="0"/>
                <a:t>reaction</a:t>
              </a:r>
              <a:r>
                <a:rPr lang="de-DE" dirty="0" smtClean="0"/>
                <a:t> </a:t>
              </a:r>
              <a:r>
                <a:rPr lang="de-DE" dirty="0" err="1" smtClean="0"/>
                <a:t>Xsect</a:t>
              </a:r>
              <a:r>
                <a:rPr lang="de-DE" dirty="0" smtClean="0"/>
                <a:t>.</a:t>
              </a:r>
              <a:endParaRPr lang="de-DE" dirty="0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1571604" y="5500702"/>
            <a:ext cx="4913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6600"/>
                </a:solidFill>
              </a:rPr>
              <a:t>Pion</a:t>
            </a:r>
            <a:r>
              <a:rPr lang="en-US" sz="2400" dirty="0" smtClean="0">
                <a:solidFill>
                  <a:srgbClr val="FF6600"/>
                </a:solidFill>
              </a:rPr>
              <a:t> reaction X-section</a:t>
            </a:r>
            <a:br>
              <a:rPr lang="en-US" sz="2400" dirty="0" smtClean="0">
                <a:solidFill>
                  <a:srgbClr val="FF6600"/>
                </a:solidFill>
              </a:rPr>
            </a:br>
            <a:r>
              <a:rPr lang="en-US" sz="2400" b="1" dirty="0" smtClean="0">
                <a:solidFill>
                  <a:srgbClr val="FF6600"/>
                </a:solidFill>
              </a:rPr>
              <a:t>necessary, but not sufficient </a:t>
            </a:r>
            <a:r>
              <a:rPr lang="en-US" sz="2400" dirty="0" smtClean="0">
                <a:solidFill>
                  <a:srgbClr val="FF6600"/>
                </a:solidFill>
              </a:rPr>
              <a:t>test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Rather insensitive to </a:t>
            </a:r>
            <a:r>
              <a:rPr lang="en-US" sz="2400" dirty="0" err="1" smtClean="0">
                <a:solidFill>
                  <a:srgbClr val="FF6600"/>
                </a:solidFill>
              </a:rPr>
              <a:t>pion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</a:rPr>
              <a:t>mfp</a:t>
            </a:r>
            <a:endParaRPr lang="en-US" sz="2400" dirty="0" smtClean="0">
              <a:solidFill>
                <a:srgbClr val="FF66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0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tx2"/>
                </a:solidFill>
              </a:rPr>
              <a:t>Checks </a:t>
            </a:r>
            <a:r>
              <a:rPr lang="de-DE" sz="3600" dirty="0" err="1" smtClean="0">
                <a:solidFill>
                  <a:schemeClr val="tx2"/>
                </a:solidFill>
              </a:rPr>
              <a:t>of</a:t>
            </a:r>
            <a:r>
              <a:rPr lang="de-DE" sz="3600" dirty="0" smtClean="0">
                <a:solidFill>
                  <a:schemeClr val="tx2"/>
                </a:solidFill>
              </a:rPr>
              <a:t> model</a:t>
            </a:r>
            <a:endParaRPr lang="de-DE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2878" y="1071546"/>
            <a:ext cx="8501122" cy="78581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2. </a:t>
            </a:r>
            <a:r>
              <a:rPr lang="de-DE" dirty="0" err="1" smtClean="0"/>
              <a:t>Photo-hadronproduction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TAPS</a:t>
            </a:r>
            <a:br>
              <a:rPr lang="de-DE" dirty="0" smtClean="0"/>
            </a:br>
            <a:r>
              <a:rPr lang="de-DE" dirty="0" err="1" smtClean="0"/>
              <a:t>low</a:t>
            </a:r>
            <a:r>
              <a:rPr lang="de-DE" dirty="0" smtClean="0"/>
              <a:t> Q^2 </a:t>
            </a:r>
            <a:r>
              <a:rPr lang="de-DE" dirty="0" err="1" smtClean="0"/>
              <a:t>test</a:t>
            </a:r>
            <a:endParaRPr lang="de-DE" dirty="0"/>
          </a:p>
        </p:txBody>
      </p:sp>
      <p:grpSp>
        <p:nvGrpSpPr>
          <p:cNvPr id="6" name="Gruppieren 12"/>
          <p:cNvGrpSpPr/>
          <p:nvPr/>
        </p:nvGrpSpPr>
        <p:grpSpPr>
          <a:xfrm>
            <a:off x="2428860" y="1857364"/>
            <a:ext cx="4714908" cy="3983368"/>
            <a:chOff x="4273240" y="3110671"/>
            <a:chExt cx="3000396" cy="258576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73240" y="3481657"/>
              <a:ext cx="3000396" cy="2214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feld 10"/>
            <p:cNvSpPr txBox="1"/>
            <p:nvPr/>
          </p:nvSpPr>
          <p:spPr>
            <a:xfrm>
              <a:off x="5299369" y="3110671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FFC000"/>
                  </a:solidFill>
                  <a:latin typeface="Symbol"/>
                  <a:sym typeface="Symbol"/>
                </a:rPr>
                <a:t></a:t>
              </a:r>
              <a:r>
                <a:rPr lang="de-DE" b="1" dirty="0" smtClean="0">
                  <a:solidFill>
                    <a:srgbClr val="FFC000"/>
                  </a:solidFill>
                </a:rPr>
                <a:t> -&gt;2</a:t>
              </a:r>
              <a:r>
                <a:rPr lang="de-DE" b="1" dirty="0" smtClean="0">
                  <a:solidFill>
                    <a:srgbClr val="FFC000"/>
                  </a:solidFill>
                  <a:latin typeface="Symbol"/>
                  <a:sym typeface="Symbol"/>
                </a:rPr>
                <a:t></a:t>
              </a:r>
              <a:r>
                <a:rPr lang="de-DE" b="1" baseline="30000" dirty="0" smtClean="0">
                  <a:solidFill>
                    <a:srgbClr val="FFC000"/>
                  </a:solidFill>
                  <a:latin typeface="Arial"/>
                  <a:sym typeface="Symbol"/>
                </a:rPr>
                <a:t>0</a:t>
              </a:r>
              <a:endParaRPr lang="de-DE" b="1" baseline="30000" dirty="0">
                <a:solidFill>
                  <a:srgbClr val="FFC000"/>
                </a:solidFill>
                <a:latin typeface="Arial"/>
              </a:endParaRPr>
            </a:p>
          </p:txBody>
        </p:sp>
      </p:grpSp>
      <p:grpSp>
        <p:nvGrpSpPr>
          <p:cNvPr id="7" name="Gruppieren 15"/>
          <p:cNvGrpSpPr/>
          <p:nvPr/>
        </p:nvGrpSpPr>
        <p:grpSpPr>
          <a:xfrm>
            <a:off x="2285984" y="2000240"/>
            <a:ext cx="5286412" cy="4255220"/>
            <a:chOff x="2707410" y="2981936"/>
            <a:chExt cx="2931951" cy="315709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7410" y="3352953"/>
              <a:ext cx="2931951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feld 13"/>
            <p:cNvSpPr txBox="1"/>
            <p:nvPr/>
          </p:nvSpPr>
          <p:spPr>
            <a:xfrm>
              <a:off x="4054522" y="2981936"/>
              <a:ext cx="497661" cy="27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FFC000"/>
                  </a:solidFill>
                  <a:latin typeface="Symbol"/>
                  <a:sym typeface="Symbol"/>
                </a:rPr>
                <a:t></a:t>
              </a:r>
              <a:r>
                <a:rPr lang="de-DE" b="1" dirty="0" smtClean="0">
                  <a:solidFill>
                    <a:srgbClr val="FFC000"/>
                  </a:solidFill>
                </a:rPr>
                <a:t> -&gt; </a:t>
              </a:r>
              <a:r>
                <a:rPr lang="de-DE" b="1" dirty="0" smtClean="0">
                  <a:solidFill>
                    <a:srgbClr val="FFC000"/>
                  </a:solidFill>
                  <a:latin typeface="Symbol"/>
                  <a:sym typeface="Symbol"/>
                </a:rPr>
                <a:t></a:t>
              </a:r>
              <a:endParaRPr lang="de-DE" b="1" dirty="0">
                <a:solidFill>
                  <a:srgbClr val="FFC000"/>
                </a:solidFill>
                <a:latin typeface="Symbol"/>
              </a:endParaRPr>
            </a:p>
          </p:txBody>
        </p:sp>
      </p:grp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grpSp>
        <p:nvGrpSpPr>
          <p:cNvPr id="25" name="Gruppieren 24"/>
          <p:cNvGrpSpPr/>
          <p:nvPr/>
        </p:nvGrpSpPr>
        <p:grpSpPr>
          <a:xfrm>
            <a:off x="2357422" y="1643050"/>
            <a:ext cx="5057804" cy="4802425"/>
            <a:chOff x="2928926" y="1500174"/>
            <a:chExt cx="5057804" cy="4802425"/>
          </a:xfrm>
        </p:grpSpPr>
        <p:grpSp>
          <p:nvGrpSpPr>
            <p:cNvPr id="4" name="Gruppieren 11"/>
            <p:cNvGrpSpPr/>
            <p:nvPr/>
          </p:nvGrpSpPr>
          <p:grpSpPr>
            <a:xfrm>
              <a:off x="2928926" y="1500174"/>
              <a:ext cx="3677154" cy="4802425"/>
              <a:chOff x="142844" y="2643182"/>
              <a:chExt cx="2956143" cy="3706085"/>
            </a:xfrm>
          </p:grpSpPr>
          <p:grpSp>
            <p:nvGrpSpPr>
              <p:cNvPr id="5" name="Gruppieren 6"/>
              <p:cNvGrpSpPr/>
              <p:nvPr/>
            </p:nvGrpSpPr>
            <p:grpSpPr>
              <a:xfrm>
                <a:off x="142844" y="3139348"/>
                <a:ext cx="2956143" cy="3209919"/>
                <a:chOff x="785786" y="2371566"/>
                <a:chExt cx="4061666" cy="4067175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80327" y="2371566"/>
                  <a:ext cx="3667125" cy="4067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85786" y="3143248"/>
                  <a:ext cx="381000" cy="1914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0" name="Textfeld 9"/>
              <p:cNvSpPr txBox="1"/>
              <p:nvPr/>
            </p:nvSpPr>
            <p:spPr>
              <a:xfrm>
                <a:off x="1571604" y="2643182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FFC000"/>
                    </a:solidFill>
                    <a:latin typeface="Symbol"/>
                    <a:sym typeface="Symbol"/>
                  </a:rPr>
                  <a:t> -&gt;</a:t>
                </a:r>
                <a:r>
                  <a:rPr lang="de-DE" b="1" baseline="30000" dirty="0" smtClean="0">
                    <a:solidFill>
                      <a:srgbClr val="FFC000"/>
                    </a:solidFill>
                    <a:latin typeface="Arial"/>
                    <a:sym typeface="Symbol"/>
                  </a:rPr>
                  <a:t>0</a:t>
                </a:r>
                <a:endParaRPr lang="de-DE" b="1" baseline="30000" dirty="0">
                  <a:solidFill>
                    <a:srgbClr val="FFC000"/>
                  </a:solidFill>
                  <a:latin typeface="Arial"/>
                </a:endParaRPr>
              </a:p>
            </p:txBody>
          </p:sp>
        </p:grpSp>
        <p:sp>
          <p:nvSpPr>
            <p:cNvPr id="24" name="Abgerundete rechteckige Legende 23"/>
            <p:cNvSpPr/>
            <p:nvPr/>
          </p:nvSpPr>
          <p:spPr>
            <a:xfrm>
              <a:off x="6215074" y="2786058"/>
              <a:ext cx="1771656" cy="898400"/>
            </a:xfrm>
            <a:prstGeom prst="wedgeRoundRectCallout">
              <a:avLst>
                <a:gd name="adj1" fmla="val -72942"/>
                <a:gd name="adj2" fmla="val 86309"/>
                <a:gd name="adj3" fmla="val 1666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66FF"/>
                  </a:solidFill>
                </a:rPr>
                <a:t>Typical shape, </a:t>
              </a:r>
              <a:br>
                <a:rPr lang="en-US" dirty="0" smtClean="0">
                  <a:solidFill>
                    <a:srgbClr val="0066FF"/>
                  </a:solidFill>
                </a:rPr>
              </a:br>
              <a:r>
                <a:rPr lang="en-US" dirty="0" smtClean="0">
                  <a:solidFill>
                    <a:srgbClr val="0066FF"/>
                  </a:solidFill>
                  <a:latin typeface="Symbol"/>
                  <a:sym typeface="Symbol"/>
                </a:rPr>
                <a:t></a:t>
              </a:r>
              <a:r>
                <a:rPr lang="en-US" dirty="0" smtClean="0">
                  <a:solidFill>
                    <a:srgbClr val="0066FF"/>
                  </a:solidFill>
                </a:rPr>
                <a:t> dominated</a:t>
              </a:r>
              <a:endParaRPr lang="en-US" dirty="0">
                <a:solidFill>
                  <a:srgbClr val="0066FF"/>
                </a:solidFill>
              </a:endParaRPr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0" y="0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tx2"/>
                </a:solidFill>
              </a:rPr>
              <a:t>Checks </a:t>
            </a:r>
            <a:r>
              <a:rPr lang="de-DE" sz="3600" dirty="0" err="1" smtClean="0">
                <a:solidFill>
                  <a:schemeClr val="tx2"/>
                </a:solidFill>
              </a:rPr>
              <a:t>of</a:t>
            </a:r>
            <a:r>
              <a:rPr lang="de-DE" sz="3600" dirty="0" smtClean="0">
                <a:solidFill>
                  <a:schemeClr val="tx2"/>
                </a:solidFill>
              </a:rPr>
              <a:t> model</a:t>
            </a:r>
            <a:endParaRPr lang="de-DE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1715294"/>
            <a:ext cx="58483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42844" y="857232"/>
            <a:ext cx="8505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3. </a:t>
            </a:r>
            <a:r>
              <a:rPr lang="de-DE" sz="2400" dirty="0" err="1" smtClean="0"/>
              <a:t>Exclusive</a:t>
            </a:r>
            <a:r>
              <a:rPr lang="de-DE" sz="2400" dirty="0" smtClean="0"/>
              <a:t> </a:t>
            </a:r>
            <a:r>
              <a:rPr lang="de-DE" sz="2400" dirty="0" err="1" smtClean="0"/>
              <a:t>pion</a:t>
            </a:r>
            <a:r>
              <a:rPr lang="de-DE" sz="2400" dirty="0" smtClean="0"/>
              <a:t> </a:t>
            </a:r>
            <a:r>
              <a:rPr lang="de-DE" sz="2400" dirty="0" err="1" smtClean="0"/>
              <a:t>production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JLAB (CT </a:t>
            </a:r>
            <a:r>
              <a:rPr lang="de-DE" sz="2400" dirty="0" err="1" smtClean="0"/>
              <a:t>experiment</a:t>
            </a:r>
            <a:r>
              <a:rPr lang="de-DE" sz="2400" dirty="0" smtClean="0"/>
              <a:t>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0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tx2"/>
                </a:solidFill>
              </a:rPr>
              <a:t>Checks </a:t>
            </a:r>
            <a:r>
              <a:rPr lang="de-DE" sz="3600" dirty="0" err="1" smtClean="0">
                <a:solidFill>
                  <a:schemeClr val="tx2"/>
                </a:solidFill>
              </a:rPr>
              <a:t>of</a:t>
            </a:r>
            <a:r>
              <a:rPr lang="de-DE" sz="3600" dirty="0" smtClean="0">
                <a:solidFill>
                  <a:schemeClr val="tx2"/>
                </a:solidFill>
              </a:rPr>
              <a:t> model</a:t>
            </a:r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358082" y="271462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GiBUU</a:t>
            </a:r>
            <a:r>
              <a:rPr lang="de-DE" dirty="0" smtClean="0"/>
              <a:t>:</a:t>
            </a:r>
          </a:p>
          <a:p>
            <a:r>
              <a:rPr lang="de-DE" dirty="0" smtClean="0"/>
              <a:t>Solid </a:t>
            </a:r>
            <a:r>
              <a:rPr lang="de-DE" dirty="0" err="1" smtClean="0"/>
              <a:t>curves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57290" y="6143644"/>
            <a:ext cx="4113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Kaskulov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Mosel, Phys.Rev.C79:015207,2009</a:t>
            </a:r>
            <a:endParaRPr lang="de-DE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NUFACT09</a:t>
            </a:r>
            <a:endParaRPr lang="de-DE" smtClean="0">
              <a:latin typeface="Arial" charset="0"/>
            </a:endParaRPr>
          </a:p>
        </p:txBody>
      </p:sp>
      <p:sp>
        <p:nvSpPr>
          <p:cNvPr id="18443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8929688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smtClean="0">
                <a:solidFill>
                  <a:schemeClr val="tx2"/>
                </a:solidFill>
              </a:rPr>
              <a:t>CC </a:t>
            </a:r>
            <a:r>
              <a:rPr lang="de-DE" sz="3600" err="1" smtClean="0">
                <a:solidFill>
                  <a:schemeClr val="tx2"/>
                </a:solidFill>
              </a:rPr>
              <a:t>pion</a:t>
            </a:r>
            <a:r>
              <a:rPr lang="de-DE" sz="3600" smtClean="0">
                <a:solidFill>
                  <a:schemeClr val="tx2"/>
                </a:solidFill>
              </a:rPr>
              <a:t> </a:t>
            </a:r>
            <a:r>
              <a:rPr lang="de-DE" sz="3600" err="1" smtClean="0">
                <a:solidFill>
                  <a:schemeClr val="tx2"/>
                </a:solidFill>
              </a:rPr>
              <a:t>production</a:t>
            </a:r>
            <a:r>
              <a:rPr lang="de-DE" sz="3600" smtClean="0">
                <a:solidFill>
                  <a:schemeClr val="tx2"/>
                </a:solidFill>
              </a:rPr>
              <a:t>:  </a:t>
            </a:r>
            <a:r>
              <a:rPr lang="de-DE" sz="360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de-DE" sz="3600" baseline="-2500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de-DE" sz="3600" baseline="30000" smtClean="0">
                <a:solidFill>
                  <a:schemeClr val="tx2"/>
                </a:solidFill>
              </a:rPr>
              <a:t>56</a:t>
            </a:r>
            <a:r>
              <a:rPr lang="de-DE" sz="3600" smtClean="0">
                <a:solidFill>
                  <a:schemeClr val="tx2"/>
                </a:solidFill>
              </a:rPr>
              <a:t>Fe </a:t>
            </a:r>
            <a:r>
              <a:rPr lang="de-DE" sz="360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de-DE" sz="360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de-DE" sz="3600" baseline="30000" smtClean="0">
                <a:solidFill>
                  <a:schemeClr val="tx2"/>
                </a:solidFill>
              </a:rPr>
              <a:t>-</a:t>
            </a:r>
            <a:r>
              <a:rPr lang="de-DE" sz="3600" smtClean="0">
                <a:solidFill>
                  <a:schemeClr val="tx2"/>
                </a:solidFill>
              </a:rPr>
              <a:t> </a:t>
            </a:r>
            <a:r>
              <a:rPr lang="de-DE" sz="3600" smtClean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de-DE" sz="3600" smtClean="0">
                <a:solidFill>
                  <a:schemeClr val="tx2"/>
                </a:solidFill>
              </a:rPr>
              <a:t> X</a:t>
            </a:r>
          </a:p>
        </p:txBody>
      </p:sp>
      <p:pic>
        <p:nvPicPr>
          <p:cNvPr id="18435" name="Picture 2" descr="pnull_map_wofs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709613"/>
            <a:ext cx="4038600" cy="32972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8436" name="Picture 4" descr="ppl_map_wofs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50" y="725488"/>
            <a:ext cx="4171950" cy="32972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3459163" y="3317875"/>
            <a:ext cx="36512" cy="433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 flipH="1">
            <a:off x="8215313" y="3195638"/>
            <a:ext cx="31750" cy="433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44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775" y="981075"/>
            <a:ext cx="504825" cy="463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446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7625" y="981075"/>
            <a:ext cx="387350" cy="4397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" name="Gruppieren 44"/>
          <p:cNvGrpSpPr/>
          <p:nvPr/>
        </p:nvGrpSpPr>
        <p:grpSpPr bwMode="auto">
          <a:xfrm>
            <a:off x="142843" y="2786258"/>
            <a:ext cx="8753475" cy="2863368"/>
            <a:chOff x="142843" y="2786258"/>
            <a:chExt cx="8753475" cy="2863368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42843" y="2786258"/>
              <a:ext cx="8753475" cy="2863368"/>
              <a:chOff x="68" y="1705"/>
              <a:chExt cx="5514" cy="2186"/>
            </a:xfrm>
            <a:solidFill>
              <a:schemeClr val="tx1"/>
            </a:solidFill>
          </p:grpSpPr>
          <p:pic>
            <p:nvPicPr>
              <p:cNvPr id="18449" name="Picture 3" descr="pnull_map_wfsi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038" y="1705"/>
                <a:ext cx="2544" cy="20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0" name="Picture 5" descr="ppl_map_wfsi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8" y="1814"/>
                <a:ext cx="2627" cy="20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51" name="Text Box 6"/>
              <p:cNvSpPr txBox="1">
                <a:spLocks noChangeArrowheads="1"/>
              </p:cNvSpPr>
              <p:nvPr/>
            </p:nvSpPr>
            <p:spPr bwMode="auto">
              <a:xfrm>
                <a:off x="2336" y="3048"/>
                <a:ext cx="854" cy="3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3200" b="1">
                    <a:solidFill>
                      <a:srgbClr val="FFA200"/>
                    </a:solidFill>
                    <a:latin typeface="Tahoma" pitchFamily="34" charset="0"/>
                  </a:rPr>
                  <a:t>w FSI</a:t>
                </a:r>
              </a:p>
            </p:txBody>
          </p:sp>
        </p:grpSp>
        <p:pic>
          <p:nvPicPr>
            <p:cNvPr id="31" name="Grafik 30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2769472" y="3345570"/>
              <a:ext cx="579214" cy="43041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3" name="Grafik 42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7676677" y="3316751"/>
              <a:ext cx="439026" cy="40454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8448" name="Rectangle 17"/>
          <p:cNvSpPr>
            <a:spLocks noChangeArrowheads="1"/>
          </p:cNvSpPr>
          <p:nvPr/>
        </p:nvSpPr>
        <p:spPr bwMode="auto">
          <a:xfrm>
            <a:off x="3851275" y="6035675"/>
            <a:ext cx="123666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>
                <a:latin typeface="Tahoma" pitchFamily="34" charset="0"/>
              </a:rPr>
              <a:t>E</a:t>
            </a:r>
            <a:r>
              <a:rPr lang="de-DE" b="1" baseline="-25000">
                <a:latin typeface="Symbol" pitchFamily="18" charset="2"/>
                <a:sym typeface="Symbol" pitchFamily="18" charset="2"/>
              </a:rPr>
              <a:t></a:t>
            </a:r>
            <a:r>
              <a:rPr lang="de-DE">
                <a:latin typeface="Tahoma" pitchFamily="34" charset="0"/>
              </a:rPr>
              <a:t>= 1 </a:t>
            </a:r>
            <a:r>
              <a:rPr lang="de-DE" err="1">
                <a:latin typeface="Tahoma" pitchFamily="34" charset="0"/>
              </a:rPr>
              <a:t>GeV</a:t>
            </a:r>
            <a:endParaRPr lang="de-DE">
              <a:latin typeface="Tahoma" pitchFamily="34" charset="0"/>
            </a:endParaRP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3492500" y="2451100"/>
            <a:ext cx="1841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>
                <a:solidFill>
                  <a:srgbClr val="FFA200"/>
                </a:solidFill>
                <a:latin typeface="Tahoma" pitchFamily="34" charset="0"/>
              </a:rPr>
              <a:t>w/o FSI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28688" y="714375"/>
            <a:ext cx="7858154" cy="8572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Validation of </a:t>
            </a:r>
            <a:r>
              <a:rPr lang="en-US" dirty="0" err="1" smtClean="0"/>
              <a:t>pion</a:t>
            </a:r>
            <a:r>
              <a:rPr lang="en-US" dirty="0" smtClean="0"/>
              <a:t> spectra in </a:t>
            </a:r>
            <a:r>
              <a:rPr lang="en-US" dirty="0" err="1" smtClean="0"/>
              <a:t>photoproduction</a:t>
            </a:r>
            <a:endParaRPr lang="en-US" dirty="0"/>
          </a:p>
        </p:txBody>
      </p:sp>
      <p:grpSp>
        <p:nvGrpSpPr>
          <p:cNvPr id="5" name="Gruppieren 11"/>
          <p:cNvGrpSpPr/>
          <p:nvPr/>
        </p:nvGrpSpPr>
        <p:grpSpPr>
          <a:xfrm>
            <a:off x="714348" y="1357298"/>
            <a:ext cx="4214842" cy="4714908"/>
            <a:chOff x="142844" y="2643182"/>
            <a:chExt cx="2928958" cy="3638547"/>
          </a:xfrm>
        </p:grpSpPr>
        <p:grpSp>
          <p:nvGrpSpPr>
            <p:cNvPr id="6" name="Gruppieren 6"/>
            <p:cNvGrpSpPr/>
            <p:nvPr/>
          </p:nvGrpSpPr>
          <p:grpSpPr>
            <a:xfrm>
              <a:off x="142844" y="3071810"/>
              <a:ext cx="2928958" cy="3209919"/>
              <a:chOff x="785786" y="2285992"/>
              <a:chExt cx="4024315" cy="4067175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42976" y="2285992"/>
                <a:ext cx="3667125" cy="4067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5786" y="3143248"/>
                <a:ext cx="381000" cy="1914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" name="Textfeld 6"/>
            <p:cNvSpPr txBox="1"/>
            <p:nvPr/>
          </p:nvSpPr>
          <p:spPr>
            <a:xfrm>
              <a:off x="1571604" y="264318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FFC000"/>
                  </a:solidFill>
                  <a:latin typeface="Symbol"/>
                  <a:sym typeface="Symbol"/>
                </a:rPr>
                <a:t> -&gt;</a:t>
              </a:r>
              <a:r>
                <a:rPr lang="de-DE" b="1" baseline="30000" dirty="0" smtClean="0">
                  <a:solidFill>
                    <a:srgbClr val="FFC000"/>
                  </a:solidFill>
                  <a:latin typeface="Arial"/>
                  <a:sym typeface="Symbol"/>
                </a:rPr>
                <a:t>0</a:t>
              </a:r>
              <a:endParaRPr lang="de-DE" b="1" baseline="30000" dirty="0">
                <a:solidFill>
                  <a:srgbClr val="FFC000"/>
                </a:solidFill>
                <a:latin typeface="Arial"/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5072034" y="2143116"/>
            <a:ext cx="400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Typical shape of spectra: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determined by </a:t>
            </a:r>
            <a:r>
              <a:rPr lang="en-US" sz="2400" dirty="0" smtClean="0">
                <a:solidFill>
                  <a:schemeClr val="accent2"/>
                </a:solidFill>
                <a:latin typeface="Symbol"/>
                <a:sym typeface="Symbol"/>
              </a:rPr>
              <a:t></a:t>
            </a:r>
            <a:r>
              <a:rPr lang="en-US" sz="2400" dirty="0" smtClean="0">
                <a:solidFill>
                  <a:schemeClr val="accent2"/>
                </a:solidFill>
              </a:rPr>
              <a:t> absorption</a:t>
            </a:r>
            <a:endParaRPr lang="en-US" sz="2400" dirty="0">
              <a:solidFill>
                <a:schemeClr val="accent2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rot="5400000">
            <a:off x="4000496" y="2714620"/>
            <a:ext cx="1071570" cy="107157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0" idx="1"/>
          </p:cNvCxnSpPr>
          <p:nvPr/>
        </p:nvCxnSpPr>
        <p:spPr>
          <a:xfrm rot="10800000" flipV="1">
            <a:off x="2000232" y="2558614"/>
            <a:ext cx="3071802" cy="1227575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NUFACT09</a:t>
            </a:r>
            <a:endParaRPr lang="de-DE" smtClean="0">
              <a:latin typeface="Arial" charset="0"/>
            </a:endParaRPr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body" sz="quarter" idx="13"/>
          </p:nvPr>
        </p:nvSpPr>
        <p:spPr>
          <a:xfrm>
            <a:off x="71438" y="908050"/>
            <a:ext cx="9072562" cy="5400675"/>
          </a:xfrm>
        </p:spPr>
        <p:txBody>
          <a:bodyPr/>
          <a:lstStyle/>
          <a:p>
            <a:pPr eaLnBrk="1" hangingPunct="1"/>
            <a:r>
              <a:rPr lang="de-DE" sz="2400" err="1" smtClean="0"/>
              <a:t>Effects</a:t>
            </a:r>
            <a:r>
              <a:rPr lang="de-DE" sz="2400" smtClean="0"/>
              <a:t> </a:t>
            </a:r>
            <a:r>
              <a:rPr lang="de-DE" sz="2400" err="1" smtClean="0"/>
              <a:t>of</a:t>
            </a:r>
            <a:r>
              <a:rPr lang="de-DE" sz="2400" smtClean="0"/>
              <a:t> FSI on </a:t>
            </a:r>
            <a:r>
              <a:rPr lang="de-DE" sz="2400" err="1" smtClean="0"/>
              <a:t>pion</a:t>
            </a:r>
            <a:r>
              <a:rPr lang="de-DE" sz="2400" smtClean="0"/>
              <a:t> </a:t>
            </a:r>
            <a:r>
              <a:rPr lang="de-DE" sz="2400" err="1" smtClean="0"/>
              <a:t>kinetic</a:t>
            </a:r>
            <a:r>
              <a:rPr lang="de-DE" sz="2400" smtClean="0"/>
              <a:t> </a:t>
            </a:r>
            <a:r>
              <a:rPr lang="de-DE" sz="2400" err="1" smtClean="0"/>
              <a:t>energy</a:t>
            </a:r>
            <a:r>
              <a:rPr lang="de-DE" sz="2400" smtClean="0"/>
              <a:t> </a:t>
            </a:r>
            <a:r>
              <a:rPr lang="de-DE" sz="2400" err="1" smtClean="0"/>
              <a:t>spectrum</a:t>
            </a:r>
            <a:r>
              <a:rPr lang="de-DE" sz="2400" smtClean="0"/>
              <a:t> </a:t>
            </a:r>
            <a:r>
              <a:rPr lang="de-DE" sz="2400" err="1" smtClean="0"/>
              <a:t>at</a:t>
            </a:r>
            <a:r>
              <a:rPr lang="de-DE" sz="2400" smtClean="0"/>
              <a:t> </a:t>
            </a:r>
            <a:r>
              <a:rPr lang="de-DE" sz="2400" b="1" i="1" smtClean="0">
                <a:latin typeface="Times New Roman" pitchFamily="18" charset="0"/>
                <a:sym typeface="Wingdings" pitchFamily="2" charset="2"/>
              </a:rPr>
              <a:t>E</a:t>
            </a:r>
            <a:r>
              <a:rPr lang="de-DE" sz="2400" i="1" baseline="-25000" smtClean="0">
                <a:latin typeface="Symbol" pitchFamily="18" charset="2"/>
                <a:sym typeface="Wingdings" pitchFamily="2" charset="2"/>
              </a:rPr>
              <a:t>n</a:t>
            </a:r>
            <a:r>
              <a:rPr lang="de-DE" sz="2400" smtClean="0">
                <a:sym typeface="Wingdings" pitchFamily="2" charset="2"/>
              </a:rPr>
              <a:t> = 1 </a:t>
            </a:r>
            <a:r>
              <a:rPr lang="de-DE" sz="2400" err="1" smtClean="0">
                <a:sym typeface="Wingdings" pitchFamily="2" charset="2"/>
              </a:rPr>
              <a:t>GeV</a:t>
            </a:r>
            <a:endParaRPr lang="de-DE" sz="2400" smtClean="0">
              <a:sym typeface="Wingdings" pitchFamily="2" charset="2"/>
            </a:endParaRPr>
          </a:p>
          <a:p>
            <a:pPr lvl="1" eaLnBrk="1" hangingPunct="1"/>
            <a:r>
              <a:rPr lang="de-DE" smtClean="0">
                <a:solidFill>
                  <a:srgbClr val="FF0000"/>
                </a:solidFill>
              </a:rPr>
              <a:t>strong </a:t>
            </a:r>
            <a:r>
              <a:rPr lang="de-DE" err="1" smtClean="0">
                <a:solidFill>
                  <a:srgbClr val="FF0000"/>
                </a:solidFill>
              </a:rPr>
              <a:t>absorption</a:t>
            </a:r>
            <a:r>
              <a:rPr lang="de-DE" smtClean="0">
                <a:solidFill>
                  <a:srgbClr val="FF0000"/>
                </a:solidFill>
              </a:rPr>
              <a:t> in </a:t>
            </a:r>
            <a:r>
              <a:rPr lang="de-DE" sz="2000" b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de-DE" smtClean="0">
                <a:solidFill>
                  <a:srgbClr val="FF0000"/>
                </a:solidFill>
              </a:rPr>
              <a:t> </a:t>
            </a:r>
            <a:r>
              <a:rPr lang="de-DE" err="1" smtClean="0">
                <a:solidFill>
                  <a:srgbClr val="FF0000"/>
                </a:solidFill>
              </a:rPr>
              <a:t>region</a:t>
            </a:r>
            <a:endParaRPr lang="de-DE" smtClean="0">
              <a:solidFill>
                <a:srgbClr val="FF0000"/>
              </a:solidFill>
              <a:sym typeface="Wingdings" pitchFamily="2" charset="2"/>
            </a:endParaRPr>
          </a:p>
          <a:p>
            <a:pPr lvl="1" eaLnBrk="1" hangingPunct="1"/>
            <a:r>
              <a:rPr lang="de-DE" err="1" smtClean="0">
                <a:solidFill>
                  <a:schemeClr val="accent1"/>
                </a:solidFill>
              </a:rPr>
              <a:t>side-feeding</a:t>
            </a:r>
            <a:r>
              <a:rPr lang="de-DE" smtClean="0">
                <a:solidFill>
                  <a:schemeClr val="accent1"/>
                </a:solidFill>
              </a:rPr>
              <a:t> </a:t>
            </a:r>
            <a:r>
              <a:rPr lang="de-DE" err="1" smtClean="0">
                <a:solidFill>
                  <a:schemeClr val="accent1"/>
                </a:solidFill>
              </a:rPr>
              <a:t>from</a:t>
            </a:r>
            <a:r>
              <a:rPr lang="de-DE" smtClean="0">
                <a:solidFill>
                  <a:schemeClr val="accent1"/>
                </a:solidFill>
              </a:rPr>
              <a:t> dominant </a:t>
            </a:r>
            <a:r>
              <a:rPr lang="de-DE" sz="2000" b="1" smtClean="0">
                <a:solidFill>
                  <a:schemeClr val="accent1"/>
                </a:solidFill>
                <a:latin typeface="Symbol" pitchFamily="18" charset="2"/>
              </a:rPr>
              <a:t>p</a:t>
            </a:r>
            <a:r>
              <a:rPr lang="de-DE" sz="2000" b="1" baseline="30000" smtClean="0">
                <a:solidFill>
                  <a:schemeClr val="accent1"/>
                </a:solidFill>
                <a:latin typeface="Symbol" pitchFamily="18" charset="2"/>
              </a:rPr>
              <a:t>+ </a:t>
            </a:r>
            <a:r>
              <a:rPr lang="de-DE" err="1" smtClean="0">
                <a:solidFill>
                  <a:schemeClr val="accent1"/>
                </a:solidFill>
              </a:rPr>
              <a:t>into</a:t>
            </a:r>
            <a:r>
              <a:rPr lang="de-DE" smtClean="0">
                <a:solidFill>
                  <a:schemeClr val="accent1"/>
                </a:solidFill>
              </a:rPr>
              <a:t> </a:t>
            </a:r>
            <a:r>
              <a:rPr lang="de-DE" sz="2000" b="1" smtClean="0">
                <a:solidFill>
                  <a:schemeClr val="accent1"/>
                </a:solidFill>
                <a:latin typeface="Symbol" pitchFamily="18" charset="2"/>
              </a:rPr>
              <a:t>p</a:t>
            </a:r>
            <a:r>
              <a:rPr lang="de-DE" sz="2000" b="1" baseline="30000" smtClean="0">
                <a:solidFill>
                  <a:schemeClr val="accent1"/>
                </a:solidFill>
                <a:latin typeface="Symbol" pitchFamily="18" charset="2"/>
              </a:rPr>
              <a:t>0 </a:t>
            </a:r>
            <a:r>
              <a:rPr lang="de-DE" err="1" smtClean="0">
                <a:solidFill>
                  <a:schemeClr val="accent1"/>
                </a:solidFill>
              </a:rPr>
              <a:t>channel</a:t>
            </a:r>
            <a:endParaRPr lang="de-DE" smtClean="0">
              <a:solidFill>
                <a:schemeClr val="accent1"/>
              </a:solidFill>
            </a:endParaRPr>
          </a:p>
          <a:p>
            <a:pPr lvl="1" eaLnBrk="1" hangingPunct="1"/>
            <a:r>
              <a:rPr lang="de-DE" err="1" smtClean="0">
                <a:solidFill>
                  <a:srgbClr val="92D050"/>
                </a:solidFill>
              </a:rPr>
              <a:t>secondary</a:t>
            </a:r>
            <a:r>
              <a:rPr lang="de-DE" smtClean="0">
                <a:solidFill>
                  <a:srgbClr val="92D050"/>
                </a:solidFill>
              </a:rPr>
              <a:t> </a:t>
            </a:r>
            <a:r>
              <a:rPr lang="de-DE" err="1" smtClean="0">
                <a:solidFill>
                  <a:srgbClr val="92D050"/>
                </a:solidFill>
              </a:rPr>
              <a:t>pions</a:t>
            </a:r>
            <a:r>
              <a:rPr lang="de-DE" smtClean="0">
                <a:solidFill>
                  <a:srgbClr val="92D050"/>
                </a:solidFill>
              </a:rPr>
              <a:t> </a:t>
            </a:r>
            <a:r>
              <a:rPr lang="de-DE" err="1" smtClean="0">
                <a:solidFill>
                  <a:srgbClr val="92D050"/>
                </a:solidFill>
              </a:rPr>
              <a:t>through</a:t>
            </a:r>
            <a:r>
              <a:rPr lang="de-DE" smtClean="0">
                <a:solidFill>
                  <a:srgbClr val="92D050"/>
                </a:solidFill>
              </a:rPr>
              <a:t> FSI </a:t>
            </a:r>
            <a:r>
              <a:rPr lang="de-DE" err="1" smtClean="0">
                <a:solidFill>
                  <a:srgbClr val="92D050"/>
                </a:solidFill>
              </a:rPr>
              <a:t>of</a:t>
            </a:r>
            <a:r>
              <a:rPr lang="de-DE" smtClean="0">
                <a:solidFill>
                  <a:srgbClr val="92D050"/>
                </a:solidFill>
              </a:rPr>
              <a:t> </a:t>
            </a:r>
            <a:r>
              <a:rPr lang="de-DE" err="1" smtClean="0">
                <a:solidFill>
                  <a:srgbClr val="92D050"/>
                </a:solidFill>
              </a:rPr>
              <a:t>initial</a:t>
            </a:r>
            <a:r>
              <a:rPr lang="de-DE" smtClean="0">
                <a:solidFill>
                  <a:srgbClr val="92D050"/>
                </a:solidFill>
              </a:rPr>
              <a:t> QE </a:t>
            </a:r>
            <a:r>
              <a:rPr lang="de-DE" err="1" smtClean="0">
                <a:solidFill>
                  <a:srgbClr val="92D050"/>
                </a:solidFill>
              </a:rPr>
              <a:t>protons</a:t>
            </a:r>
            <a:endParaRPr lang="de-DE" b="1" smtClean="0">
              <a:solidFill>
                <a:srgbClr val="92D050"/>
              </a:solidFill>
              <a:latin typeface="Symbol" pitchFamily="18" charset="2"/>
              <a:sym typeface="Wingdings" pitchFamily="2" charset="2"/>
            </a:endParaRPr>
          </a:p>
          <a:p>
            <a:pPr eaLnBrk="1" hangingPunct="1"/>
            <a:r>
              <a:rPr lang="en-US" sz="2400" smtClean="0">
                <a:solidFill>
                  <a:schemeClr val="accent2"/>
                </a:solidFill>
                <a:cs typeface="Tahoma" pitchFamily="34" charset="0"/>
                <a:sym typeface="Wingdings" pitchFamily="2" charset="2"/>
              </a:rPr>
              <a:t>Significant distortion of spectra by FSI</a:t>
            </a:r>
            <a:endParaRPr lang="en-US" sz="2400" smtClean="0">
              <a:solidFill>
                <a:schemeClr val="accent2"/>
              </a:solidFill>
              <a:cs typeface="Tahoma" pitchFamily="34" charset="0"/>
            </a:endParaRP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9144000" cy="63341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de-DE" smtClean="0">
                <a:solidFill>
                  <a:schemeClr val="tx2"/>
                </a:solidFill>
              </a:rPr>
              <a:t>CC </a:t>
            </a:r>
            <a:r>
              <a:rPr lang="de-DE" err="1" smtClean="0">
                <a:solidFill>
                  <a:schemeClr val="tx2"/>
                </a:solidFill>
              </a:rPr>
              <a:t>pion</a:t>
            </a:r>
            <a:r>
              <a:rPr lang="de-DE" smtClean="0">
                <a:solidFill>
                  <a:schemeClr val="tx2"/>
                </a:solidFill>
              </a:rPr>
              <a:t> </a:t>
            </a:r>
            <a:r>
              <a:rPr lang="de-DE" err="1" smtClean="0">
                <a:solidFill>
                  <a:schemeClr val="tx2"/>
                </a:solidFill>
              </a:rPr>
              <a:t>production</a:t>
            </a:r>
            <a:r>
              <a:rPr lang="de-DE" smtClean="0">
                <a:solidFill>
                  <a:schemeClr val="tx2"/>
                </a:solidFill>
              </a:rPr>
              <a:t>:  </a:t>
            </a:r>
            <a:r>
              <a:rPr lang="de-DE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de-DE" baseline="-2500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de-DE" baseline="30000" smtClean="0">
                <a:solidFill>
                  <a:schemeClr val="tx2"/>
                </a:solidFill>
              </a:rPr>
              <a:t>56</a:t>
            </a:r>
            <a:r>
              <a:rPr lang="de-DE" smtClean="0">
                <a:solidFill>
                  <a:schemeClr val="tx2"/>
                </a:solidFill>
              </a:rPr>
              <a:t>Fe </a:t>
            </a:r>
            <a:r>
              <a:rPr lang="de-DE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de-DE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de-DE" baseline="30000" smtClean="0">
                <a:solidFill>
                  <a:schemeClr val="tx2"/>
                </a:solidFill>
              </a:rPr>
              <a:t>-</a:t>
            </a:r>
            <a:r>
              <a:rPr lang="de-DE" smtClean="0">
                <a:solidFill>
                  <a:schemeClr val="tx2"/>
                </a:solidFill>
              </a:rPr>
              <a:t> </a:t>
            </a:r>
            <a:r>
              <a:rPr lang="de-DE" smtClean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de-DE" smtClean="0">
                <a:solidFill>
                  <a:schemeClr val="tx2"/>
                </a:solidFill>
              </a:rPr>
              <a:t> X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17500" y="3357562"/>
            <a:ext cx="8826500" cy="3076575"/>
            <a:chOff x="90" y="1842"/>
            <a:chExt cx="5560" cy="1938"/>
          </a:xfrm>
        </p:grpSpPr>
        <p:pic>
          <p:nvPicPr>
            <p:cNvPr id="19467" name="Picture 10" descr="iron_pnull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1842"/>
              <a:ext cx="2770" cy="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11" descr="iron_ppl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" y="1842"/>
              <a:ext cx="2770" cy="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Rectangle 6"/>
            <p:cNvSpPr>
              <a:spLocks noChangeArrowheads="1"/>
            </p:cNvSpPr>
            <p:nvPr/>
          </p:nvSpPr>
          <p:spPr bwMode="auto">
            <a:xfrm>
              <a:off x="5012" y="2886"/>
              <a:ext cx="26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de-DE" sz="2000">
                  <a:latin typeface="Symbol" pitchFamily="18" charset="2"/>
                  <a:sym typeface="Symbol" pitchFamily="18" charset="2"/>
                </a:rPr>
                <a:t></a:t>
              </a:r>
              <a:r>
                <a:rPr lang="de-DE" sz="2000" b="1" baseline="30000">
                  <a:sym typeface="Symbol" pitchFamily="18" charset="2"/>
                </a:rPr>
                <a:t>0</a:t>
              </a:r>
              <a:endParaRPr lang="de-DE" sz="2000" b="1" baseline="30000"/>
            </a:p>
          </p:txBody>
        </p:sp>
        <p:sp>
          <p:nvSpPr>
            <p:cNvPr id="19470" name="Rectangle 7"/>
            <p:cNvSpPr>
              <a:spLocks noChangeArrowheads="1"/>
            </p:cNvSpPr>
            <p:nvPr/>
          </p:nvSpPr>
          <p:spPr bwMode="auto">
            <a:xfrm>
              <a:off x="4995" y="2517"/>
              <a:ext cx="265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de-DE" sz="2000" b="1" smtClean="0">
                  <a:solidFill>
                    <a:schemeClr val="bg2"/>
                  </a:solidFill>
                  <a:latin typeface="Symbol"/>
                  <a:sym typeface="Symbol"/>
                </a:rPr>
                <a:t></a:t>
              </a:r>
              <a:r>
                <a:rPr lang="de-DE" sz="2000" b="1" baseline="55000" smtClean="0">
                  <a:solidFill>
                    <a:schemeClr val="bg2"/>
                  </a:solidFill>
                  <a:latin typeface="Arial"/>
                  <a:sym typeface="Symbol"/>
                </a:rPr>
                <a:t>0</a:t>
              </a:r>
              <a:endParaRPr lang="de-DE" sz="2000" b="1" baseline="55000">
                <a:solidFill>
                  <a:schemeClr val="bg2"/>
                </a:solidFill>
                <a:latin typeface="Arial"/>
              </a:endParaRPr>
            </a:p>
          </p:txBody>
        </p:sp>
      </p:grpSp>
      <p:sp>
        <p:nvSpPr>
          <p:cNvPr id="581644" name="Line 12"/>
          <p:cNvSpPr>
            <a:spLocks noChangeShapeType="1"/>
          </p:cNvSpPr>
          <p:nvPr/>
        </p:nvSpPr>
        <p:spPr bwMode="auto">
          <a:xfrm flipH="1">
            <a:off x="1811636" y="3786190"/>
            <a:ext cx="45719" cy="128588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81645" name="Line 13"/>
          <p:cNvSpPr>
            <a:spLocks noChangeShapeType="1"/>
          </p:cNvSpPr>
          <p:nvPr/>
        </p:nvSpPr>
        <p:spPr bwMode="auto">
          <a:xfrm flipH="1">
            <a:off x="6215073" y="4286256"/>
            <a:ext cx="45719" cy="719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81646" name="Oval 14"/>
          <p:cNvSpPr>
            <a:spLocks noChangeArrowheads="1"/>
          </p:cNvSpPr>
          <p:nvPr/>
        </p:nvSpPr>
        <p:spPr bwMode="auto">
          <a:xfrm>
            <a:off x="5500694" y="3429000"/>
            <a:ext cx="504825" cy="936625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47" name="Oval 15"/>
          <p:cNvSpPr>
            <a:spLocks noChangeArrowheads="1"/>
          </p:cNvSpPr>
          <p:nvPr/>
        </p:nvSpPr>
        <p:spPr bwMode="auto">
          <a:xfrm>
            <a:off x="928662" y="5214950"/>
            <a:ext cx="1223962" cy="863600"/>
          </a:xfrm>
          <a:prstGeom prst="ellipse">
            <a:avLst/>
          </a:prstGeom>
          <a:noFill/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48" name="Oval 16"/>
          <p:cNvSpPr>
            <a:spLocks noChangeArrowheads="1"/>
          </p:cNvSpPr>
          <p:nvPr/>
        </p:nvSpPr>
        <p:spPr bwMode="auto">
          <a:xfrm>
            <a:off x="5357818" y="5143512"/>
            <a:ext cx="1223962" cy="9366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3786182" y="4286256"/>
            <a:ext cx="42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>
                <a:solidFill>
                  <a:schemeClr val="bg2"/>
                </a:solidFill>
                <a:latin typeface="Symbol"/>
                <a:sym typeface="Symbol"/>
              </a:rPr>
              <a:t></a:t>
            </a:r>
            <a:r>
              <a:rPr lang="de-DE" sz="2000" b="1" baseline="30000" smtClean="0">
                <a:solidFill>
                  <a:schemeClr val="bg2"/>
                </a:solidFill>
                <a:latin typeface="Arial"/>
                <a:sym typeface="Symbol"/>
              </a:rPr>
              <a:t>+</a:t>
            </a:r>
            <a:endParaRPr lang="de-DE" sz="2000" b="1" baseline="30000">
              <a:solidFill>
                <a:schemeClr val="bg2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6" grpId="0" build="p"/>
      <p:bldP spid="581636" grpId="1" build="p"/>
      <p:bldP spid="581636" grpId="2" build="p"/>
      <p:bldP spid="581644" grpId="0" animBg="1"/>
      <p:bldP spid="581645" grpId="0" animBg="1"/>
      <p:bldP spid="581646" grpId="0" animBg="1"/>
      <p:bldP spid="581647" grpId="0" animBg="1"/>
      <p:bldP spid="5816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228600"/>
            <a:ext cx="8786812" cy="1143000"/>
          </a:xfrm>
        </p:spPr>
        <p:txBody>
          <a:bodyPr/>
          <a:lstStyle/>
          <a:p>
            <a:pPr eaLnBrk="1" hangingPunct="1"/>
            <a:r>
              <a:rPr lang="de-DE" sz="3600" err="1" smtClean="0">
                <a:solidFill>
                  <a:schemeClr val="tx2"/>
                </a:solidFill>
              </a:rPr>
              <a:t>Effects</a:t>
            </a:r>
            <a:r>
              <a:rPr lang="de-DE" sz="3600" smtClean="0">
                <a:solidFill>
                  <a:schemeClr val="tx2"/>
                </a:solidFill>
              </a:rPr>
              <a:t> </a:t>
            </a:r>
            <a:r>
              <a:rPr lang="de-DE" sz="3600" err="1" smtClean="0">
                <a:solidFill>
                  <a:schemeClr val="tx2"/>
                </a:solidFill>
              </a:rPr>
              <a:t>of</a:t>
            </a:r>
            <a:r>
              <a:rPr lang="de-DE" sz="3600" smtClean="0">
                <a:solidFill>
                  <a:schemeClr val="tx2"/>
                </a:solidFill>
              </a:rPr>
              <a:t> </a:t>
            </a:r>
            <a:r>
              <a:rPr lang="de-DE" sz="3600" smtClean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de-DE" sz="3600" smtClean="0">
                <a:solidFill>
                  <a:schemeClr val="tx2"/>
                </a:solidFill>
              </a:rPr>
              <a:t> Dynamics on Pion-</a:t>
            </a:r>
            <a:r>
              <a:rPr lang="de-DE" sz="3600" err="1" smtClean="0">
                <a:solidFill>
                  <a:schemeClr val="tx2"/>
                </a:solidFill>
              </a:rPr>
              <a:t>Spectra</a:t>
            </a:r>
            <a:endParaRPr lang="de-DE" sz="3600" smtClean="0">
              <a:solidFill>
                <a:schemeClr val="tx2"/>
              </a:solidFill>
            </a:endParaRPr>
          </a:p>
        </p:txBody>
      </p:sp>
      <p:pic>
        <p:nvPicPr>
          <p:cNvPr id="52838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28775"/>
            <a:ext cx="4392613" cy="3171825"/>
          </a:xfrm>
          <a:noFill/>
        </p:spPr>
      </p:pic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1958975" y="4960938"/>
            <a:ext cx="10310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mtClean="0"/>
              <a:t>Photons</a:t>
            </a:r>
            <a:endParaRPr lang="de-DE"/>
          </a:p>
        </p:txBody>
      </p:sp>
      <p:sp>
        <p:nvSpPr>
          <p:cNvPr id="528392" name="Text Box 8"/>
          <p:cNvSpPr txBox="1">
            <a:spLocks noChangeArrowheads="1"/>
          </p:cNvSpPr>
          <p:nvPr/>
        </p:nvSpPr>
        <p:spPr bwMode="auto">
          <a:xfrm>
            <a:off x="663575" y="1192213"/>
            <a:ext cx="3754438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Photoproduction Data: </a:t>
            </a:r>
            <a:r>
              <a:rPr lang="en-US" sz="1400" b="1">
                <a:latin typeface="Symbol" pitchFamily="18" charset="2"/>
                <a:sym typeface="Symbol" pitchFamily="18" charset="2"/>
              </a:rPr>
              <a:t></a:t>
            </a:r>
            <a:r>
              <a:rPr lang="en-US" sz="1400"/>
              <a:t> + A </a:t>
            </a:r>
            <a:r>
              <a:rPr lang="en-US" sz="1400">
                <a:latin typeface="Symbol" pitchFamily="18" charset="2"/>
                <a:sym typeface="Symbol" pitchFamily="18" charset="2"/>
              </a:rPr>
              <a:t></a:t>
            </a:r>
            <a:r>
              <a:rPr lang="en-US" sz="1400"/>
              <a:t> </a:t>
            </a:r>
            <a:r>
              <a:rPr lang="en-US" sz="1400" b="1">
                <a:latin typeface="Symbol" pitchFamily="18" charset="2"/>
                <a:sym typeface="Symbol" pitchFamily="18" charset="2"/>
              </a:rPr>
              <a:t></a:t>
            </a:r>
            <a:r>
              <a:rPr lang="en-US" sz="1400" b="1" baseline="30000">
                <a:sym typeface="Symbol" pitchFamily="18" charset="2"/>
              </a:rPr>
              <a:t>0</a:t>
            </a:r>
            <a:r>
              <a:rPr lang="en-US" sz="1400"/>
              <a:t> + A</a:t>
            </a:r>
            <a:r>
              <a:rPr lang="en-US" sz="1400" baseline="30000"/>
              <a:t>*</a:t>
            </a:r>
            <a:r>
              <a:rPr lang="en-US" sz="1400"/>
              <a:t>, TAPS</a:t>
            </a:r>
          </a:p>
        </p:txBody>
      </p:sp>
      <p:sp>
        <p:nvSpPr>
          <p:cNvPr id="528393" name="Text Box 9"/>
          <p:cNvSpPr txBox="1">
            <a:spLocks noChangeArrowheads="1"/>
          </p:cNvSpPr>
          <p:nvPr/>
        </p:nvSpPr>
        <p:spPr bwMode="auto">
          <a:xfrm>
            <a:off x="0" y="5445125"/>
            <a:ext cx="901541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C000"/>
                </a:solidFill>
              </a:rPr>
              <a:t>Pion</a:t>
            </a:r>
            <a:r>
              <a:rPr lang="en-US" sz="2400" dirty="0">
                <a:solidFill>
                  <a:srgbClr val="FFC000"/>
                </a:solidFill>
              </a:rPr>
              <a:t> Absorption in the </a:t>
            </a:r>
            <a:r>
              <a:rPr lang="en-US" sz="2400" b="1" dirty="0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sz="2400" dirty="0">
                <a:solidFill>
                  <a:srgbClr val="FFC000"/>
                </a:solidFill>
              </a:rPr>
              <a:t> Region absent in </a:t>
            </a:r>
            <a:r>
              <a:rPr lang="en-US" sz="2400" dirty="0" err="1">
                <a:solidFill>
                  <a:srgbClr val="FFC000"/>
                </a:solidFill>
              </a:rPr>
              <a:t>calcs</a:t>
            </a:r>
            <a:r>
              <a:rPr lang="en-US" sz="2400" dirty="0">
                <a:solidFill>
                  <a:srgbClr val="FFC000"/>
                </a:solidFill>
              </a:rPr>
              <a:t> of </a:t>
            </a:r>
            <a:r>
              <a:rPr lang="en-US" sz="2400" dirty="0" err="1">
                <a:solidFill>
                  <a:srgbClr val="FFC000"/>
                </a:solidFill>
              </a:rPr>
              <a:t>Paschos</a:t>
            </a:r>
            <a:r>
              <a:rPr lang="en-US" sz="2400" dirty="0">
                <a:solidFill>
                  <a:srgbClr val="FFC000"/>
                </a:solidFill>
              </a:rPr>
              <a:t> et al.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786314" y="1643050"/>
            <a:ext cx="4214810" cy="3157546"/>
            <a:chOff x="3021" y="981"/>
            <a:chExt cx="2739" cy="2106"/>
          </a:xfrm>
        </p:grpSpPr>
        <p:pic>
          <p:nvPicPr>
            <p:cNvPr id="50185" name="Picture 6" descr="pionratioFe_kin_cor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1" y="981"/>
              <a:ext cx="2739" cy="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422" y="1888"/>
              <a:ext cx="510" cy="499"/>
              <a:chOff x="1552" y="2341"/>
              <a:chExt cx="510" cy="499"/>
            </a:xfrm>
          </p:grpSpPr>
          <p:sp>
            <p:nvSpPr>
              <p:cNvPr id="50192" name="Text Box 15"/>
              <p:cNvSpPr txBox="1">
                <a:spLocks noChangeArrowheads="1"/>
              </p:cNvSpPr>
              <p:nvPr/>
            </p:nvSpPr>
            <p:spPr bwMode="auto">
              <a:xfrm>
                <a:off x="1552" y="2491"/>
                <a:ext cx="510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/>
                  <a:t>Paschos</a:t>
                </a:r>
              </a:p>
            </p:txBody>
          </p:sp>
          <p:sp>
            <p:nvSpPr>
              <p:cNvPr id="50193" name="Line 16"/>
              <p:cNvSpPr>
                <a:spLocks noChangeShapeType="1"/>
              </p:cNvSpPr>
              <p:nvPr/>
            </p:nvSpPr>
            <p:spPr bwMode="auto">
              <a:xfrm flipV="1">
                <a:off x="1837" y="2341"/>
                <a:ext cx="9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194" name="Line 17"/>
              <p:cNvSpPr>
                <a:spLocks noChangeShapeType="1"/>
              </p:cNvSpPr>
              <p:nvPr/>
            </p:nvSpPr>
            <p:spPr bwMode="auto">
              <a:xfrm>
                <a:off x="1837" y="2659"/>
                <a:ext cx="45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3560" y="1888"/>
              <a:ext cx="425" cy="317"/>
              <a:chOff x="3560" y="1888"/>
              <a:chExt cx="425" cy="317"/>
            </a:xfrm>
          </p:grpSpPr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3787" y="1888"/>
                <a:ext cx="102" cy="317"/>
                <a:chOff x="3787" y="1888"/>
                <a:chExt cx="102" cy="317"/>
              </a:xfrm>
            </p:grpSpPr>
            <p:sp>
              <p:nvSpPr>
                <p:cNvPr id="5019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787" y="1888"/>
                  <a:ext cx="102" cy="9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191" name="Line 13"/>
                <p:cNvSpPr>
                  <a:spLocks noChangeShapeType="1"/>
                </p:cNvSpPr>
                <p:nvPr/>
              </p:nvSpPr>
              <p:spPr bwMode="auto">
                <a:xfrm>
                  <a:off x="3787" y="2069"/>
                  <a:ext cx="46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0189" name="Text Box 11"/>
              <p:cNvSpPr txBox="1">
                <a:spLocks noChangeArrowheads="1"/>
              </p:cNvSpPr>
              <p:nvPr/>
            </p:nvSpPr>
            <p:spPr bwMode="auto">
              <a:xfrm>
                <a:off x="3560" y="1933"/>
                <a:ext cx="425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1200" b="1"/>
                  <a:t>GiBUU</a:t>
                </a:r>
              </a:p>
            </p:txBody>
          </p:sp>
        </p:grpSp>
      </p:grpSp>
      <p:sp>
        <p:nvSpPr>
          <p:cNvPr id="21" name="Textfeld 20"/>
          <p:cNvSpPr txBox="1"/>
          <p:nvPr/>
        </p:nvSpPr>
        <p:spPr>
          <a:xfrm>
            <a:off x="6643702" y="492919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Neutrinos</a:t>
            </a:r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572264" y="24288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2"/>
                </a:solidFill>
              </a:rPr>
              <a:t>Paschos</a:t>
            </a:r>
            <a:r>
              <a:rPr lang="de-DE" dirty="0" smtClean="0">
                <a:solidFill>
                  <a:schemeClr val="bg2"/>
                </a:solidFill>
              </a:rPr>
              <a:t> et al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NUFACT09</a:t>
            </a:r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1" grpId="0"/>
      <p:bldP spid="528392" grpId="0"/>
      <p:bldP spid="528393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42910" y="785794"/>
            <a:ext cx="8072468" cy="8572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Comparison with generators NEUT, GENIE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389041" cy="305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45406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82633" y="5500702"/>
            <a:ext cx="8978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Popular generators overestimate x-section for </a:t>
            </a:r>
            <a:r>
              <a:rPr lang="en-US" sz="2400" dirty="0" err="1" smtClean="0">
                <a:solidFill>
                  <a:srgbClr val="FFC000"/>
                </a:solidFill>
              </a:rPr>
              <a:t>pions</a:t>
            </a:r>
            <a:r>
              <a:rPr lang="en-US" sz="2400" dirty="0" smtClean="0">
                <a:solidFill>
                  <a:srgbClr val="FFC000"/>
                </a:solidFill>
              </a:rPr>
              <a:t> significantly,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give incorrect energy distribution 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28662" y="2571744"/>
            <a:ext cx="7429500" cy="857250"/>
          </a:xfrm>
        </p:spPr>
        <p:txBody>
          <a:bodyPr/>
          <a:lstStyle/>
          <a:p>
            <a:pPr algn="ctr"/>
            <a:r>
              <a:rPr lang="en-US" dirty="0" smtClean="0"/>
              <a:t>Influence of higher resonances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Higher Resonances</a:t>
            </a:r>
            <a:endParaRPr lang="en-US" dirty="0"/>
          </a:p>
        </p:txBody>
      </p:sp>
      <p:pic>
        <p:nvPicPr>
          <p:cNvPr id="9" name="Grafik 8" descr="photoab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143116"/>
            <a:ext cx="4328038" cy="403169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500166" y="1571612"/>
            <a:ext cx="319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Photoabsorption</a:t>
            </a:r>
            <a:r>
              <a:rPr lang="en-US" sz="2000" dirty="0" smtClean="0"/>
              <a:t> X-section</a:t>
            </a:r>
            <a:endParaRPr lang="en-US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5500694" y="3786190"/>
            <a:ext cx="3430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Symbol"/>
                <a:sym typeface="Symbol"/>
              </a:rPr>
              <a:t> </a:t>
            </a:r>
            <a:r>
              <a:rPr lang="en-US" sz="2400" dirty="0" smtClean="0">
                <a:latin typeface="Symbol"/>
                <a:sym typeface="Symbol"/>
              </a:rPr>
              <a:t></a:t>
            </a:r>
            <a:r>
              <a:rPr lang="en-US" sz="2400" dirty="0" smtClean="0"/>
              <a:t> nearly unchanged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resonances vanish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resonances vanish</a:t>
            </a:r>
            <a:endParaRPr lang="en-US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5140981" y="5357826"/>
            <a:ext cx="4003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resonance region</a:t>
            </a:r>
            <a:br>
              <a:rPr lang="en-US" sz="2400" dirty="0" smtClean="0"/>
            </a:br>
            <a:r>
              <a:rPr lang="en-US" sz="2400" dirty="0" smtClean="0"/>
              <a:t>disappears by Fermi-motion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NUFACT09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19138" y="908050"/>
            <a:ext cx="8424862" cy="54006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sz="2400" dirty="0" smtClean="0"/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Neutrino-</a:t>
            </a:r>
            <a:r>
              <a:rPr lang="de-DE" sz="2400" dirty="0" err="1" smtClean="0"/>
              <a:t>nucleus</a:t>
            </a:r>
            <a:r>
              <a:rPr lang="de-DE" sz="2400" dirty="0" smtClean="0"/>
              <a:t> </a:t>
            </a:r>
            <a:r>
              <a:rPr lang="de-DE" sz="2400" dirty="0" err="1" smtClean="0"/>
              <a:t>reaction</a:t>
            </a:r>
            <a:r>
              <a:rPr lang="de-DE" sz="2400" dirty="0" smtClean="0"/>
              <a:t>:  </a:t>
            </a:r>
            <a:r>
              <a:rPr lang="de-DE" sz="2400" dirty="0" err="1" smtClean="0">
                <a:latin typeface="Symbol" pitchFamily="18" charset="2"/>
              </a:rPr>
              <a:t>n</a:t>
            </a:r>
            <a:r>
              <a:rPr lang="de-DE" sz="2400" baseline="-25000" dirty="0" err="1" smtClean="0">
                <a:latin typeface="cmbxti10" pitchFamily="34" charset="0"/>
              </a:rPr>
              <a:t>l</a:t>
            </a:r>
            <a:r>
              <a:rPr lang="de-DE" sz="2400" dirty="0" smtClean="0"/>
              <a:t> </a:t>
            </a:r>
            <a:r>
              <a:rPr lang="de-DE" sz="2400" i="1" dirty="0" smtClean="0"/>
              <a:t>A</a:t>
            </a:r>
            <a:r>
              <a:rPr lang="de-DE" sz="2400" dirty="0" smtClean="0"/>
              <a:t> </a:t>
            </a:r>
            <a:r>
              <a:rPr lang="de-DE" sz="2400" dirty="0" smtClean="0">
                <a:sym typeface="Wingdings" pitchFamily="2" charset="2"/>
              </a:rPr>
              <a:t> </a:t>
            </a:r>
            <a:r>
              <a:rPr lang="de-DE" sz="2400" dirty="0" smtClean="0">
                <a:latin typeface="cmbxti10" pitchFamily="34" charset="0"/>
              </a:rPr>
              <a:t>l </a:t>
            </a:r>
            <a:r>
              <a:rPr lang="de-DE" sz="2400" dirty="0" err="1" smtClean="0">
                <a:latin typeface="cmbxti10" pitchFamily="34" charset="0"/>
              </a:rPr>
              <a:t>hadrons</a:t>
            </a:r>
            <a:r>
              <a:rPr lang="de-DE" sz="2400" dirty="0" smtClean="0">
                <a:latin typeface="cmbxti10" pitchFamily="34" charset="0"/>
              </a:rPr>
              <a:t> </a:t>
            </a:r>
            <a:br>
              <a:rPr lang="de-DE" sz="2400" dirty="0" smtClean="0">
                <a:latin typeface="cmbxti10" pitchFamily="34" charset="0"/>
              </a:rPr>
            </a:br>
            <a:r>
              <a:rPr lang="de-DE" sz="2400" dirty="0" err="1" smtClean="0"/>
              <a:t>at</a:t>
            </a:r>
            <a:r>
              <a:rPr lang="de-DE" sz="2400" dirty="0" smtClean="0"/>
              <a:t> ~ 0.5 – 1.5 </a:t>
            </a:r>
            <a:r>
              <a:rPr lang="de-DE" sz="2400" dirty="0" err="1" smtClean="0"/>
              <a:t>GeV</a:t>
            </a:r>
            <a:r>
              <a:rPr lang="de-DE" sz="2400" dirty="0" smtClean="0"/>
              <a:t> </a:t>
            </a:r>
            <a:r>
              <a:rPr lang="de-DE" sz="2400" dirty="0" err="1" smtClean="0"/>
              <a:t>neutrino</a:t>
            </a:r>
            <a:r>
              <a:rPr lang="de-DE" sz="2400" dirty="0" smtClean="0"/>
              <a:t> </a:t>
            </a:r>
            <a:r>
              <a:rPr lang="de-DE" sz="2400" dirty="0" err="1" smtClean="0"/>
              <a:t>energy</a:t>
            </a:r>
            <a:endParaRPr lang="de-DE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de-DE" sz="2400" dirty="0" err="1" smtClean="0"/>
              <a:t>scattering</a:t>
            </a:r>
            <a:r>
              <a:rPr lang="de-DE" sz="2400" dirty="0" smtClean="0"/>
              <a:t> off a </a:t>
            </a:r>
            <a:r>
              <a:rPr lang="de-DE" sz="2400" dirty="0" err="1" smtClean="0"/>
              <a:t>single</a:t>
            </a:r>
            <a:r>
              <a:rPr lang="de-DE" sz="2400" dirty="0" smtClean="0"/>
              <a:t> </a:t>
            </a:r>
            <a:r>
              <a:rPr lang="de-DE" sz="2400" dirty="0" err="1" smtClean="0"/>
              <a:t>nucleon</a:t>
            </a:r>
            <a:endParaRPr lang="de-DE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de-DE" sz="2400" dirty="0" err="1" smtClean="0"/>
              <a:t>free</a:t>
            </a:r>
            <a:r>
              <a:rPr lang="de-DE" sz="2400" dirty="0" smtClean="0"/>
              <a:t> </a:t>
            </a:r>
            <a:r>
              <a:rPr lang="de-DE" sz="2400" dirty="0" err="1" smtClean="0"/>
              <a:t>nucleon</a:t>
            </a:r>
            <a:endParaRPr lang="de-DE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de-DE" sz="2400" dirty="0" err="1" smtClean="0"/>
              <a:t>nucleon</a:t>
            </a:r>
            <a:r>
              <a:rPr lang="de-DE" sz="2400" dirty="0" smtClean="0"/>
              <a:t> </a:t>
            </a:r>
            <a:r>
              <a:rPr lang="de-DE" sz="2400" dirty="0" err="1" smtClean="0"/>
              <a:t>bound</a:t>
            </a:r>
            <a:r>
              <a:rPr lang="de-DE" sz="2400" dirty="0" smtClean="0"/>
              <a:t> in a </a:t>
            </a:r>
            <a:r>
              <a:rPr lang="de-DE" sz="2400" dirty="0" err="1" smtClean="0"/>
              <a:t>nucleus</a:t>
            </a:r>
            <a:endParaRPr lang="de-DE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de-DE" sz="2400" dirty="0" smtClean="0"/>
              <a:t>QE </a:t>
            </a:r>
            <a:r>
              <a:rPr lang="de-DE" sz="2400" dirty="0" err="1" smtClean="0"/>
              <a:t>scattering</a:t>
            </a:r>
            <a:r>
              <a:rPr lang="de-DE" sz="2400" dirty="0" smtClean="0"/>
              <a:t> off a </a:t>
            </a:r>
            <a:r>
              <a:rPr lang="de-DE" sz="2400" dirty="0" err="1" smtClean="0"/>
              <a:t>nucleus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b="1" dirty="0" smtClean="0">
                <a:latin typeface="Symbol" pitchFamily="18" charset="2"/>
                <a:sym typeface="Symbol" pitchFamily="18" charset="2"/>
              </a:rPr>
              <a:t></a:t>
            </a:r>
            <a:r>
              <a:rPr lang="de-DE" sz="2400" dirty="0" smtClean="0"/>
              <a:t> </a:t>
            </a:r>
            <a:r>
              <a:rPr lang="de-DE" sz="2400" dirty="0" err="1" smtClean="0"/>
              <a:t>production</a:t>
            </a:r>
            <a:endParaRPr lang="de-DE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final state interactions (FSI)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rgbClr val="FFA200"/>
                </a:solidFill>
              </a:rPr>
              <a:t>GiBUU</a:t>
            </a:r>
            <a:r>
              <a:rPr lang="en-US" sz="2400" b="1" dirty="0" smtClean="0">
                <a:solidFill>
                  <a:srgbClr val="FFA200"/>
                </a:solidFill>
              </a:rPr>
              <a:t> </a:t>
            </a:r>
            <a:r>
              <a:rPr lang="en-US" sz="2400" dirty="0" smtClean="0"/>
              <a:t>transport model</a:t>
            </a:r>
            <a:br>
              <a:rPr lang="en-US" sz="2400" dirty="0" smtClean="0"/>
            </a:br>
            <a:endParaRPr lang="en-US" sz="2400" b="1" dirty="0" smtClean="0">
              <a:solidFill>
                <a:srgbClr val="FFA2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Results:</a:t>
            </a:r>
            <a:r>
              <a:rPr lang="en-US" sz="2400" b="1" dirty="0" smtClean="0">
                <a:solidFill>
                  <a:srgbClr val="FFA200"/>
                </a:solidFill>
              </a:rPr>
              <a:t> </a:t>
            </a:r>
            <a:r>
              <a:rPr lang="en-US" sz="2400" dirty="0" err="1" smtClean="0"/>
              <a:t>qe</a:t>
            </a:r>
            <a:r>
              <a:rPr lang="en-US" sz="2400" dirty="0" smtClean="0"/>
              <a:t> scattering,</a:t>
            </a:r>
            <a:r>
              <a:rPr lang="en-US" sz="2400" b="1" dirty="0" smtClean="0">
                <a:solidFill>
                  <a:srgbClr val="FFA200"/>
                </a:solidFill>
              </a:rPr>
              <a:t> </a:t>
            </a:r>
            <a:r>
              <a:rPr lang="de-DE" sz="2400" b="1" dirty="0" smtClean="0">
                <a:latin typeface="Symbol" pitchFamily="18" charset="2"/>
              </a:rPr>
              <a:t>p </a:t>
            </a:r>
            <a:r>
              <a:rPr lang="de-DE" sz="2400" dirty="0" err="1" smtClean="0"/>
              <a:t>production</a:t>
            </a:r>
            <a:r>
              <a:rPr lang="de-DE" sz="2400" dirty="0" smtClean="0"/>
              <a:t>,  </a:t>
            </a:r>
            <a:r>
              <a:rPr lang="de-DE" sz="2400" dirty="0" err="1" smtClean="0"/>
              <a:t>nucleon</a:t>
            </a:r>
            <a:r>
              <a:rPr lang="de-DE" sz="2400" dirty="0" smtClean="0"/>
              <a:t> knockout</a:t>
            </a:r>
          </a:p>
          <a:p>
            <a:pPr lvl="2" eaLnBrk="1" hangingPunct="1">
              <a:lnSpc>
                <a:spcPct val="90000"/>
              </a:lnSpc>
            </a:pPr>
            <a:endParaRPr lang="de-DE" sz="2400" dirty="0" smtClean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de-DE" sz="2400" dirty="0" err="1" smtClean="0"/>
              <a:t>Conclusions</a:t>
            </a:r>
            <a:endParaRPr lang="de-DE" sz="2400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7558088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mtClean="0">
                <a:solidFill>
                  <a:schemeClr val="tx2"/>
                </a:solidFill>
              </a:rPr>
              <a:t>Outline</a:t>
            </a:r>
          </a:p>
        </p:txBody>
      </p:sp>
      <p:grpSp>
        <p:nvGrpSpPr>
          <p:cNvPr id="4101" name="Group 11"/>
          <p:cNvGrpSpPr>
            <a:grpSpLocks/>
          </p:cNvGrpSpPr>
          <p:nvPr/>
        </p:nvGrpSpPr>
        <p:grpSpPr bwMode="auto">
          <a:xfrm>
            <a:off x="6227763" y="1916113"/>
            <a:ext cx="2339975" cy="2232025"/>
            <a:chOff x="2789" y="429"/>
            <a:chExt cx="2177" cy="1867"/>
          </a:xfrm>
        </p:grpSpPr>
        <p:sp>
          <p:nvSpPr>
            <p:cNvPr id="4102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789" y="555"/>
              <a:ext cx="2176" cy="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" name="Freeform 13"/>
            <p:cNvSpPr>
              <a:spLocks noChangeAspect="1" noEditPoints="1"/>
            </p:cNvSpPr>
            <p:nvPr/>
          </p:nvSpPr>
          <p:spPr bwMode="auto">
            <a:xfrm>
              <a:off x="3510" y="822"/>
              <a:ext cx="1456" cy="1474"/>
            </a:xfrm>
            <a:custGeom>
              <a:avLst/>
              <a:gdLst>
                <a:gd name="T0" fmla="*/ 0 w 12138"/>
                <a:gd name="T1" fmla="*/ 0 h 12279"/>
                <a:gd name="T2" fmla="*/ 0 w 12138"/>
                <a:gd name="T3" fmla="*/ 0 h 12279"/>
                <a:gd name="T4" fmla="*/ 0 w 12138"/>
                <a:gd name="T5" fmla="*/ 0 h 12279"/>
                <a:gd name="T6" fmla="*/ 0 w 12138"/>
                <a:gd name="T7" fmla="*/ 0 h 12279"/>
                <a:gd name="T8" fmla="*/ 0 w 12138"/>
                <a:gd name="T9" fmla="*/ 0 h 12279"/>
                <a:gd name="T10" fmla="*/ 0 w 12138"/>
                <a:gd name="T11" fmla="*/ 0 h 12279"/>
                <a:gd name="T12" fmla="*/ 0 w 12138"/>
                <a:gd name="T13" fmla="*/ 0 h 12279"/>
                <a:gd name="T14" fmla="*/ 0 w 12138"/>
                <a:gd name="T15" fmla="*/ 0 h 12279"/>
                <a:gd name="T16" fmla="*/ 0 w 12138"/>
                <a:gd name="T17" fmla="*/ 0 h 12279"/>
                <a:gd name="T18" fmla="*/ 0 w 12138"/>
                <a:gd name="T19" fmla="*/ 0 h 12279"/>
                <a:gd name="T20" fmla="*/ 0 w 12138"/>
                <a:gd name="T21" fmla="*/ 0 h 12279"/>
                <a:gd name="T22" fmla="*/ 0 w 12138"/>
                <a:gd name="T23" fmla="*/ 0 h 12279"/>
                <a:gd name="T24" fmla="*/ 0 w 12138"/>
                <a:gd name="T25" fmla="*/ 0 h 12279"/>
                <a:gd name="T26" fmla="*/ 0 w 12138"/>
                <a:gd name="T27" fmla="*/ 0 h 12279"/>
                <a:gd name="T28" fmla="*/ 0 w 12138"/>
                <a:gd name="T29" fmla="*/ 0 h 12279"/>
                <a:gd name="T30" fmla="*/ 0 w 12138"/>
                <a:gd name="T31" fmla="*/ 0 h 12279"/>
                <a:gd name="T32" fmla="*/ 0 w 12138"/>
                <a:gd name="T33" fmla="*/ 0 h 12279"/>
                <a:gd name="T34" fmla="*/ 0 w 12138"/>
                <a:gd name="T35" fmla="*/ 0 h 12279"/>
                <a:gd name="T36" fmla="*/ 0 w 12138"/>
                <a:gd name="T37" fmla="*/ 0 h 12279"/>
                <a:gd name="T38" fmla="*/ 0 w 12138"/>
                <a:gd name="T39" fmla="*/ 0 h 12279"/>
                <a:gd name="T40" fmla="*/ 0 w 12138"/>
                <a:gd name="T41" fmla="*/ 0 h 12279"/>
                <a:gd name="T42" fmla="*/ 0 w 12138"/>
                <a:gd name="T43" fmla="*/ 0 h 12279"/>
                <a:gd name="T44" fmla="*/ 0 w 12138"/>
                <a:gd name="T45" fmla="*/ 0 h 12279"/>
                <a:gd name="T46" fmla="*/ 0 w 12138"/>
                <a:gd name="T47" fmla="*/ 0 h 12279"/>
                <a:gd name="T48" fmla="*/ 0 w 12138"/>
                <a:gd name="T49" fmla="*/ 0 h 12279"/>
                <a:gd name="T50" fmla="*/ 0 w 12138"/>
                <a:gd name="T51" fmla="*/ 0 h 12279"/>
                <a:gd name="T52" fmla="*/ 0 w 12138"/>
                <a:gd name="T53" fmla="*/ 0 h 12279"/>
                <a:gd name="T54" fmla="*/ 0 w 12138"/>
                <a:gd name="T55" fmla="*/ 0 h 12279"/>
                <a:gd name="T56" fmla="*/ 0 w 12138"/>
                <a:gd name="T57" fmla="*/ 0 h 12279"/>
                <a:gd name="T58" fmla="*/ 0 w 12138"/>
                <a:gd name="T59" fmla="*/ 0 h 12279"/>
                <a:gd name="T60" fmla="*/ 0 w 12138"/>
                <a:gd name="T61" fmla="*/ 0 h 12279"/>
                <a:gd name="T62" fmla="*/ 0 w 12138"/>
                <a:gd name="T63" fmla="*/ 0 h 12279"/>
                <a:gd name="T64" fmla="*/ 0 w 12138"/>
                <a:gd name="T65" fmla="*/ 0 h 12279"/>
                <a:gd name="T66" fmla="*/ 0 w 12138"/>
                <a:gd name="T67" fmla="*/ 0 h 12279"/>
                <a:gd name="T68" fmla="*/ 0 w 12138"/>
                <a:gd name="T69" fmla="*/ 0 h 12279"/>
                <a:gd name="T70" fmla="*/ 0 w 12138"/>
                <a:gd name="T71" fmla="*/ 0 h 12279"/>
                <a:gd name="T72" fmla="*/ 0 w 12138"/>
                <a:gd name="T73" fmla="*/ 0 h 12279"/>
                <a:gd name="T74" fmla="*/ 0 w 12138"/>
                <a:gd name="T75" fmla="*/ 0 h 12279"/>
                <a:gd name="T76" fmla="*/ 0 w 12138"/>
                <a:gd name="T77" fmla="*/ 0 h 12279"/>
                <a:gd name="T78" fmla="*/ 0 w 12138"/>
                <a:gd name="T79" fmla="*/ 0 h 12279"/>
                <a:gd name="T80" fmla="*/ 0 w 12138"/>
                <a:gd name="T81" fmla="*/ 0 h 12279"/>
                <a:gd name="T82" fmla="*/ 0 w 12138"/>
                <a:gd name="T83" fmla="*/ 0 h 12279"/>
                <a:gd name="T84" fmla="*/ 0 w 12138"/>
                <a:gd name="T85" fmla="*/ 0 h 12279"/>
                <a:gd name="T86" fmla="*/ 0 w 12138"/>
                <a:gd name="T87" fmla="*/ 0 h 12279"/>
                <a:gd name="T88" fmla="*/ 0 w 12138"/>
                <a:gd name="T89" fmla="*/ 0 h 12279"/>
                <a:gd name="T90" fmla="*/ 0 w 12138"/>
                <a:gd name="T91" fmla="*/ 0 h 12279"/>
                <a:gd name="T92" fmla="*/ 0 w 12138"/>
                <a:gd name="T93" fmla="*/ 0 h 12279"/>
                <a:gd name="T94" fmla="*/ 0 w 12138"/>
                <a:gd name="T95" fmla="*/ 0 h 12279"/>
                <a:gd name="T96" fmla="*/ 0 w 12138"/>
                <a:gd name="T97" fmla="*/ 0 h 12279"/>
                <a:gd name="T98" fmla="*/ 0 w 12138"/>
                <a:gd name="T99" fmla="*/ 0 h 12279"/>
                <a:gd name="T100" fmla="*/ 0 w 12138"/>
                <a:gd name="T101" fmla="*/ 0 h 122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138"/>
                <a:gd name="T154" fmla="*/ 0 h 12279"/>
                <a:gd name="T155" fmla="*/ 12138 w 12138"/>
                <a:gd name="T156" fmla="*/ 12279 h 122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138" h="12279">
                  <a:moveTo>
                    <a:pt x="6069" y="12279"/>
                  </a:moveTo>
                  <a:lnTo>
                    <a:pt x="6381" y="12271"/>
                  </a:lnTo>
                  <a:lnTo>
                    <a:pt x="6688" y="12247"/>
                  </a:lnTo>
                  <a:lnTo>
                    <a:pt x="6992" y="12208"/>
                  </a:lnTo>
                  <a:lnTo>
                    <a:pt x="7290" y="12154"/>
                  </a:lnTo>
                  <a:lnTo>
                    <a:pt x="7582" y="12085"/>
                  </a:lnTo>
                  <a:lnTo>
                    <a:pt x="7870" y="12002"/>
                  </a:lnTo>
                  <a:lnTo>
                    <a:pt x="8153" y="11906"/>
                  </a:lnTo>
                  <a:lnTo>
                    <a:pt x="8428" y="11795"/>
                  </a:lnTo>
                  <a:lnTo>
                    <a:pt x="8697" y="11672"/>
                  </a:lnTo>
                  <a:lnTo>
                    <a:pt x="8959" y="11536"/>
                  </a:lnTo>
                  <a:lnTo>
                    <a:pt x="9212" y="11387"/>
                  </a:lnTo>
                  <a:lnTo>
                    <a:pt x="9458" y="11228"/>
                  </a:lnTo>
                  <a:lnTo>
                    <a:pt x="9696" y="11056"/>
                  </a:lnTo>
                  <a:lnTo>
                    <a:pt x="9925" y="10874"/>
                  </a:lnTo>
                  <a:lnTo>
                    <a:pt x="10146" y="10681"/>
                  </a:lnTo>
                  <a:lnTo>
                    <a:pt x="10357" y="10478"/>
                  </a:lnTo>
                  <a:lnTo>
                    <a:pt x="10558" y="10263"/>
                  </a:lnTo>
                  <a:lnTo>
                    <a:pt x="10749" y="10041"/>
                  </a:lnTo>
                  <a:lnTo>
                    <a:pt x="10930" y="9809"/>
                  </a:lnTo>
                  <a:lnTo>
                    <a:pt x="11100" y="9568"/>
                  </a:lnTo>
                  <a:lnTo>
                    <a:pt x="11257" y="9319"/>
                  </a:lnTo>
                  <a:lnTo>
                    <a:pt x="11403" y="9062"/>
                  </a:lnTo>
                  <a:lnTo>
                    <a:pt x="11538" y="8797"/>
                  </a:lnTo>
                  <a:lnTo>
                    <a:pt x="11660" y="8526"/>
                  </a:lnTo>
                  <a:lnTo>
                    <a:pt x="11768" y="8247"/>
                  </a:lnTo>
                  <a:lnTo>
                    <a:pt x="11865" y="7962"/>
                  </a:lnTo>
                  <a:lnTo>
                    <a:pt x="11946" y="7671"/>
                  </a:lnTo>
                  <a:lnTo>
                    <a:pt x="12014" y="7375"/>
                  </a:lnTo>
                  <a:lnTo>
                    <a:pt x="12068" y="7073"/>
                  </a:lnTo>
                  <a:lnTo>
                    <a:pt x="12106" y="6765"/>
                  </a:lnTo>
                  <a:lnTo>
                    <a:pt x="12130" y="6455"/>
                  </a:lnTo>
                  <a:lnTo>
                    <a:pt x="12138" y="6139"/>
                  </a:lnTo>
                  <a:lnTo>
                    <a:pt x="12130" y="5824"/>
                  </a:lnTo>
                  <a:lnTo>
                    <a:pt x="12106" y="5513"/>
                  </a:lnTo>
                  <a:lnTo>
                    <a:pt x="12068" y="5207"/>
                  </a:lnTo>
                  <a:lnTo>
                    <a:pt x="12014" y="4905"/>
                  </a:lnTo>
                  <a:lnTo>
                    <a:pt x="11946" y="4608"/>
                  </a:lnTo>
                  <a:lnTo>
                    <a:pt x="11865" y="4317"/>
                  </a:lnTo>
                  <a:lnTo>
                    <a:pt x="11768" y="4032"/>
                  </a:lnTo>
                  <a:lnTo>
                    <a:pt x="11660" y="3754"/>
                  </a:lnTo>
                  <a:lnTo>
                    <a:pt x="11538" y="3482"/>
                  </a:lnTo>
                  <a:lnTo>
                    <a:pt x="11403" y="3217"/>
                  </a:lnTo>
                  <a:lnTo>
                    <a:pt x="11257" y="2960"/>
                  </a:lnTo>
                  <a:lnTo>
                    <a:pt x="11100" y="2710"/>
                  </a:lnTo>
                  <a:lnTo>
                    <a:pt x="10930" y="2470"/>
                  </a:lnTo>
                  <a:lnTo>
                    <a:pt x="10749" y="2237"/>
                  </a:lnTo>
                  <a:lnTo>
                    <a:pt x="10558" y="2015"/>
                  </a:lnTo>
                  <a:lnTo>
                    <a:pt x="10357" y="1802"/>
                  </a:lnTo>
                  <a:lnTo>
                    <a:pt x="10146" y="1598"/>
                  </a:lnTo>
                  <a:lnTo>
                    <a:pt x="9925" y="1405"/>
                  </a:lnTo>
                  <a:lnTo>
                    <a:pt x="9696" y="1222"/>
                  </a:lnTo>
                  <a:lnTo>
                    <a:pt x="9458" y="1051"/>
                  </a:lnTo>
                  <a:lnTo>
                    <a:pt x="9212" y="891"/>
                  </a:lnTo>
                  <a:lnTo>
                    <a:pt x="8959" y="743"/>
                  </a:lnTo>
                  <a:lnTo>
                    <a:pt x="8697" y="606"/>
                  </a:lnTo>
                  <a:lnTo>
                    <a:pt x="8428" y="484"/>
                  </a:lnTo>
                  <a:lnTo>
                    <a:pt x="8153" y="374"/>
                  </a:lnTo>
                  <a:lnTo>
                    <a:pt x="7870" y="276"/>
                  </a:lnTo>
                  <a:lnTo>
                    <a:pt x="7582" y="194"/>
                  </a:lnTo>
                  <a:lnTo>
                    <a:pt x="7290" y="124"/>
                  </a:lnTo>
                  <a:lnTo>
                    <a:pt x="6992" y="71"/>
                  </a:lnTo>
                  <a:lnTo>
                    <a:pt x="6688" y="31"/>
                  </a:lnTo>
                  <a:lnTo>
                    <a:pt x="6381" y="8"/>
                  </a:lnTo>
                  <a:lnTo>
                    <a:pt x="6069" y="0"/>
                  </a:lnTo>
                  <a:lnTo>
                    <a:pt x="5758" y="8"/>
                  </a:lnTo>
                  <a:lnTo>
                    <a:pt x="5450" y="31"/>
                  </a:lnTo>
                  <a:lnTo>
                    <a:pt x="5148" y="71"/>
                  </a:lnTo>
                  <a:lnTo>
                    <a:pt x="4850" y="124"/>
                  </a:lnTo>
                  <a:lnTo>
                    <a:pt x="4556" y="194"/>
                  </a:lnTo>
                  <a:lnTo>
                    <a:pt x="4268" y="276"/>
                  </a:lnTo>
                  <a:lnTo>
                    <a:pt x="3987" y="374"/>
                  </a:lnTo>
                  <a:lnTo>
                    <a:pt x="3712" y="484"/>
                  </a:lnTo>
                  <a:lnTo>
                    <a:pt x="3443" y="606"/>
                  </a:lnTo>
                  <a:lnTo>
                    <a:pt x="3181" y="743"/>
                  </a:lnTo>
                  <a:lnTo>
                    <a:pt x="2927" y="891"/>
                  </a:lnTo>
                  <a:lnTo>
                    <a:pt x="2680" y="1051"/>
                  </a:lnTo>
                  <a:lnTo>
                    <a:pt x="2442" y="1222"/>
                  </a:lnTo>
                  <a:lnTo>
                    <a:pt x="2213" y="1405"/>
                  </a:lnTo>
                  <a:lnTo>
                    <a:pt x="1993" y="1598"/>
                  </a:lnTo>
                  <a:lnTo>
                    <a:pt x="1782" y="1802"/>
                  </a:lnTo>
                  <a:lnTo>
                    <a:pt x="1581" y="2015"/>
                  </a:lnTo>
                  <a:lnTo>
                    <a:pt x="1390" y="2237"/>
                  </a:lnTo>
                  <a:lnTo>
                    <a:pt x="1209" y="2470"/>
                  </a:lnTo>
                  <a:lnTo>
                    <a:pt x="1040" y="2710"/>
                  </a:lnTo>
                  <a:lnTo>
                    <a:pt x="881" y="2960"/>
                  </a:lnTo>
                  <a:lnTo>
                    <a:pt x="735" y="3217"/>
                  </a:lnTo>
                  <a:lnTo>
                    <a:pt x="601" y="3482"/>
                  </a:lnTo>
                  <a:lnTo>
                    <a:pt x="479" y="3754"/>
                  </a:lnTo>
                  <a:lnTo>
                    <a:pt x="370" y="4032"/>
                  </a:lnTo>
                  <a:lnTo>
                    <a:pt x="275" y="4317"/>
                  </a:lnTo>
                  <a:lnTo>
                    <a:pt x="192" y="4608"/>
                  </a:lnTo>
                  <a:lnTo>
                    <a:pt x="125" y="4905"/>
                  </a:lnTo>
                  <a:lnTo>
                    <a:pt x="71" y="5207"/>
                  </a:lnTo>
                  <a:lnTo>
                    <a:pt x="32" y="5513"/>
                  </a:lnTo>
                  <a:lnTo>
                    <a:pt x="8" y="5824"/>
                  </a:lnTo>
                  <a:lnTo>
                    <a:pt x="0" y="6139"/>
                  </a:lnTo>
                  <a:lnTo>
                    <a:pt x="8" y="6455"/>
                  </a:lnTo>
                  <a:lnTo>
                    <a:pt x="32" y="6765"/>
                  </a:lnTo>
                  <a:lnTo>
                    <a:pt x="71" y="7073"/>
                  </a:lnTo>
                  <a:lnTo>
                    <a:pt x="125" y="7375"/>
                  </a:lnTo>
                  <a:lnTo>
                    <a:pt x="192" y="7671"/>
                  </a:lnTo>
                  <a:lnTo>
                    <a:pt x="275" y="7962"/>
                  </a:lnTo>
                  <a:lnTo>
                    <a:pt x="370" y="8247"/>
                  </a:lnTo>
                  <a:lnTo>
                    <a:pt x="479" y="8526"/>
                  </a:lnTo>
                  <a:lnTo>
                    <a:pt x="601" y="8797"/>
                  </a:lnTo>
                  <a:lnTo>
                    <a:pt x="735" y="9062"/>
                  </a:lnTo>
                  <a:lnTo>
                    <a:pt x="881" y="9319"/>
                  </a:lnTo>
                  <a:lnTo>
                    <a:pt x="1040" y="9568"/>
                  </a:lnTo>
                  <a:lnTo>
                    <a:pt x="1209" y="9809"/>
                  </a:lnTo>
                  <a:lnTo>
                    <a:pt x="1390" y="10041"/>
                  </a:lnTo>
                  <a:lnTo>
                    <a:pt x="1581" y="10263"/>
                  </a:lnTo>
                  <a:lnTo>
                    <a:pt x="1782" y="10478"/>
                  </a:lnTo>
                  <a:lnTo>
                    <a:pt x="1993" y="10681"/>
                  </a:lnTo>
                  <a:lnTo>
                    <a:pt x="2213" y="10874"/>
                  </a:lnTo>
                  <a:lnTo>
                    <a:pt x="2442" y="11056"/>
                  </a:lnTo>
                  <a:lnTo>
                    <a:pt x="2680" y="11228"/>
                  </a:lnTo>
                  <a:lnTo>
                    <a:pt x="2927" y="11387"/>
                  </a:lnTo>
                  <a:lnTo>
                    <a:pt x="3181" y="11536"/>
                  </a:lnTo>
                  <a:lnTo>
                    <a:pt x="3443" y="11672"/>
                  </a:lnTo>
                  <a:lnTo>
                    <a:pt x="3712" y="11795"/>
                  </a:lnTo>
                  <a:lnTo>
                    <a:pt x="3987" y="11906"/>
                  </a:lnTo>
                  <a:lnTo>
                    <a:pt x="4268" y="12002"/>
                  </a:lnTo>
                  <a:lnTo>
                    <a:pt x="4556" y="12085"/>
                  </a:lnTo>
                  <a:lnTo>
                    <a:pt x="4850" y="12154"/>
                  </a:lnTo>
                  <a:lnTo>
                    <a:pt x="5148" y="12208"/>
                  </a:lnTo>
                  <a:lnTo>
                    <a:pt x="5450" y="12247"/>
                  </a:lnTo>
                  <a:lnTo>
                    <a:pt x="5758" y="12271"/>
                  </a:lnTo>
                  <a:lnTo>
                    <a:pt x="6069" y="12279"/>
                  </a:lnTo>
                  <a:close/>
                  <a:moveTo>
                    <a:pt x="9279" y="6139"/>
                  </a:moveTo>
                  <a:lnTo>
                    <a:pt x="9276" y="6305"/>
                  </a:lnTo>
                  <a:lnTo>
                    <a:pt x="9263" y="6468"/>
                  </a:lnTo>
                  <a:lnTo>
                    <a:pt x="9243" y="6628"/>
                  </a:lnTo>
                  <a:lnTo>
                    <a:pt x="9215" y="6787"/>
                  </a:lnTo>
                  <a:lnTo>
                    <a:pt x="9178" y="6942"/>
                  </a:lnTo>
                  <a:lnTo>
                    <a:pt x="9135" y="7094"/>
                  </a:lnTo>
                  <a:lnTo>
                    <a:pt x="9084" y="7244"/>
                  </a:lnTo>
                  <a:lnTo>
                    <a:pt x="9028" y="7389"/>
                  </a:lnTo>
                  <a:lnTo>
                    <a:pt x="8963" y="7532"/>
                  </a:lnTo>
                  <a:lnTo>
                    <a:pt x="8892" y="7671"/>
                  </a:lnTo>
                  <a:lnTo>
                    <a:pt x="8815" y="7806"/>
                  </a:lnTo>
                  <a:lnTo>
                    <a:pt x="8732" y="7936"/>
                  </a:lnTo>
                  <a:lnTo>
                    <a:pt x="8642" y="8062"/>
                  </a:lnTo>
                  <a:lnTo>
                    <a:pt x="8547" y="8183"/>
                  </a:lnTo>
                  <a:lnTo>
                    <a:pt x="8446" y="8299"/>
                  </a:lnTo>
                  <a:lnTo>
                    <a:pt x="8340" y="8411"/>
                  </a:lnTo>
                  <a:lnTo>
                    <a:pt x="8227" y="8517"/>
                  </a:lnTo>
                  <a:lnTo>
                    <a:pt x="8112" y="8618"/>
                  </a:lnTo>
                  <a:lnTo>
                    <a:pt x="7991" y="8714"/>
                  </a:lnTo>
                  <a:lnTo>
                    <a:pt x="7865" y="8804"/>
                  </a:lnTo>
                  <a:lnTo>
                    <a:pt x="7734" y="8886"/>
                  </a:lnTo>
                  <a:lnTo>
                    <a:pt x="7599" y="8964"/>
                  </a:lnTo>
                  <a:lnTo>
                    <a:pt x="7461" y="9035"/>
                  </a:lnTo>
                  <a:lnTo>
                    <a:pt x="7319" y="9100"/>
                  </a:lnTo>
                  <a:lnTo>
                    <a:pt x="7173" y="9156"/>
                  </a:lnTo>
                  <a:lnTo>
                    <a:pt x="7024" y="9207"/>
                  </a:lnTo>
                  <a:lnTo>
                    <a:pt x="6872" y="9251"/>
                  </a:lnTo>
                  <a:lnTo>
                    <a:pt x="6716" y="9287"/>
                  </a:lnTo>
                  <a:lnTo>
                    <a:pt x="6558" y="9315"/>
                  </a:lnTo>
                  <a:lnTo>
                    <a:pt x="6398" y="9336"/>
                  </a:lnTo>
                  <a:lnTo>
                    <a:pt x="6235" y="9348"/>
                  </a:lnTo>
                  <a:lnTo>
                    <a:pt x="6069" y="9352"/>
                  </a:lnTo>
                  <a:lnTo>
                    <a:pt x="5904" y="9348"/>
                  </a:lnTo>
                  <a:lnTo>
                    <a:pt x="5742" y="9336"/>
                  </a:lnTo>
                  <a:lnTo>
                    <a:pt x="5581" y="9315"/>
                  </a:lnTo>
                  <a:lnTo>
                    <a:pt x="5422" y="9287"/>
                  </a:lnTo>
                  <a:lnTo>
                    <a:pt x="5267" y="9251"/>
                  </a:lnTo>
                  <a:lnTo>
                    <a:pt x="5115" y="9207"/>
                  </a:lnTo>
                  <a:lnTo>
                    <a:pt x="4965" y="9156"/>
                  </a:lnTo>
                  <a:lnTo>
                    <a:pt x="4820" y="9100"/>
                  </a:lnTo>
                  <a:lnTo>
                    <a:pt x="4677" y="9035"/>
                  </a:lnTo>
                  <a:lnTo>
                    <a:pt x="4539" y="8964"/>
                  </a:lnTo>
                  <a:lnTo>
                    <a:pt x="4405" y="8886"/>
                  </a:lnTo>
                  <a:lnTo>
                    <a:pt x="4275" y="8804"/>
                  </a:lnTo>
                  <a:lnTo>
                    <a:pt x="4149" y="8714"/>
                  </a:lnTo>
                  <a:lnTo>
                    <a:pt x="4028" y="8618"/>
                  </a:lnTo>
                  <a:lnTo>
                    <a:pt x="3911" y="8517"/>
                  </a:lnTo>
                  <a:lnTo>
                    <a:pt x="3800" y="8411"/>
                  </a:lnTo>
                  <a:lnTo>
                    <a:pt x="3693" y="8299"/>
                  </a:lnTo>
                  <a:lnTo>
                    <a:pt x="3593" y="8183"/>
                  </a:lnTo>
                  <a:lnTo>
                    <a:pt x="3497" y="8062"/>
                  </a:lnTo>
                  <a:lnTo>
                    <a:pt x="3408" y="7936"/>
                  </a:lnTo>
                  <a:lnTo>
                    <a:pt x="3324" y="7806"/>
                  </a:lnTo>
                  <a:lnTo>
                    <a:pt x="3247" y="7671"/>
                  </a:lnTo>
                  <a:lnTo>
                    <a:pt x="3175" y="7532"/>
                  </a:lnTo>
                  <a:lnTo>
                    <a:pt x="3112" y="7389"/>
                  </a:lnTo>
                  <a:lnTo>
                    <a:pt x="3054" y="7244"/>
                  </a:lnTo>
                  <a:lnTo>
                    <a:pt x="3003" y="7094"/>
                  </a:lnTo>
                  <a:lnTo>
                    <a:pt x="2960" y="6942"/>
                  </a:lnTo>
                  <a:lnTo>
                    <a:pt x="2925" y="6787"/>
                  </a:lnTo>
                  <a:lnTo>
                    <a:pt x="2897" y="6628"/>
                  </a:lnTo>
                  <a:lnTo>
                    <a:pt x="2876" y="6468"/>
                  </a:lnTo>
                  <a:lnTo>
                    <a:pt x="2864" y="6305"/>
                  </a:lnTo>
                  <a:lnTo>
                    <a:pt x="2859" y="6139"/>
                  </a:lnTo>
                  <a:lnTo>
                    <a:pt x="2864" y="5974"/>
                  </a:lnTo>
                  <a:lnTo>
                    <a:pt x="2876" y="5812"/>
                  </a:lnTo>
                  <a:lnTo>
                    <a:pt x="2897" y="5650"/>
                  </a:lnTo>
                  <a:lnTo>
                    <a:pt x="2925" y="5492"/>
                  </a:lnTo>
                  <a:lnTo>
                    <a:pt x="2960" y="5336"/>
                  </a:lnTo>
                  <a:lnTo>
                    <a:pt x="3003" y="5184"/>
                  </a:lnTo>
                  <a:lnTo>
                    <a:pt x="3054" y="5035"/>
                  </a:lnTo>
                  <a:lnTo>
                    <a:pt x="3112" y="4889"/>
                  </a:lnTo>
                  <a:lnTo>
                    <a:pt x="3175" y="4746"/>
                  </a:lnTo>
                  <a:lnTo>
                    <a:pt x="3247" y="4608"/>
                  </a:lnTo>
                  <a:lnTo>
                    <a:pt x="3324" y="4474"/>
                  </a:lnTo>
                  <a:lnTo>
                    <a:pt x="3408" y="4344"/>
                  </a:lnTo>
                  <a:lnTo>
                    <a:pt x="3497" y="4218"/>
                  </a:lnTo>
                  <a:lnTo>
                    <a:pt x="3593" y="4097"/>
                  </a:lnTo>
                  <a:lnTo>
                    <a:pt x="3693" y="3980"/>
                  </a:lnTo>
                  <a:lnTo>
                    <a:pt x="3800" y="3869"/>
                  </a:lnTo>
                  <a:lnTo>
                    <a:pt x="3911" y="3762"/>
                  </a:lnTo>
                  <a:lnTo>
                    <a:pt x="4028" y="3661"/>
                  </a:lnTo>
                  <a:lnTo>
                    <a:pt x="4149" y="3566"/>
                  </a:lnTo>
                  <a:lnTo>
                    <a:pt x="4275" y="3476"/>
                  </a:lnTo>
                  <a:lnTo>
                    <a:pt x="4405" y="3392"/>
                  </a:lnTo>
                  <a:lnTo>
                    <a:pt x="4539" y="3315"/>
                  </a:lnTo>
                  <a:lnTo>
                    <a:pt x="4677" y="3244"/>
                  </a:lnTo>
                  <a:lnTo>
                    <a:pt x="4820" y="3180"/>
                  </a:lnTo>
                  <a:lnTo>
                    <a:pt x="4965" y="3122"/>
                  </a:lnTo>
                  <a:lnTo>
                    <a:pt x="5115" y="3071"/>
                  </a:lnTo>
                  <a:lnTo>
                    <a:pt x="5267" y="3028"/>
                  </a:lnTo>
                  <a:lnTo>
                    <a:pt x="5422" y="2993"/>
                  </a:lnTo>
                  <a:lnTo>
                    <a:pt x="5581" y="2965"/>
                  </a:lnTo>
                  <a:lnTo>
                    <a:pt x="5742" y="2944"/>
                  </a:lnTo>
                  <a:lnTo>
                    <a:pt x="5904" y="2932"/>
                  </a:lnTo>
                  <a:lnTo>
                    <a:pt x="6069" y="2927"/>
                  </a:lnTo>
                  <a:lnTo>
                    <a:pt x="6235" y="2932"/>
                  </a:lnTo>
                  <a:lnTo>
                    <a:pt x="6398" y="2944"/>
                  </a:lnTo>
                  <a:lnTo>
                    <a:pt x="6558" y="2965"/>
                  </a:lnTo>
                  <a:lnTo>
                    <a:pt x="6716" y="2993"/>
                  </a:lnTo>
                  <a:lnTo>
                    <a:pt x="6872" y="3028"/>
                  </a:lnTo>
                  <a:lnTo>
                    <a:pt x="7024" y="3071"/>
                  </a:lnTo>
                  <a:lnTo>
                    <a:pt x="7173" y="3122"/>
                  </a:lnTo>
                  <a:lnTo>
                    <a:pt x="7319" y="3180"/>
                  </a:lnTo>
                  <a:lnTo>
                    <a:pt x="7461" y="3244"/>
                  </a:lnTo>
                  <a:lnTo>
                    <a:pt x="7599" y="3315"/>
                  </a:lnTo>
                  <a:lnTo>
                    <a:pt x="7734" y="3392"/>
                  </a:lnTo>
                  <a:lnTo>
                    <a:pt x="7865" y="3476"/>
                  </a:lnTo>
                  <a:lnTo>
                    <a:pt x="7991" y="3566"/>
                  </a:lnTo>
                  <a:lnTo>
                    <a:pt x="8112" y="3661"/>
                  </a:lnTo>
                  <a:lnTo>
                    <a:pt x="8227" y="3762"/>
                  </a:lnTo>
                  <a:lnTo>
                    <a:pt x="8340" y="3869"/>
                  </a:lnTo>
                  <a:lnTo>
                    <a:pt x="8446" y="3980"/>
                  </a:lnTo>
                  <a:lnTo>
                    <a:pt x="8547" y="4097"/>
                  </a:lnTo>
                  <a:lnTo>
                    <a:pt x="8642" y="4218"/>
                  </a:lnTo>
                  <a:lnTo>
                    <a:pt x="8732" y="4344"/>
                  </a:lnTo>
                  <a:lnTo>
                    <a:pt x="8815" y="4474"/>
                  </a:lnTo>
                  <a:lnTo>
                    <a:pt x="8892" y="4608"/>
                  </a:lnTo>
                  <a:lnTo>
                    <a:pt x="8963" y="4746"/>
                  </a:lnTo>
                  <a:lnTo>
                    <a:pt x="9028" y="4889"/>
                  </a:lnTo>
                  <a:lnTo>
                    <a:pt x="9084" y="5035"/>
                  </a:lnTo>
                  <a:lnTo>
                    <a:pt x="9135" y="5184"/>
                  </a:lnTo>
                  <a:lnTo>
                    <a:pt x="9178" y="5336"/>
                  </a:lnTo>
                  <a:lnTo>
                    <a:pt x="9215" y="5492"/>
                  </a:lnTo>
                  <a:lnTo>
                    <a:pt x="9243" y="5650"/>
                  </a:lnTo>
                  <a:lnTo>
                    <a:pt x="9263" y="5812"/>
                  </a:lnTo>
                  <a:lnTo>
                    <a:pt x="9276" y="5974"/>
                  </a:lnTo>
                  <a:lnTo>
                    <a:pt x="9279" y="6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Freeform 14"/>
            <p:cNvSpPr>
              <a:spLocks noChangeAspect="1" noEditPoints="1"/>
            </p:cNvSpPr>
            <p:nvPr/>
          </p:nvSpPr>
          <p:spPr bwMode="auto">
            <a:xfrm>
              <a:off x="3527" y="848"/>
              <a:ext cx="1421" cy="1422"/>
            </a:xfrm>
            <a:custGeom>
              <a:avLst/>
              <a:gdLst>
                <a:gd name="T0" fmla="*/ 0 w 11841"/>
                <a:gd name="T1" fmla="*/ 0 h 11848"/>
                <a:gd name="T2" fmla="*/ 0 w 11841"/>
                <a:gd name="T3" fmla="*/ 0 h 11848"/>
                <a:gd name="T4" fmla="*/ 0 w 11841"/>
                <a:gd name="T5" fmla="*/ 0 h 11848"/>
                <a:gd name="T6" fmla="*/ 0 w 11841"/>
                <a:gd name="T7" fmla="*/ 0 h 11848"/>
                <a:gd name="T8" fmla="*/ 0 w 11841"/>
                <a:gd name="T9" fmla="*/ 0 h 11848"/>
                <a:gd name="T10" fmla="*/ 0 w 11841"/>
                <a:gd name="T11" fmla="*/ 0 h 11848"/>
                <a:gd name="T12" fmla="*/ 0 w 11841"/>
                <a:gd name="T13" fmla="*/ 0 h 11848"/>
                <a:gd name="T14" fmla="*/ 0 w 11841"/>
                <a:gd name="T15" fmla="*/ 0 h 11848"/>
                <a:gd name="T16" fmla="*/ 0 w 11841"/>
                <a:gd name="T17" fmla="*/ 0 h 11848"/>
                <a:gd name="T18" fmla="*/ 0 w 11841"/>
                <a:gd name="T19" fmla="*/ 0 h 11848"/>
                <a:gd name="T20" fmla="*/ 0 w 11841"/>
                <a:gd name="T21" fmla="*/ 0 h 11848"/>
                <a:gd name="T22" fmla="*/ 0 w 11841"/>
                <a:gd name="T23" fmla="*/ 0 h 11848"/>
                <a:gd name="T24" fmla="*/ 0 w 11841"/>
                <a:gd name="T25" fmla="*/ 0 h 11848"/>
                <a:gd name="T26" fmla="*/ 0 w 11841"/>
                <a:gd name="T27" fmla="*/ 0 h 11848"/>
                <a:gd name="T28" fmla="*/ 0 w 11841"/>
                <a:gd name="T29" fmla="*/ 0 h 11848"/>
                <a:gd name="T30" fmla="*/ 0 w 11841"/>
                <a:gd name="T31" fmla="*/ 0 h 11848"/>
                <a:gd name="T32" fmla="*/ 0 w 11841"/>
                <a:gd name="T33" fmla="*/ 0 h 11848"/>
                <a:gd name="T34" fmla="*/ 0 w 11841"/>
                <a:gd name="T35" fmla="*/ 0 h 11848"/>
                <a:gd name="T36" fmla="*/ 0 w 11841"/>
                <a:gd name="T37" fmla="*/ 0 h 11848"/>
                <a:gd name="T38" fmla="*/ 0 w 11841"/>
                <a:gd name="T39" fmla="*/ 0 h 11848"/>
                <a:gd name="T40" fmla="*/ 0 w 11841"/>
                <a:gd name="T41" fmla="*/ 0 h 11848"/>
                <a:gd name="T42" fmla="*/ 0 w 11841"/>
                <a:gd name="T43" fmla="*/ 0 h 11848"/>
                <a:gd name="T44" fmla="*/ 0 w 11841"/>
                <a:gd name="T45" fmla="*/ 0 h 11848"/>
                <a:gd name="T46" fmla="*/ 0 w 11841"/>
                <a:gd name="T47" fmla="*/ 0 h 11848"/>
                <a:gd name="T48" fmla="*/ 0 w 11841"/>
                <a:gd name="T49" fmla="*/ 0 h 11848"/>
                <a:gd name="T50" fmla="*/ 0 w 11841"/>
                <a:gd name="T51" fmla="*/ 0 h 11848"/>
                <a:gd name="T52" fmla="*/ 0 w 11841"/>
                <a:gd name="T53" fmla="*/ 0 h 11848"/>
                <a:gd name="T54" fmla="*/ 0 w 11841"/>
                <a:gd name="T55" fmla="*/ 0 h 11848"/>
                <a:gd name="T56" fmla="*/ 0 w 11841"/>
                <a:gd name="T57" fmla="*/ 0 h 11848"/>
                <a:gd name="T58" fmla="*/ 0 w 11841"/>
                <a:gd name="T59" fmla="*/ 0 h 11848"/>
                <a:gd name="T60" fmla="*/ 0 w 11841"/>
                <a:gd name="T61" fmla="*/ 0 h 11848"/>
                <a:gd name="T62" fmla="*/ 0 w 11841"/>
                <a:gd name="T63" fmla="*/ 0 h 11848"/>
                <a:gd name="T64" fmla="*/ 0 w 11841"/>
                <a:gd name="T65" fmla="*/ 0 h 11848"/>
                <a:gd name="T66" fmla="*/ 0 w 11841"/>
                <a:gd name="T67" fmla="*/ 0 h 11848"/>
                <a:gd name="T68" fmla="*/ 0 w 11841"/>
                <a:gd name="T69" fmla="*/ 0 h 11848"/>
                <a:gd name="T70" fmla="*/ 0 w 11841"/>
                <a:gd name="T71" fmla="*/ 0 h 11848"/>
                <a:gd name="T72" fmla="*/ 0 w 11841"/>
                <a:gd name="T73" fmla="*/ 0 h 11848"/>
                <a:gd name="T74" fmla="*/ 0 w 11841"/>
                <a:gd name="T75" fmla="*/ 0 h 11848"/>
                <a:gd name="T76" fmla="*/ 0 w 11841"/>
                <a:gd name="T77" fmla="*/ 0 h 11848"/>
                <a:gd name="T78" fmla="*/ 0 w 11841"/>
                <a:gd name="T79" fmla="*/ 0 h 11848"/>
                <a:gd name="T80" fmla="*/ 0 w 11841"/>
                <a:gd name="T81" fmla="*/ 0 h 11848"/>
                <a:gd name="T82" fmla="*/ 0 w 11841"/>
                <a:gd name="T83" fmla="*/ 0 h 11848"/>
                <a:gd name="T84" fmla="*/ 0 w 11841"/>
                <a:gd name="T85" fmla="*/ 0 h 11848"/>
                <a:gd name="T86" fmla="*/ 0 w 11841"/>
                <a:gd name="T87" fmla="*/ 0 h 11848"/>
                <a:gd name="T88" fmla="*/ 0 w 11841"/>
                <a:gd name="T89" fmla="*/ 0 h 11848"/>
                <a:gd name="T90" fmla="*/ 0 w 11841"/>
                <a:gd name="T91" fmla="*/ 0 h 11848"/>
                <a:gd name="T92" fmla="*/ 0 w 11841"/>
                <a:gd name="T93" fmla="*/ 0 h 11848"/>
                <a:gd name="T94" fmla="*/ 0 w 11841"/>
                <a:gd name="T95" fmla="*/ 0 h 11848"/>
                <a:gd name="T96" fmla="*/ 0 w 11841"/>
                <a:gd name="T97" fmla="*/ 0 h 11848"/>
                <a:gd name="T98" fmla="*/ 0 w 11841"/>
                <a:gd name="T99" fmla="*/ 0 h 11848"/>
                <a:gd name="T100" fmla="*/ 0 w 11841"/>
                <a:gd name="T101" fmla="*/ 0 h 118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41"/>
                <a:gd name="T154" fmla="*/ 0 h 11848"/>
                <a:gd name="T155" fmla="*/ 11841 w 11841"/>
                <a:gd name="T156" fmla="*/ 11848 h 1184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41" h="11848">
                  <a:moveTo>
                    <a:pt x="11841" y="5924"/>
                  </a:moveTo>
                  <a:lnTo>
                    <a:pt x="11833" y="5619"/>
                  </a:lnTo>
                  <a:lnTo>
                    <a:pt x="11810" y="5319"/>
                  </a:lnTo>
                  <a:lnTo>
                    <a:pt x="11773" y="5023"/>
                  </a:lnTo>
                  <a:lnTo>
                    <a:pt x="11720" y="4731"/>
                  </a:lnTo>
                  <a:lnTo>
                    <a:pt x="11655" y="4444"/>
                  </a:lnTo>
                  <a:lnTo>
                    <a:pt x="11574" y="4163"/>
                  </a:lnTo>
                  <a:lnTo>
                    <a:pt x="11481" y="3887"/>
                  </a:lnTo>
                  <a:lnTo>
                    <a:pt x="11376" y="3618"/>
                  </a:lnTo>
                  <a:lnTo>
                    <a:pt x="11257" y="3356"/>
                  </a:lnTo>
                  <a:lnTo>
                    <a:pt x="11126" y="3101"/>
                  </a:lnTo>
                  <a:lnTo>
                    <a:pt x="10984" y="2853"/>
                  </a:lnTo>
                  <a:lnTo>
                    <a:pt x="10829" y="2612"/>
                  </a:lnTo>
                  <a:lnTo>
                    <a:pt x="10664" y="2380"/>
                  </a:lnTo>
                  <a:lnTo>
                    <a:pt x="10488" y="2156"/>
                  </a:lnTo>
                  <a:lnTo>
                    <a:pt x="10302" y="1942"/>
                  </a:lnTo>
                  <a:lnTo>
                    <a:pt x="10106" y="1736"/>
                  </a:lnTo>
                  <a:lnTo>
                    <a:pt x="9901" y="1539"/>
                  </a:lnTo>
                  <a:lnTo>
                    <a:pt x="9686" y="1353"/>
                  </a:lnTo>
                  <a:lnTo>
                    <a:pt x="9462" y="1177"/>
                  </a:lnTo>
                  <a:lnTo>
                    <a:pt x="9230" y="1012"/>
                  </a:lnTo>
                  <a:lnTo>
                    <a:pt x="8990" y="859"/>
                  </a:lnTo>
                  <a:lnTo>
                    <a:pt x="8743" y="716"/>
                  </a:lnTo>
                  <a:lnTo>
                    <a:pt x="8486" y="584"/>
                  </a:lnTo>
                  <a:lnTo>
                    <a:pt x="8225" y="466"/>
                  </a:lnTo>
                  <a:lnTo>
                    <a:pt x="7956" y="360"/>
                  </a:lnTo>
                  <a:lnTo>
                    <a:pt x="7681" y="267"/>
                  </a:lnTo>
                  <a:lnTo>
                    <a:pt x="7399" y="187"/>
                  </a:lnTo>
                  <a:lnTo>
                    <a:pt x="7114" y="121"/>
                  </a:lnTo>
                  <a:lnTo>
                    <a:pt x="6821" y="69"/>
                  </a:lnTo>
                  <a:lnTo>
                    <a:pt x="6526" y="31"/>
                  </a:lnTo>
                  <a:lnTo>
                    <a:pt x="6225" y="8"/>
                  </a:lnTo>
                  <a:lnTo>
                    <a:pt x="5920" y="0"/>
                  </a:lnTo>
                  <a:lnTo>
                    <a:pt x="5615" y="8"/>
                  </a:lnTo>
                  <a:lnTo>
                    <a:pt x="5315" y="31"/>
                  </a:lnTo>
                  <a:lnTo>
                    <a:pt x="5019" y="69"/>
                  </a:lnTo>
                  <a:lnTo>
                    <a:pt x="4728" y="121"/>
                  </a:lnTo>
                  <a:lnTo>
                    <a:pt x="4441" y="187"/>
                  </a:lnTo>
                  <a:lnTo>
                    <a:pt x="4160" y="267"/>
                  </a:lnTo>
                  <a:lnTo>
                    <a:pt x="3884" y="360"/>
                  </a:lnTo>
                  <a:lnTo>
                    <a:pt x="3616" y="466"/>
                  </a:lnTo>
                  <a:lnTo>
                    <a:pt x="3354" y="584"/>
                  </a:lnTo>
                  <a:lnTo>
                    <a:pt x="3099" y="716"/>
                  </a:lnTo>
                  <a:lnTo>
                    <a:pt x="2851" y="859"/>
                  </a:lnTo>
                  <a:lnTo>
                    <a:pt x="2610" y="1012"/>
                  </a:lnTo>
                  <a:lnTo>
                    <a:pt x="2378" y="1177"/>
                  </a:lnTo>
                  <a:lnTo>
                    <a:pt x="2155" y="1353"/>
                  </a:lnTo>
                  <a:lnTo>
                    <a:pt x="1941" y="1539"/>
                  </a:lnTo>
                  <a:lnTo>
                    <a:pt x="1734" y="1736"/>
                  </a:lnTo>
                  <a:lnTo>
                    <a:pt x="1538" y="1942"/>
                  </a:lnTo>
                  <a:lnTo>
                    <a:pt x="1352" y="2156"/>
                  </a:lnTo>
                  <a:lnTo>
                    <a:pt x="1177" y="2380"/>
                  </a:lnTo>
                  <a:lnTo>
                    <a:pt x="1011" y="2612"/>
                  </a:lnTo>
                  <a:lnTo>
                    <a:pt x="858" y="2853"/>
                  </a:lnTo>
                  <a:lnTo>
                    <a:pt x="715" y="3101"/>
                  </a:lnTo>
                  <a:lnTo>
                    <a:pt x="584" y="3356"/>
                  </a:lnTo>
                  <a:lnTo>
                    <a:pt x="466" y="3618"/>
                  </a:lnTo>
                  <a:lnTo>
                    <a:pt x="359" y="3887"/>
                  </a:lnTo>
                  <a:lnTo>
                    <a:pt x="266" y="4163"/>
                  </a:lnTo>
                  <a:lnTo>
                    <a:pt x="187" y="4444"/>
                  </a:lnTo>
                  <a:lnTo>
                    <a:pt x="121" y="4731"/>
                  </a:lnTo>
                  <a:lnTo>
                    <a:pt x="69" y="5023"/>
                  </a:lnTo>
                  <a:lnTo>
                    <a:pt x="31" y="5319"/>
                  </a:lnTo>
                  <a:lnTo>
                    <a:pt x="8" y="5619"/>
                  </a:lnTo>
                  <a:lnTo>
                    <a:pt x="0" y="5924"/>
                  </a:lnTo>
                  <a:lnTo>
                    <a:pt x="8" y="6229"/>
                  </a:lnTo>
                  <a:lnTo>
                    <a:pt x="31" y="6530"/>
                  </a:lnTo>
                  <a:lnTo>
                    <a:pt x="69" y="6826"/>
                  </a:lnTo>
                  <a:lnTo>
                    <a:pt x="121" y="7119"/>
                  </a:lnTo>
                  <a:lnTo>
                    <a:pt x="187" y="7405"/>
                  </a:lnTo>
                  <a:lnTo>
                    <a:pt x="266" y="7686"/>
                  </a:lnTo>
                  <a:lnTo>
                    <a:pt x="359" y="7961"/>
                  </a:lnTo>
                  <a:lnTo>
                    <a:pt x="466" y="8230"/>
                  </a:lnTo>
                  <a:lnTo>
                    <a:pt x="584" y="8492"/>
                  </a:lnTo>
                  <a:lnTo>
                    <a:pt x="715" y="8747"/>
                  </a:lnTo>
                  <a:lnTo>
                    <a:pt x="858" y="8996"/>
                  </a:lnTo>
                  <a:lnTo>
                    <a:pt x="1011" y="9236"/>
                  </a:lnTo>
                  <a:lnTo>
                    <a:pt x="1177" y="9469"/>
                  </a:lnTo>
                  <a:lnTo>
                    <a:pt x="1352" y="9692"/>
                  </a:lnTo>
                  <a:lnTo>
                    <a:pt x="1538" y="9908"/>
                  </a:lnTo>
                  <a:lnTo>
                    <a:pt x="1734" y="10113"/>
                  </a:lnTo>
                  <a:lnTo>
                    <a:pt x="1941" y="10309"/>
                  </a:lnTo>
                  <a:lnTo>
                    <a:pt x="2155" y="10495"/>
                  </a:lnTo>
                  <a:lnTo>
                    <a:pt x="2378" y="10671"/>
                  </a:lnTo>
                  <a:lnTo>
                    <a:pt x="2610" y="10837"/>
                  </a:lnTo>
                  <a:lnTo>
                    <a:pt x="2851" y="10991"/>
                  </a:lnTo>
                  <a:lnTo>
                    <a:pt x="3099" y="11133"/>
                  </a:lnTo>
                  <a:lnTo>
                    <a:pt x="3354" y="11264"/>
                  </a:lnTo>
                  <a:lnTo>
                    <a:pt x="3616" y="11382"/>
                  </a:lnTo>
                  <a:lnTo>
                    <a:pt x="3884" y="11489"/>
                  </a:lnTo>
                  <a:lnTo>
                    <a:pt x="4160" y="11582"/>
                  </a:lnTo>
                  <a:lnTo>
                    <a:pt x="4441" y="11661"/>
                  </a:lnTo>
                  <a:lnTo>
                    <a:pt x="4728" y="11728"/>
                  </a:lnTo>
                  <a:lnTo>
                    <a:pt x="5019" y="11780"/>
                  </a:lnTo>
                  <a:lnTo>
                    <a:pt x="5315" y="11818"/>
                  </a:lnTo>
                  <a:lnTo>
                    <a:pt x="5615" y="11841"/>
                  </a:lnTo>
                  <a:lnTo>
                    <a:pt x="5920" y="11848"/>
                  </a:lnTo>
                  <a:lnTo>
                    <a:pt x="6225" y="11841"/>
                  </a:lnTo>
                  <a:lnTo>
                    <a:pt x="6526" y="11818"/>
                  </a:lnTo>
                  <a:lnTo>
                    <a:pt x="6821" y="11780"/>
                  </a:lnTo>
                  <a:lnTo>
                    <a:pt x="7114" y="11728"/>
                  </a:lnTo>
                  <a:lnTo>
                    <a:pt x="7399" y="11661"/>
                  </a:lnTo>
                  <a:lnTo>
                    <a:pt x="7681" y="11582"/>
                  </a:lnTo>
                  <a:lnTo>
                    <a:pt x="7956" y="11489"/>
                  </a:lnTo>
                  <a:lnTo>
                    <a:pt x="8225" y="11382"/>
                  </a:lnTo>
                  <a:lnTo>
                    <a:pt x="8486" y="11264"/>
                  </a:lnTo>
                  <a:lnTo>
                    <a:pt x="8743" y="11133"/>
                  </a:lnTo>
                  <a:lnTo>
                    <a:pt x="8990" y="10991"/>
                  </a:lnTo>
                  <a:lnTo>
                    <a:pt x="9230" y="10837"/>
                  </a:lnTo>
                  <a:lnTo>
                    <a:pt x="9462" y="10671"/>
                  </a:lnTo>
                  <a:lnTo>
                    <a:pt x="9686" y="10495"/>
                  </a:lnTo>
                  <a:lnTo>
                    <a:pt x="9901" y="10309"/>
                  </a:lnTo>
                  <a:lnTo>
                    <a:pt x="10106" y="10113"/>
                  </a:lnTo>
                  <a:lnTo>
                    <a:pt x="10302" y="9908"/>
                  </a:lnTo>
                  <a:lnTo>
                    <a:pt x="10488" y="9692"/>
                  </a:lnTo>
                  <a:lnTo>
                    <a:pt x="10664" y="9469"/>
                  </a:lnTo>
                  <a:lnTo>
                    <a:pt x="10829" y="9236"/>
                  </a:lnTo>
                  <a:lnTo>
                    <a:pt x="10984" y="8996"/>
                  </a:lnTo>
                  <a:lnTo>
                    <a:pt x="11126" y="8747"/>
                  </a:lnTo>
                  <a:lnTo>
                    <a:pt x="11257" y="8492"/>
                  </a:lnTo>
                  <a:lnTo>
                    <a:pt x="11376" y="8230"/>
                  </a:lnTo>
                  <a:lnTo>
                    <a:pt x="11481" y="7961"/>
                  </a:lnTo>
                  <a:lnTo>
                    <a:pt x="11574" y="7686"/>
                  </a:lnTo>
                  <a:lnTo>
                    <a:pt x="11655" y="7405"/>
                  </a:lnTo>
                  <a:lnTo>
                    <a:pt x="11720" y="7119"/>
                  </a:lnTo>
                  <a:lnTo>
                    <a:pt x="11773" y="6826"/>
                  </a:lnTo>
                  <a:lnTo>
                    <a:pt x="11810" y="6530"/>
                  </a:lnTo>
                  <a:lnTo>
                    <a:pt x="11833" y="6229"/>
                  </a:lnTo>
                  <a:lnTo>
                    <a:pt x="11841" y="5924"/>
                  </a:lnTo>
                  <a:close/>
                  <a:moveTo>
                    <a:pt x="11599" y="5924"/>
                  </a:moveTo>
                  <a:lnTo>
                    <a:pt x="11591" y="6217"/>
                  </a:lnTo>
                  <a:lnTo>
                    <a:pt x="11570" y="6505"/>
                  </a:lnTo>
                  <a:lnTo>
                    <a:pt x="11533" y="6790"/>
                  </a:lnTo>
                  <a:lnTo>
                    <a:pt x="11483" y="7070"/>
                  </a:lnTo>
                  <a:lnTo>
                    <a:pt x="11420" y="7344"/>
                  </a:lnTo>
                  <a:lnTo>
                    <a:pt x="11344" y="7614"/>
                  </a:lnTo>
                  <a:lnTo>
                    <a:pt x="11254" y="7877"/>
                  </a:lnTo>
                  <a:lnTo>
                    <a:pt x="11152" y="8136"/>
                  </a:lnTo>
                  <a:lnTo>
                    <a:pt x="11039" y="8388"/>
                  </a:lnTo>
                  <a:lnTo>
                    <a:pt x="10913" y="8633"/>
                  </a:lnTo>
                  <a:lnTo>
                    <a:pt x="10776" y="8871"/>
                  </a:lnTo>
                  <a:lnTo>
                    <a:pt x="10629" y="9101"/>
                  </a:lnTo>
                  <a:lnTo>
                    <a:pt x="10470" y="9324"/>
                  </a:lnTo>
                  <a:lnTo>
                    <a:pt x="10302" y="9539"/>
                  </a:lnTo>
                  <a:lnTo>
                    <a:pt x="10123" y="9744"/>
                  </a:lnTo>
                  <a:lnTo>
                    <a:pt x="9935" y="9942"/>
                  </a:lnTo>
                  <a:lnTo>
                    <a:pt x="9738" y="10130"/>
                  </a:lnTo>
                  <a:lnTo>
                    <a:pt x="9533" y="10309"/>
                  </a:lnTo>
                  <a:lnTo>
                    <a:pt x="9317" y="10477"/>
                  </a:lnTo>
                  <a:lnTo>
                    <a:pt x="9095" y="10636"/>
                  </a:lnTo>
                  <a:lnTo>
                    <a:pt x="8865" y="10783"/>
                  </a:lnTo>
                  <a:lnTo>
                    <a:pt x="8627" y="10921"/>
                  </a:lnTo>
                  <a:lnTo>
                    <a:pt x="8382" y="11047"/>
                  </a:lnTo>
                  <a:lnTo>
                    <a:pt x="8131" y="11160"/>
                  </a:lnTo>
                  <a:lnTo>
                    <a:pt x="7873" y="11262"/>
                  </a:lnTo>
                  <a:lnTo>
                    <a:pt x="7609" y="11351"/>
                  </a:lnTo>
                  <a:lnTo>
                    <a:pt x="7339" y="11428"/>
                  </a:lnTo>
                  <a:lnTo>
                    <a:pt x="7065" y="11491"/>
                  </a:lnTo>
                  <a:lnTo>
                    <a:pt x="6785" y="11541"/>
                  </a:lnTo>
                  <a:lnTo>
                    <a:pt x="6501" y="11577"/>
                  </a:lnTo>
                  <a:lnTo>
                    <a:pt x="6213" y="11599"/>
                  </a:lnTo>
                  <a:lnTo>
                    <a:pt x="5920" y="11607"/>
                  </a:lnTo>
                  <a:lnTo>
                    <a:pt x="5628" y="11599"/>
                  </a:lnTo>
                  <a:lnTo>
                    <a:pt x="5340" y="11577"/>
                  </a:lnTo>
                  <a:lnTo>
                    <a:pt x="5055" y="11541"/>
                  </a:lnTo>
                  <a:lnTo>
                    <a:pt x="4777" y="11491"/>
                  </a:lnTo>
                  <a:lnTo>
                    <a:pt x="4501" y="11428"/>
                  </a:lnTo>
                  <a:lnTo>
                    <a:pt x="4232" y="11351"/>
                  </a:lnTo>
                  <a:lnTo>
                    <a:pt x="3968" y="11262"/>
                  </a:lnTo>
                  <a:lnTo>
                    <a:pt x="3710" y="11160"/>
                  </a:lnTo>
                  <a:lnTo>
                    <a:pt x="3458" y="11047"/>
                  </a:lnTo>
                  <a:lnTo>
                    <a:pt x="3213" y="10921"/>
                  </a:lnTo>
                  <a:lnTo>
                    <a:pt x="2977" y="10783"/>
                  </a:lnTo>
                  <a:lnTo>
                    <a:pt x="2745" y="10636"/>
                  </a:lnTo>
                  <a:lnTo>
                    <a:pt x="2523" y="10477"/>
                  </a:lnTo>
                  <a:lnTo>
                    <a:pt x="2309" y="10309"/>
                  </a:lnTo>
                  <a:lnTo>
                    <a:pt x="2103" y="10130"/>
                  </a:lnTo>
                  <a:lnTo>
                    <a:pt x="1905" y="9942"/>
                  </a:lnTo>
                  <a:lnTo>
                    <a:pt x="1717" y="9744"/>
                  </a:lnTo>
                  <a:lnTo>
                    <a:pt x="1539" y="9539"/>
                  </a:lnTo>
                  <a:lnTo>
                    <a:pt x="1370" y="9324"/>
                  </a:lnTo>
                  <a:lnTo>
                    <a:pt x="1212" y="9101"/>
                  </a:lnTo>
                  <a:lnTo>
                    <a:pt x="1064" y="8871"/>
                  </a:lnTo>
                  <a:lnTo>
                    <a:pt x="927" y="8633"/>
                  </a:lnTo>
                  <a:lnTo>
                    <a:pt x="802" y="8388"/>
                  </a:lnTo>
                  <a:lnTo>
                    <a:pt x="688" y="8136"/>
                  </a:lnTo>
                  <a:lnTo>
                    <a:pt x="587" y="7877"/>
                  </a:lnTo>
                  <a:lnTo>
                    <a:pt x="498" y="7614"/>
                  </a:lnTo>
                  <a:lnTo>
                    <a:pt x="420" y="7344"/>
                  </a:lnTo>
                  <a:lnTo>
                    <a:pt x="357" y="7070"/>
                  </a:lnTo>
                  <a:lnTo>
                    <a:pt x="307" y="6790"/>
                  </a:lnTo>
                  <a:lnTo>
                    <a:pt x="271" y="6505"/>
                  </a:lnTo>
                  <a:lnTo>
                    <a:pt x="249" y="6217"/>
                  </a:lnTo>
                  <a:lnTo>
                    <a:pt x="243" y="5924"/>
                  </a:lnTo>
                  <a:lnTo>
                    <a:pt x="249" y="5632"/>
                  </a:lnTo>
                  <a:lnTo>
                    <a:pt x="271" y="5344"/>
                  </a:lnTo>
                  <a:lnTo>
                    <a:pt x="307" y="5059"/>
                  </a:lnTo>
                  <a:lnTo>
                    <a:pt x="357" y="4780"/>
                  </a:lnTo>
                  <a:lnTo>
                    <a:pt x="420" y="4504"/>
                  </a:lnTo>
                  <a:lnTo>
                    <a:pt x="498" y="4235"/>
                  </a:lnTo>
                  <a:lnTo>
                    <a:pt x="587" y="3971"/>
                  </a:lnTo>
                  <a:lnTo>
                    <a:pt x="688" y="3713"/>
                  </a:lnTo>
                  <a:lnTo>
                    <a:pt x="802" y="3461"/>
                  </a:lnTo>
                  <a:lnTo>
                    <a:pt x="927" y="3216"/>
                  </a:lnTo>
                  <a:lnTo>
                    <a:pt x="1064" y="2979"/>
                  </a:lnTo>
                  <a:lnTo>
                    <a:pt x="1212" y="2747"/>
                  </a:lnTo>
                  <a:lnTo>
                    <a:pt x="1370" y="2525"/>
                  </a:lnTo>
                  <a:lnTo>
                    <a:pt x="1539" y="2311"/>
                  </a:lnTo>
                  <a:lnTo>
                    <a:pt x="1717" y="2104"/>
                  </a:lnTo>
                  <a:lnTo>
                    <a:pt x="1905" y="1907"/>
                  </a:lnTo>
                  <a:lnTo>
                    <a:pt x="2103" y="1719"/>
                  </a:lnTo>
                  <a:lnTo>
                    <a:pt x="2309" y="1540"/>
                  </a:lnTo>
                  <a:lnTo>
                    <a:pt x="2523" y="1371"/>
                  </a:lnTo>
                  <a:lnTo>
                    <a:pt x="2745" y="1213"/>
                  </a:lnTo>
                  <a:lnTo>
                    <a:pt x="2977" y="1065"/>
                  </a:lnTo>
                  <a:lnTo>
                    <a:pt x="3213" y="928"/>
                  </a:lnTo>
                  <a:lnTo>
                    <a:pt x="3458" y="803"/>
                  </a:lnTo>
                  <a:lnTo>
                    <a:pt x="3710" y="689"/>
                  </a:lnTo>
                  <a:lnTo>
                    <a:pt x="3968" y="588"/>
                  </a:lnTo>
                  <a:lnTo>
                    <a:pt x="4232" y="498"/>
                  </a:lnTo>
                  <a:lnTo>
                    <a:pt x="4501" y="421"/>
                  </a:lnTo>
                  <a:lnTo>
                    <a:pt x="4777" y="357"/>
                  </a:lnTo>
                  <a:lnTo>
                    <a:pt x="5055" y="308"/>
                  </a:lnTo>
                  <a:lnTo>
                    <a:pt x="5340" y="271"/>
                  </a:lnTo>
                  <a:lnTo>
                    <a:pt x="5628" y="250"/>
                  </a:lnTo>
                  <a:lnTo>
                    <a:pt x="5920" y="243"/>
                  </a:lnTo>
                  <a:lnTo>
                    <a:pt x="6213" y="250"/>
                  </a:lnTo>
                  <a:lnTo>
                    <a:pt x="6501" y="271"/>
                  </a:lnTo>
                  <a:lnTo>
                    <a:pt x="6785" y="308"/>
                  </a:lnTo>
                  <a:lnTo>
                    <a:pt x="7065" y="357"/>
                  </a:lnTo>
                  <a:lnTo>
                    <a:pt x="7339" y="421"/>
                  </a:lnTo>
                  <a:lnTo>
                    <a:pt x="7609" y="498"/>
                  </a:lnTo>
                  <a:lnTo>
                    <a:pt x="7873" y="588"/>
                  </a:lnTo>
                  <a:lnTo>
                    <a:pt x="8131" y="689"/>
                  </a:lnTo>
                  <a:lnTo>
                    <a:pt x="8382" y="803"/>
                  </a:lnTo>
                  <a:lnTo>
                    <a:pt x="8627" y="928"/>
                  </a:lnTo>
                  <a:lnTo>
                    <a:pt x="8865" y="1065"/>
                  </a:lnTo>
                  <a:lnTo>
                    <a:pt x="9095" y="1213"/>
                  </a:lnTo>
                  <a:lnTo>
                    <a:pt x="9317" y="1371"/>
                  </a:lnTo>
                  <a:lnTo>
                    <a:pt x="9533" y="1540"/>
                  </a:lnTo>
                  <a:lnTo>
                    <a:pt x="9738" y="1719"/>
                  </a:lnTo>
                  <a:lnTo>
                    <a:pt x="9935" y="1907"/>
                  </a:lnTo>
                  <a:lnTo>
                    <a:pt x="10123" y="2104"/>
                  </a:lnTo>
                  <a:lnTo>
                    <a:pt x="10302" y="2311"/>
                  </a:lnTo>
                  <a:lnTo>
                    <a:pt x="10470" y="2525"/>
                  </a:lnTo>
                  <a:lnTo>
                    <a:pt x="10629" y="2747"/>
                  </a:lnTo>
                  <a:lnTo>
                    <a:pt x="10776" y="2979"/>
                  </a:lnTo>
                  <a:lnTo>
                    <a:pt x="10913" y="3216"/>
                  </a:lnTo>
                  <a:lnTo>
                    <a:pt x="11039" y="3461"/>
                  </a:lnTo>
                  <a:lnTo>
                    <a:pt x="11152" y="3713"/>
                  </a:lnTo>
                  <a:lnTo>
                    <a:pt x="11254" y="3971"/>
                  </a:lnTo>
                  <a:lnTo>
                    <a:pt x="11344" y="4235"/>
                  </a:lnTo>
                  <a:lnTo>
                    <a:pt x="11420" y="4504"/>
                  </a:lnTo>
                  <a:lnTo>
                    <a:pt x="11483" y="4780"/>
                  </a:lnTo>
                  <a:lnTo>
                    <a:pt x="11533" y="5059"/>
                  </a:lnTo>
                  <a:lnTo>
                    <a:pt x="11570" y="5344"/>
                  </a:lnTo>
                  <a:lnTo>
                    <a:pt x="11591" y="5632"/>
                  </a:lnTo>
                  <a:lnTo>
                    <a:pt x="11599" y="5924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Freeform 15"/>
            <p:cNvSpPr>
              <a:spLocks noChangeAspect="1" noEditPoints="1"/>
            </p:cNvSpPr>
            <p:nvPr/>
          </p:nvSpPr>
          <p:spPr bwMode="auto">
            <a:xfrm>
              <a:off x="3543" y="864"/>
              <a:ext cx="1391" cy="1392"/>
            </a:xfrm>
            <a:custGeom>
              <a:avLst/>
              <a:gdLst>
                <a:gd name="T0" fmla="*/ 0 w 11598"/>
                <a:gd name="T1" fmla="*/ 0 h 11606"/>
                <a:gd name="T2" fmla="*/ 0 w 11598"/>
                <a:gd name="T3" fmla="*/ 0 h 11606"/>
                <a:gd name="T4" fmla="*/ 0 w 11598"/>
                <a:gd name="T5" fmla="*/ 0 h 11606"/>
                <a:gd name="T6" fmla="*/ 0 w 11598"/>
                <a:gd name="T7" fmla="*/ 0 h 11606"/>
                <a:gd name="T8" fmla="*/ 0 w 11598"/>
                <a:gd name="T9" fmla="*/ 0 h 11606"/>
                <a:gd name="T10" fmla="*/ 0 w 11598"/>
                <a:gd name="T11" fmla="*/ 0 h 11606"/>
                <a:gd name="T12" fmla="*/ 0 w 11598"/>
                <a:gd name="T13" fmla="*/ 0 h 11606"/>
                <a:gd name="T14" fmla="*/ 0 w 11598"/>
                <a:gd name="T15" fmla="*/ 0 h 11606"/>
                <a:gd name="T16" fmla="*/ 0 w 11598"/>
                <a:gd name="T17" fmla="*/ 0 h 11606"/>
                <a:gd name="T18" fmla="*/ 0 w 11598"/>
                <a:gd name="T19" fmla="*/ 0 h 11606"/>
                <a:gd name="T20" fmla="*/ 0 w 11598"/>
                <a:gd name="T21" fmla="*/ 0 h 11606"/>
                <a:gd name="T22" fmla="*/ 0 w 11598"/>
                <a:gd name="T23" fmla="*/ 0 h 11606"/>
                <a:gd name="T24" fmla="*/ 0 w 11598"/>
                <a:gd name="T25" fmla="*/ 0 h 11606"/>
                <a:gd name="T26" fmla="*/ 0 w 11598"/>
                <a:gd name="T27" fmla="*/ 0 h 11606"/>
                <a:gd name="T28" fmla="*/ 0 w 11598"/>
                <a:gd name="T29" fmla="*/ 0 h 11606"/>
                <a:gd name="T30" fmla="*/ 0 w 11598"/>
                <a:gd name="T31" fmla="*/ 0 h 11606"/>
                <a:gd name="T32" fmla="*/ 0 w 11598"/>
                <a:gd name="T33" fmla="*/ 0 h 11606"/>
                <a:gd name="T34" fmla="*/ 0 w 11598"/>
                <a:gd name="T35" fmla="*/ 0 h 11606"/>
                <a:gd name="T36" fmla="*/ 0 w 11598"/>
                <a:gd name="T37" fmla="*/ 0 h 11606"/>
                <a:gd name="T38" fmla="*/ 0 w 11598"/>
                <a:gd name="T39" fmla="*/ 0 h 11606"/>
                <a:gd name="T40" fmla="*/ 0 w 11598"/>
                <a:gd name="T41" fmla="*/ 0 h 11606"/>
                <a:gd name="T42" fmla="*/ 0 w 11598"/>
                <a:gd name="T43" fmla="*/ 0 h 11606"/>
                <a:gd name="T44" fmla="*/ 0 w 11598"/>
                <a:gd name="T45" fmla="*/ 0 h 11606"/>
                <a:gd name="T46" fmla="*/ 0 w 11598"/>
                <a:gd name="T47" fmla="*/ 0 h 11606"/>
                <a:gd name="T48" fmla="*/ 0 w 11598"/>
                <a:gd name="T49" fmla="*/ 0 h 11606"/>
                <a:gd name="T50" fmla="*/ 0 w 11598"/>
                <a:gd name="T51" fmla="*/ 0 h 11606"/>
                <a:gd name="T52" fmla="*/ 0 w 11598"/>
                <a:gd name="T53" fmla="*/ 0 h 11606"/>
                <a:gd name="T54" fmla="*/ 0 w 11598"/>
                <a:gd name="T55" fmla="*/ 0 h 11606"/>
                <a:gd name="T56" fmla="*/ 0 w 11598"/>
                <a:gd name="T57" fmla="*/ 0 h 11606"/>
                <a:gd name="T58" fmla="*/ 0 w 11598"/>
                <a:gd name="T59" fmla="*/ 0 h 11606"/>
                <a:gd name="T60" fmla="*/ 0 w 11598"/>
                <a:gd name="T61" fmla="*/ 0 h 11606"/>
                <a:gd name="T62" fmla="*/ 0 w 11598"/>
                <a:gd name="T63" fmla="*/ 0 h 11606"/>
                <a:gd name="T64" fmla="*/ 0 w 11598"/>
                <a:gd name="T65" fmla="*/ 0 h 11606"/>
                <a:gd name="T66" fmla="*/ 0 w 11598"/>
                <a:gd name="T67" fmla="*/ 0 h 11606"/>
                <a:gd name="T68" fmla="*/ 0 w 11598"/>
                <a:gd name="T69" fmla="*/ 0 h 11606"/>
                <a:gd name="T70" fmla="*/ 0 w 11598"/>
                <a:gd name="T71" fmla="*/ 0 h 11606"/>
                <a:gd name="T72" fmla="*/ 0 w 11598"/>
                <a:gd name="T73" fmla="*/ 0 h 11606"/>
                <a:gd name="T74" fmla="*/ 0 w 11598"/>
                <a:gd name="T75" fmla="*/ 0 h 11606"/>
                <a:gd name="T76" fmla="*/ 0 w 11598"/>
                <a:gd name="T77" fmla="*/ 0 h 11606"/>
                <a:gd name="T78" fmla="*/ 0 w 11598"/>
                <a:gd name="T79" fmla="*/ 0 h 11606"/>
                <a:gd name="T80" fmla="*/ 0 w 11598"/>
                <a:gd name="T81" fmla="*/ 0 h 11606"/>
                <a:gd name="T82" fmla="*/ 0 w 11598"/>
                <a:gd name="T83" fmla="*/ 0 h 11606"/>
                <a:gd name="T84" fmla="*/ 0 w 11598"/>
                <a:gd name="T85" fmla="*/ 0 h 11606"/>
                <a:gd name="T86" fmla="*/ 0 w 11598"/>
                <a:gd name="T87" fmla="*/ 0 h 11606"/>
                <a:gd name="T88" fmla="*/ 0 w 11598"/>
                <a:gd name="T89" fmla="*/ 0 h 11606"/>
                <a:gd name="T90" fmla="*/ 0 w 11598"/>
                <a:gd name="T91" fmla="*/ 0 h 11606"/>
                <a:gd name="T92" fmla="*/ 0 w 11598"/>
                <a:gd name="T93" fmla="*/ 0 h 11606"/>
                <a:gd name="T94" fmla="*/ 0 w 11598"/>
                <a:gd name="T95" fmla="*/ 0 h 11606"/>
                <a:gd name="T96" fmla="*/ 0 w 11598"/>
                <a:gd name="T97" fmla="*/ 0 h 11606"/>
                <a:gd name="T98" fmla="*/ 0 w 11598"/>
                <a:gd name="T99" fmla="*/ 0 h 11606"/>
                <a:gd name="T100" fmla="*/ 0 w 11598"/>
                <a:gd name="T101" fmla="*/ 0 h 11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98"/>
                <a:gd name="T154" fmla="*/ 0 h 11606"/>
                <a:gd name="T155" fmla="*/ 11598 w 11598"/>
                <a:gd name="T156" fmla="*/ 11606 h 11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98" h="11606">
                  <a:moveTo>
                    <a:pt x="11598" y="5803"/>
                  </a:moveTo>
                  <a:lnTo>
                    <a:pt x="11591" y="5505"/>
                  </a:lnTo>
                  <a:lnTo>
                    <a:pt x="11569" y="5210"/>
                  </a:lnTo>
                  <a:lnTo>
                    <a:pt x="11531" y="4920"/>
                  </a:lnTo>
                  <a:lnTo>
                    <a:pt x="11480" y="4634"/>
                  </a:lnTo>
                  <a:lnTo>
                    <a:pt x="11416" y="4354"/>
                  </a:lnTo>
                  <a:lnTo>
                    <a:pt x="11338" y="4078"/>
                  </a:lnTo>
                  <a:lnTo>
                    <a:pt x="11247" y="3808"/>
                  </a:lnTo>
                  <a:lnTo>
                    <a:pt x="11143" y="3545"/>
                  </a:lnTo>
                  <a:lnTo>
                    <a:pt x="11027" y="3288"/>
                  </a:lnTo>
                  <a:lnTo>
                    <a:pt x="10899" y="3038"/>
                  </a:lnTo>
                  <a:lnTo>
                    <a:pt x="10759" y="2794"/>
                  </a:lnTo>
                  <a:lnTo>
                    <a:pt x="10609" y="2559"/>
                  </a:lnTo>
                  <a:lnTo>
                    <a:pt x="10447" y="2331"/>
                  </a:lnTo>
                  <a:lnTo>
                    <a:pt x="10274" y="2112"/>
                  </a:lnTo>
                  <a:lnTo>
                    <a:pt x="10092" y="1901"/>
                  </a:lnTo>
                  <a:lnTo>
                    <a:pt x="9900" y="1701"/>
                  </a:lnTo>
                  <a:lnTo>
                    <a:pt x="9698" y="1508"/>
                  </a:lnTo>
                  <a:lnTo>
                    <a:pt x="9488" y="1325"/>
                  </a:lnTo>
                  <a:lnTo>
                    <a:pt x="9269" y="1153"/>
                  </a:lnTo>
                  <a:lnTo>
                    <a:pt x="9042" y="992"/>
                  </a:lnTo>
                  <a:lnTo>
                    <a:pt x="8806" y="841"/>
                  </a:lnTo>
                  <a:lnTo>
                    <a:pt x="8564" y="701"/>
                  </a:lnTo>
                  <a:lnTo>
                    <a:pt x="8313" y="573"/>
                  </a:lnTo>
                  <a:lnTo>
                    <a:pt x="8057" y="456"/>
                  </a:lnTo>
                  <a:lnTo>
                    <a:pt x="7793" y="352"/>
                  </a:lnTo>
                  <a:lnTo>
                    <a:pt x="7523" y="261"/>
                  </a:lnTo>
                  <a:lnTo>
                    <a:pt x="7249" y="183"/>
                  </a:lnTo>
                  <a:lnTo>
                    <a:pt x="6968" y="118"/>
                  </a:lnTo>
                  <a:lnTo>
                    <a:pt x="6682" y="67"/>
                  </a:lnTo>
                  <a:lnTo>
                    <a:pt x="6392" y="30"/>
                  </a:lnTo>
                  <a:lnTo>
                    <a:pt x="6097" y="8"/>
                  </a:lnTo>
                  <a:lnTo>
                    <a:pt x="5799" y="0"/>
                  </a:lnTo>
                  <a:lnTo>
                    <a:pt x="5501" y="8"/>
                  </a:lnTo>
                  <a:lnTo>
                    <a:pt x="5206" y="30"/>
                  </a:lnTo>
                  <a:lnTo>
                    <a:pt x="4916" y="67"/>
                  </a:lnTo>
                  <a:lnTo>
                    <a:pt x="4631" y="118"/>
                  </a:lnTo>
                  <a:lnTo>
                    <a:pt x="4351" y="183"/>
                  </a:lnTo>
                  <a:lnTo>
                    <a:pt x="4075" y="261"/>
                  </a:lnTo>
                  <a:lnTo>
                    <a:pt x="3805" y="352"/>
                  </a:lnTo>
                  <a:lnTo>
                    <a:pt x="3542" y="456"/>
                  </a:lnTo>
                  <a:lnTo>
                    <a:pt x="3285" y="573"/>
                  </a:lnTo>
                  <a:lnTo>
                    <a:pt x="3036" y="701"/>
                  </a:lnTo>
                  <a:lnTo>
                    <a:pt x="2792" y="841"/>
                  </a:lnTo>
                  <a:lnTo>
                    <a:pt x="2557" y="992"/>
                  </a:lnTo>
                  <a:lnTo>
                    <a:pt x="2330" y="1153"/>
                  </a:lnTo>
                  <a:lnTo>
                    <a:pt x="2111" y="1325"/>
                  </a:lnTo>
                  <a:lnTo>
                    <a:pt x="1900" y="1508"/>
                  </a:lnTo>
                  <a:lnTo>
                    <a:pt x="1699" y="1701"/>
                  </a:lnTo>
                  <a:lnTo>
                    <a:pt x="1507" y="1901"/>
                  </a:lnTo>
                  <a:lnTo>
                    <a:pt x="1324" y="2112"/>
                  </a:lnTo>
                  <a:lnTo>
                    <a:pt x="1152" y="2331"/>
                  </a:lnTo>
                  <a:lnTo>
                    <a:pt x="991" y="2559"/>
                  </a:lnTo>
                  <a:lnTo>
                    <a:pt x="840" y="2794"/>
                  </a:lnTo>
                  <a:lnTo>
                    <a:pt x="701" y="3038"/>
                  </a:lnTo>
                  <a:lnTo>
                    <a:pt x="573" y="3288"/>
                  </a:lnTo>
                  <a:lnTo>
                    <a:pt x="456" y="3545"/>
                  </a:lnTo>
                  <a:lnTo>
                    <a:pt x="352" y="3808"/>
                  </a:lnTo>
                  <a:lnTo>
                    <a:pt x="261" y="4078"/>
                  </a:lnTo>
                  <a:lnTo>
                    <a:pt x="183" y="4354"/>
                  </a:lnTo>
                  <a:lnTo>
                    <a:pt x="118" y="4634"/>
                  </a:lnTo>
                  <a:lnTo>
                    <a:pt x="67" y="4920"/>
                  </a:lnTo>
                  <a:lnTo>
                    <a:pt x="30" y="5210"/>
                  </a:lnTo>
                  <a:lnTo>
                    <a:pt x="8" y="5505"/>
                  </a:lnTo>
                  <a:lnTo>
                    <a:pt x="0" y="5803"/>
                  </a:lnTo>
                  <a:lnTo>
                    <a:pt x="8" y="6102"/>
                  </a:lnTo>
                  <a:lnTo>
                    <a:pt x="30" y="6397"/>
                  </a:lnTo>
                  <a:lnTo>
                    <a:pt x="67" y="6687"/>
                  </a:lnTo>
                  <a:lnTo>
                    <a:pt x="118" y="6973"/>
                  </a:lnTo>
                  <a:lnTo>
                    <a:pt x="183" y="7254"/>
                  </a:lnTo>
                  <a:lnTo>
                    <a:pt x="261" y="7529"/>
                  </a:lnTo>
                  <a:lnTo>
                    <a:pt x="352" y="7798"/>
                  </a:lnTo>
                  <a:lnTo>
                    <a:pt x="456" y="8062"/>
                  </a:lnTo>
                  <a:lnTo>
                    <a:pt x="573" y="8319"/>
                  </a:lnTo>
                  <a:lnTo>
                    <a:pt x="701" y="8570"/>
                  </a:lnTo>
                  <a:lnTo>
                    <a:pt x="840" y="8812"/>
                  </a:lnTo>
                  <a:lnTo>
                    <a:pt x="991" y="9047"/>
                  </a:lnTo>
                  <a:lnTo>
                    <a:pt x="1152" y="9275"/>
                  </a:lnTo>
                  <a:lnTo>
                    <a:pt x="1324" y="9494"/>
                  </a:lnTo>
                  <a:lnTo>
                    <a:pt x="1507" y="9705"/>
                  </a:lnTo>
                  <a:lnTo>
                    <a:pt x="1699" y="9907"/>
                  </a:lnTo>
                  <a:lnTo>
                    <a:pt x="1900" y="10099"/>
                  </a:lnTo>
                  <a:lnTo>
                    <a:pt x="2111" y="10281"/>
                  </a:lnTo>
                  <a:lnTo>
                    <a:pt x="2330" y="10454"/>
                  </a:lnTo>
                  <a:lnTo>
                    <a:pt x="2557" y="10615"/>
                  </a:lnTo>
                  <a:lnTo>
                    <a:pt x="2792" y="10766"/>
                  </a:lnTo>
                  <a:lnTo>
                    <a:pt x="3036" y="10906"/>
                  </a:lnTo>
                  <a:lnTo>
                    <a:pt x="3285" y="11034"/>
                  </a:lnTo>
                  <a:lnTo>
                    <a:pt x="3542" y="11150"/>
                  </a:lnTo>
                  <a:lnTo>
                    <a:pt x="3805" y="11255"/>
                  </a:lnTo>
                  <a:lnTo>
                    <a:pt x="4075" y="11345"/>
                  </a:lnTo>
                  <a:lnTo>
                    <a:pt x="4351" y="11424"/>
                  </a:lnTo>
                  <a:lnTo>
                    <a:pt x="4631" y="11488"/>
                  </a:lnTo>
                  <a:lnTo>
                    <a:pt x="4916" y="11539"/>
                  </a:lnTo>
                  <a:lnTo>
                    <a:pt x="5206" y="11577"/>
                  </a:lnTo>
                  <a:lnTo>
                    <a:pt x="5501" y="11599"/>
                  </a:lnTo>
                  <a:lnTo>
                    <a:pt x="5799" y="11606"/>
                  </a:lnTo>
                  <a:lnTo>
                    <a:pt x="6097" y="11599"/>
                  </a:lnTo>
                  <a:lnTo>
                    <a:pt x="6392" y="11577"/>
                  </a:lnTo>
                  <a:lnTo>
                    <a:pt x="6682" y="11539"/>
                  </a:lnTo>
                  <a:lnTo>
                    <a:pt x="6968" y="11488"/>
                  </a:lnTo>
                  <a:lnTo>
                    <a:pt x="7249" y="11424"/>
                  </a:lnTo>
                  <a:lnTo>
                    <a:pt x="7523" y="11345"/>
                  </a:lnTo>
                  <a:lnTo>
                    <a:pt x="7793" y="11255"/>
                  </a:lnTo>
                  <a:lnTo>
                    <a:pt x="8057" y="11150"/>
                  </a:lnTo>
                  <a:lnTo>
                    <a:pt x="8313" y="11034"/>
                  </a:lnTo>
                  <a:lnTo>
                    <a:pt x="8564" y="10906"/>
                  </a:lnTo>
                  <a:lnTo>
                    <a:pt x="8806" y="10766"/>
                  </a:lnTo>
                  <a:lnTo>
                    <a:pt x="9042" y="10615"/>
                  </a:lnTo>
                  <a:lnTo>
                    <a:pt x="9269" y="10454"/>
                  </a:lnTo>
                  <a:lnTo>
                    <a:pt x="9488" y="10281"/>
                  </a:lnTo>
                  <a:lnTo>
                    <a:pt x="9698" y="10099"/>
                  </a:lnTo>
                  <a:lnTo>
                    <a:pt x="9900" y="9907"/>
                  </a:lnTo>
                  <a:lnTo>
                    <a:pt x="10092" y="9705"/>
                  </a:lnTo>
                  <a:lnTo>
                    <a:pt x="10274" y="9494"/>
                  </a:lnTo>
                  <a:lnTo>
                    <a:pt x="10447" y="9275"/>
                  </a:lnTo>
                  <a:lnTo>
                    <a:pt x="10609" y="9047"/>
                  </a:lnTo>
                  <a:lnTo>
                    <a:pt x="10759" y="8812"/>
                  </a:lnTo>
                  <a:lnTo>
                    <a:pt x="10899" y="8570"/>
                  </a:lnTo>
                  <a:lnTo>
                    <a:pt x="11027" y="8319"/>
                  </a:lnTo>
                  <a:lnTo>
                    <a:pt x="11143" y="8062"/>
                  </a:lnTo>
                  <a:lnTo>
                    <a:pt x="11247" y="7798"/>
                  </a:lnTo>
                  <a:lnTo>
                    <a:pt x="11338" y="7529"/>
                  </a:lnTo>
                  <a:lnTo>
                    <a:pt x="11416" y="7254"/>
                  </a:lnTo>
                  <a:lnTo>
                    <a:pt x="11480" y="6973"/>
                  </a:lnTo>
                  <a:lnTo>
                    <a:pt x="11531" y="6687"/>
                  </a:lnTo>
                  <a:lnTo>
                    <a:pt x="11569" y="6397"/>
                  </a:lnTo>
                  <a:lnTo>
                    <a:pt x="11591" y="6102"/>
                  </a:lnTo>
                  <a:lnTo>
                    <a:pt x="11598" y="5803"/>
                  </a:lnTo>
                  <a:close/>
                  <a:moveTo>
                    <a:pt x="11357" y="5803"/>
                  </a:moveTo>
                  <a:lnTo>
                    <a:pt x="11350" y="6089"/>
                  </a:lnTo>
                  <a:lnTo>
                    <a:pt x="11328" y="6372"/>
                  </a:lnTo>
                  <a:lnTo>
                    <a:pt x="11293" y="6651"/>
                  </a:lnTo>
                  <a:lnTo>
                    <a:pt x="11245" y="6924"/>
                  </a:lnTo>
                  <a:lnTo>
                    <a:pt x="11182" y="7193"/>
                  </a:lnTo>
                  <a:lnTo>
                    <a:pt x="11107" y="7457"/>
                  </a:lnTo>
                  <a:lnTo>
                    <a:pt x="11020" y="7716"/>
                  </a:lnTo>
                  <a:lnTo>
                    <a:pt x="10920" y="7967"/>
                  </a:lnTo>
                  <a:lnTo>
                    <a:pt x="10809" y="8215"/>
                  </a:lnTo>
                  <a:lnTo>
                    <a:pt x="10686" y="8454"/>
                  </a:lnTo>
                  <a:lnTo>
                    <a:pt x="10552" y="8687"/>
                  </a:lnTo>
                  <a:lnTo>
                    <a:pt x="10408" y="8912"/>
                  </a:lnTo>
                  <a:lnTo>
                    <a:pt x="10253" y="9131"/>
                  </a:lnTo>
                  <a:lnTo>
                    <a:pt x="10088" y="9341"/>
                  </a:lnTo>
                  <a:lnTo>
                    <a:pt x="9913" y="9543"/>
                  </a:lnTo>
                  <a:lnTo>
                    <a:pt x="9729" y="9736"/>
                  </a:lnTo>
                  <a:lnTo>
                    <a:pt x="9536" y="9920"/>
                  </a:lnTo>
                  <a:lnTo>
                    <a:pt x="9335" y="10094"/>
                  </a:lnTo>
                  <a:lnTo>
                    <a:pt x="9125" y="10260"/>
                  </a:lnTo>
                  <a:lnTo>
                    <a:pt x="8906" y="10415"/>
                  </a:lnTo>
                  <a:lnTo>
                    <a:pt x="8681" y="10559"/>
                  </a:lnTo>
                  <a:lnTo>
                    <a:pt x="8448" y="10693"/>
                  </a:lnTo>
                  <a:lnTo>
                    <a:pt x="8209" y="10817"/>
                  </a:lnTo>
                  <a:lnTo>
                    <a:pt x="7963" y="10928"/>
                  </a:lnTo>
                  <a:lnTo>
                    <a:pt x="7710" y="11028"/>
                  </a:lnTo>
                  <a:lnTo>
                    <a:pt x="7452" y="11115"/>
                  </a:lnTo>
                  <a:lnTo>
                    <a:pt x="7188" y="11190"/>
                  </a:lnTo>
                  <a:lnTo>
                    <a:pt x="6919" y="11251"/>
                  </a:lnTo>
                  <a:lnTo>
                    <a:pt x="6646" y="11301"/>
                  </a:lnTo>
                  <a:lnTo>
                    <a:pt x="6367" y="11336"/>
                  </a:lnTo>
                  <a:lnTo>
                    <a:pt x="6085" y="11358"/>
                  </a:lnTo>
                  <a:lnTo>
                    <a:pt x="5799" y="11365"/>
                  </a:lnTo>
                  <a:lnTo>
                    <a:pt x="5514" y="11358"/>
                  </a:lnTo>
                  <a:lnTo>
                    <a:pt x="5231" y="11336"/>
                  </a:lnTo>
                  <a:lnTo>
                    <a:pt x="4954" y="11301"/>
                  </a:lnTo>
                  <a:lnTo>
                    <a:pt x="4679" y="11251"/>
                  </a:lnTo>
                  <a:lnTo>
                    <a:pt x="4411" y="11190"/>
                  </a:lnTo>
                  <a:lnTo>
                    <a:pt x="4147" y="11115"/>
                  </a:lnTo>
                  <a:lnTo>
                    <a:pt x="3888" y="11028"/>
                  </a:lnTo>
                  <a:lnTo>
                    <a:pt x="3637" y="10928"/>
                  </a:lnTo>
                  <a:lnTo>
                    <a:pt x="3391" y="10817"/>
                  </a:lnTo>
                  <a:lnTo>
                    <a:pt x="3150" y="10693"/>
                  </a:lnTo>
                  <a:lnTo>
                    <a:pt x="2918" y="10559"/>
                  </a:lnTo>
                  <a:lnTo>
                    <a:pt x="2692" y="10415"/>
                  </a:lnTo>
                  <a:lnTo>
                    <a:pt x="2475" y="10260"/>
                  </a:lnTo>
                  <a:lnTo>
                    <a:pt x="2264" y="10094"/>
                  </a:lnTo>
                  <a:lnTo>
                    <a:pt x="2063" y="9920"/>
                  </a:lnTo>
                  <a:lnTo>
                    <a:pt x="1869" y="9736"/>
                  </a:lnTo>
                  <a:lnTo>
                    <a:pt x="1686" y="9543"/>
                  </a:lnTo>
                  <a:lnTo>
                    <a:pt x="1511" y="9341"/>
                  </a:lnTo>
                  <a:lnTo>
                    <a:pt x="1346" y="9131"/>
                  </a:lnTo>
                  <a:lnTo>
                    <a:pt x="1192" y="8912"/>
                  </a:lnTo>
                  <a:lnTo>
                    <a:pt x="1046" y="8687"/>
                  </a:lnTo>
                  <a:lnTo>
                    <a:pt x="913" y="8454"/>
                  </a:lnTo>
                  <a:lnTo>
                    <a:pt x="790" y="8215"/>
                  </a:lnTo>
                  <a:lnTo>
                    <a:pt x="679" y="7967"/>
                  </a:lnTo>
                  <a:lnTo>
                    <a:pt x="579" y="7716"/>
                  </a:lnTo>
                  <a:lnTo>
                    <a:pt x="492" y="7457"/>
                  </a:lnTo>
                  <a:lnTo>
                    <a:pt x="417" y="7193"/>
                  </a:lnTo>
                  <a:lnTo>
                    <a:pt x="355" y="6924"/>
                  </a:lnTo>
                  <a:lnTo>
                    <a:pt x="306" y="6651"/>
                  </a:lnTo>
                  <a:lnTo>
                    <a:pt x="270" y="6372"/>
                  </a:lnTo>
                  <a:lnTo>
                    <a:pt x="250" y="6089"/>
                  </a:lnTo>
                  <a:lnTo>
                    <a:pt x="242" y="5803"/>
                  </a:lnTo>
                  <a:lnTo>
                    <a:pt x="250" y="5517"/>
                  </a:lnTo>
                  <a:lnTo>
                    <a:pt x="270" y="5235"/>
                  </a:lnTo>
                  <a:lnTo>
                    <a:pt x="306" y="4957"/>
                  </a:lnTo>
                  <a:lnTo>
                    <a:pt x="355" y="4683"/>
                  </a:lnTo>
                  <a:lnTo>
                    <a:pt x="417" y="4414"/>
                  </a:lnTo>
                  <a:lnTo>
                    <a:pt x="492" y="4150"/>
                  </a:lnTo>
                  <a:lnTo>
                    <a:pt x="579" y="3891"/>
                  </a:lnTo>
                  <a:lnTo>
                    <a:pt x="679" y="3639"/>
                  </a:lnTo>
                  <a:lnTo>
                    <a:pt x="790" y="3393"/>
                  </a:lnTo>
                  <a:lnTo>
                    <a:pt x="913" y="3153"/>
                  </a:lnTo>
                  <a:lnTo>
                    <a:pt x="1046" y="2920"/>
                  </a:lnTo>
                  <a:lnTo>
                    <a:pt x="1192" y="2694"/>
                  </a:lnTo>
                  <a:lnTo>
                    <a:pt x="1346" y="2477"/>
                  </a:lnTo>
                  <a:lnTo>
                    <a:pt x="1511" y="2266"/>
                  </a:lnTo>
                  <a:lnTo>
                    <a:pt x="1686" y="2065"/>
                  </a:lnTo>
                  <a:lnTo>
                    <a:pt x="1869" y="1871"/>
                  </a:lnTo>
                  <a:lnTo>
                    <a:pt x="2063" y="1687"/>
                  </a:lnTo>
                  <a:lnTo>
                    <a:pt x="2264" y="1512"/>
                  </a:lnTo>
                  <a:lnTo>
                    <a:pt x="2475" y="1347"/>
                  </a:lnTo>
                  <a:lnTo>
                    <a:pt x="2692" y="1193"/>
                  </a:lnTo>
                  <a:lnTo>
                    <a:pt x="2918" y="1047"/>
                  </a:lnTo>
                  <a:lnTo>
                    <a:pt x="3150" y="914"/>
                  </a:lnTo>
                  <a:lnTo>
                    <a:pt x="3391" y="791"/>
                  </a:lnTo>
                  <a:lnTo>
                    <a:pt x="3637" y="680"/>
                  </a:lnTo>
                  <a:lnTo>
                    <a:pt x="3888" y="580"/>
                  </a:lnTo>
                  <a:lnTo>
                    <a:pt x="4147" y="493"/>
                  </a:lnTo>
                  <a:lnTo>
                    <a:pt x="4411" y="418"/>
                  </a:lnTo>
                  <a:lnTo>
                    <a:pt x="4679" y="356"/>
                  </a:lnTo>
                  <a:lnTo>
                    <a:pt x="4954" y="307"/>
                  </a:lnTo>
                  <a:lnTo>
                    <a:pt x="5231" y="270"/>
                  </a:lnTo>
                  <a:lnTo>
                    <a:pt x="5514" y="250"/>
                  </a:lnTo>
                  <a:lnTo>
                    <a:pt x="5799" y="242"/>
                  </a:lnTo>
                  <a:lnTo>
                    <a:pt x="6085" y="250"/>
                  </a:lnTo>
                  <a:lnTo>
                    <a:pt x="6367" y="270"/>
                  </a:lnTo>
                  <a:lnTo>
                    <a:pt x="6646" y="307"/>
                  </a:lnTo>
                  <a:lnTo>
                    <a:pt x="6919" y="356"/>
                  </a:lnTo>
                  <a:lnTo>
                    <a:pt x="7188" y="418"/>
                  </a:lnTo>
                  <a:lnTo>
                    <a:pt x="7452" y="493"/>
                  </a:lnTo>
                  <a:lnTo>
                    <a:pt x="7710" y="580"/>
                  </a:lnTo>
                  <a:lnTo>
                    <a:pt x="7963" y="680"/>
                  </a:lnTo>
                  <a:lnTo>
                    <a:pt x="8209" y="791"/>
                  </a:lnTo>
                  <a:lnTo>
                    <a:pt x="8448" y="914"/>
                  </a:lnTo>
                  <a:lnTo>
                    <a:pt x="8681" y="1047"/>
                  </a:lnTo>
                  <a:lnTo>
                    <a:pt x="8906" y="1193"/>
                  </a:lnTo>
                  <a:lnTo>
                    <a:pt x="9125" y="1347"/>
                  </a:lnTo>
                  <a:lnTo>
                    <a:pt x="9335" y="1512"/>
                  </a:lnTo>
                  <a:lnTo>
                    <a:pt x="9536" y="1687"/>
                  </a:lnTo>
                  <a:lnTo>
                    <a:pt x="9729" y="1871"/>
                  </a:lnTo>
                  <a:lnTo>
                    <a:pt x="9913" y="2065"/>
                  </a:lnTo>
                  <a:lnTo>
                    <a:pt x="10088" y="2266"/>
                  </a:lnTo>
                  <a:lnTo>
                    <a:pt x="10253" y="2477"/>
                  </a:lnTo>
                  <a:lnTo>
                    <a:pt x="10408" y="2694"/>
                  </a:lnTo>
                  <a:lnTo>
                    <a:pt x="10552" y="2920"/>
                  </a:lnTo>
                  <a:lnTo>
                    <a:pt x="10686" y="3153"/>
                  </a:lnTo>
                  <a:lnTo>
                    <a:pt x="10809" y="3393"/>
                  </a:lnTo>
                  <a:lnTo>
                    <a:pt x="10920" y="3639"/>
                  </a:lnTo>
                  <a:lnTo>
                    <a:pt x="11020" y="3891"/>
                  </a:lnTo>
                  <a:lnTo>
                    <a:pt x="11107" y="4150"/>
                  </a:lnTo>
                  <a:lnTo>
                    <a:pt x="11182" y="4414"/>
                  </a:lnTo>
                  <a:lnTo>
                    <a:pt x="11245" y="4683"/>
                  </a:lnTo>
                  <a:lnTo>
                    <a:pt x="11293" y="4957"/>
                  </a:lnTo>
                  <a:lnTo>
                    <a:pt x="11328" y="5235"/>
                  </a:lnTo>
                  <a:lnTo>
                    <a:pt x="11350" y="5517"/>
                  </a:lnTo>
                  <a:lnTo>
                    <a:pt x="11357" y="5803"/>
                  </a:lnTo>
                  <a:close/>
                </a:path>
              </a:pathLst>
            </a:custGeom>
            <a:solidFill>
              <a:srgbClr val="F6F6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16"/>
            <p:cNvSpPr>
              <a:spLocks noChangeAspect="1" noEditPoints="1"/>
            </p:cNvSpPr>
            <p:nvPr/>
          </p:nvSpPr>
          <p:spPr bwMode="auto">
            <a:xfrm>
              <a:off x="3557" y="878"/>
              <a:ext cx="1362" cy="1364"/>
            </a:xfrm>
            <a:custGeom>
              <a:avLst/>
              <a:gdLst>
                <a:gd name="T0" fmla="*/ 0 w 11356"/>
                <a:gd name="T1" fmla="*/ 0 h 11364"/>
                <a:gd name="T2" fmla="*/ 0 w 11356"/>
                <a:gd name="T3" fmla="*/ 0 h 11364"/>
                <a:gd name="T4" fmla="*/ 0 w 11356"/>
                <a:gd name="T5" fmla="*/ 0 h 11364"/>
                <a:gd name="T6" fmla="*/ 0 w 11356"/>
                <a:gd name="T7" fmla="*/ 0 h 11364"/>
                <a:gd name="T8" fmla="*/ 0 w 11356"/>
                <a:gd name="T9" fmla="*/ 0 h 11364"/>
                <a:gd name="T10" fmla="*/ 0 w 11356"/>
                <a:gd name="T11" fmla="*/ 0 h 11364"/>
                <a:gd name="T12" fmla="*/ 0 w 11356"/>
                <a:gd name="T13" fmla="*/ 0 h 11364"/>
                <a:gd name="T14" fmla="*/ 0 w 11356"/>
                <a:gd name="T15" fmla="*/ 0 h 11364"/>
                <a:gd name="T16" fmla="*/ 0 w 11356"/>
                <a:gd name="T17" fmla="*/ 0 h 11364"/>
                <a:gd name="T18" fmla="*/ 0 w 11356"/>
                <a:gd name="T19" fmla="*/ 0 h 11364"/>
                <a:gd name="T20" fmla="*/ 0 w 11356"/>
                <a:gd name="T21" fmla="*/ 0 h 11364"/>
                <a:gd name="T22" fmla="*/ 0 w 11356"/>
                <a:gd name="T23" fmla="*/ 0 h 11364"/>
                <a:gd name="T24" fmla="*/ 0 w 11356"/>
                <a:gd name="T25" fmla="*/ 0 h 11364"/>
                <a:gd name="T26" fmla="*/ 0 w 11356"/>
                <a:gd name="T27" fmla="*/ 0 h 11364"/>
                <a:gd name="T28" fmla="*/ 0 w 11356"/>
                <a:gd name="T29" fmla="*/ 0 h 11364"/>
                <a:gd name="T30" fmla="*/ 0 w 11356"/>
                <a:gd name="T31" fmla="*/ 0 h 11364"/>
                <a:gd name="T32" fmla="*/ 0 w 11356"/>
                <a:gd name="T33" fmla="*/ 0 h 11364"/>
                <a:gd name="T34" fmla="*/ 0 w 11356"/>
                <a:gd name="T35" fmla="*/ 0 h 11364"/>
                <a:gd name="T36" fmla="*/ 0 w 11356"/>
                <a:gd name="T37" fmla="*/ 0 h 11364"/>
                <a:gd name="T38" fmla="*/ 0 w 11356"/>
                <a:gd name="T39" fmla="*/ 0 h 11364"/>
                <a:gd name="T40" fmla="*/ 0 w 11356"/>
                <a:gd name="T41" fmla="*/ 0 h 11364"/>
                <a:gd name="T42" fmla="*/ 0 w 11356"/>
                <a:gd name="T43" fmla="*/ 0 h 11364"/>
                <a:gd name="T44" fmla="*/ 0 w 11356"/>
                <a:gd name="T45" fmla="*/ 0 h 11364"/>
                <a:gd name="T46" fmla="*/ 0 w 11356"/>
                <a:gd name="T47" fmla="*/ 0 h 11364"/>
                <a:gd name="T48" fmla="*/ 0 w 11356"/>
                <a:gd name="T49" fmla="*/ 0 h 11364"/>
                <a:gd name="T50" fmla="*/ 0 w 11356"/>
                <a:gd name="T51" fmla="*/ 0 h 11364"/>
                <a:gd name="T52" fmla="*/ 0 w 11356"/>
                <a:gd name="T53" fmla="*/ 0 h 11364"/>
                <a:gd name="T54" fmla="*/ 0 w 11356"/>
                <a:gd name="T55" fmla="*/ 0 h 11364"/>
                <a:gd name="T56" fmla="*/ 0 w 11356"/>
                <a:gd name="T57" fmla="*/ 0 h 11364"/>
                <a:gd name="T58" fmla="*/ 0 w 11356"/>
                <a:gd name="T59" fmla="*/ 0 h 11364"/>
                <a:gd name="T60" fmla="*/ 0 w 11356"/>
                <a:gd name="T61" fmla="*/ 0 h 11364"/>
                <a:gd name="T62" fmla="*/ 0 w 11356"/>
                <a:gd name="T63" fmla="*/ 0 h 11364"/>
                <a:gd name="T64" fmla="*/ 0 w 11356"/>
                <a:gd name="T65" fmla="*/ 0 h 11364"/>
                <a:gd name="T66" fmla="*/ 0 w 11356"/>
                <a:gd name="T67" fmla="*/ 0 h 11364"/>
                <a:gd name="T68" fmla="*/ 0 w 11356"/>
                <a:gd name="T69" fmla="*/ 0 h 11364"/>
                <a:gd name="T70" fmla="*/ 0 w 11356"/>
                <a:gd name="T71" fmla="*/ 0 h 11364"/>
                <a:gd name="T72" fmla="*/ 0 w 11356"/>
                <a:gd name="T73" fmla="*/ 0 h 11364"/>
                <a:gd name="T74" fmla="*/ 0 w 11356"/>
                <a:gd name="T75" fmla="*/ 0 h 11364"/>
                <a:gd name="T76" fmla="*/ 0 w 11356"/>
                <a:gd name="T77" fmla="*/ 0 h 11364"/>
                <a:gd name="T78" fmla="*/ 0 w 11356"/>
                <a:gd name="T79" fmla="*/ 0 h 11364"/>
                <a:gd name="T80" fmla="*/ 0 w 11356"/>
                <a:gd name="T81" fmla="*/ 0 h 11364"/>
                <a:gd name="T82" fmla="*/ 0 w 11356"/>
                <a:gd name="T83" fmla="*/ 0 h 11364"/>
                <a:gd name="T84" fmla="*/ 0 w 11356"/>
                <a:gd name="T85" fmla="*/ 0 h 11364"/>
                <a:gd name="T86" fmla="*/ 0 w 11356"/>
                <a:gd name="T87" fmla="*/ 0 h 11364"/>
                <a:gd name="T88" fmla="*/ 0 w 11356"/>
                <a:gd name="T89" fmla="*/ 0 h 11364"/>
                <a:gd name="T90" fmla="*/ 0 w 11356"/>
                <a:gd name="T91" fmla="*/ 0 h 11364"/>
                <a:gd name="T92" fmla="*/ 0 w 11356"/>
                <a:gd name="T93" fmla="*/ 0 h 11364"/>
                <a:gd name="T94" fmla="*/ 0 w 11356"/>
                <a:gd name="T95" fmla="*/ 0 h 11364"/>
                <a:gd name="T96" fmla="*/ 0 w 11356"/>
                <a:gd name="T97" fmla="*/ 0 h 11364"/>
                <a:gd name="T98" fmla="*/ 0 w 11356"/>
                <a:gd name="T99" fmla="*/ 0 h 11364"/>
                <a:gd name="T100" fmla="*/ 0 w 11356"/>
                <a:gd name="T101" fmla="*/ 0 h 113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56"/>
                <a:gd name="T154" fmla="*/ 0 h 11364"/>
                <a:gd name="T155" fmla="*/ 11356 w 11356"/>
                <a:gd name="T156" fmla="*/ 11364 h 113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56" h="11364">
                  <a:moveTo>
                    <a:pt x="11356" y="5681"/>
                  </a:moveTo>
                  <a:lnTo>
                    <a:pt x="11348" y="5389"/>
                  </a:lnTo>
                  <a:lnTo>
                    <a:pt x="11327" y="5101"/>
                  </a:lnTo>
                  <a:lnTo>
                    <a:pt x="11290" y="4816"/>
                  </a:lnTo>
                  <a:lnTo>
                    <a:pt x="11240" y="4537"/>
                  </a:lnTo>
                  <a:lnTo>
                    <a:pt x="11177" y="4261"/>
                  </a:lnTo>
                  <a:lnTo>
                    <a:pt x="11101" y="3992"/>
                  </a:lnTo>
                  <a:lnTo>
                    <a:pt x="11011" y="3728"/>
                  </a:lnTo>
                  <a:lnTo>
                    <a:pt x="10909" y="3470"/>
                  </a:lnTo>
                  <a:lnTo>
                    <a:pt x="10796" y="3218"/>
                  </a:lnTo>
                  <a:lnTo>
                    <a:pt x="10670" y="2973"/>
                  </a:lnTo>
                  <a:lnTo>
                    <a:pt x="10533" y="2736"/>
                  </a:lnTo>
                  <a:lnTo>
                    <a:pt x="10386" y="2504"/>
                  </a:lnTo>
                  <a:lnTo>
                    <a:pt x="10227" y="2282"/>
                  </a:lnTo>
                  <a:lnTo>
                    <a:pt x="10059" y="2068"/>
                  </a:lnTo>
                  <a:lnTo>
                    <a:pt x="9880" y="1861"/>
                  </a:lnTo>
                  <a:lnTo>
                    <a:pt x="9692" y="1664"/>
                  </a:lnTo>
                  <a:lnTo>
                    <a:pt x="9495" y="1476"/>
                  </a:lnTo>
                  <a:lnTo>
                    <a:pt x="9290" y="1297"/>
                  </a:lnTo>
                  <a:lnTo>
                    <a:pt x="9074" y="1128"/>
                  </a:lnTo>
                  <a:lnTo>
                    <a:pt x="8852" y="970"/>
                  </a:lnTo>
                  <a:lnTo>
                    <a:pt x="8622" y="822"/>
                  </a:lnTo>
                  <a:lnTo>
                    <a:pt x="8384" y="685"/>
                  </a:lnTo>
                  <a:lnTo>
                    <a:pt x="8139" y="560"/>
                  </a:lnTo>
                  <a:lnTo>
                    <a:pt x="7888" y="446"/>
                  </a:lnTo>
                  <a:lnTo>
                    <a:pt x="7630" y="345"/>
                  </a:lnTo>
                  <a:lnTo>
                    <a:pt x="7366" y="255"/>
                  </a:lnTo>
                  <a:lnTo>
                    <a:pt x="7096" y="178"/>
                  </a:lnTo>
                  <a:lnTo>
                    <a:pt x="6822" y="114"/>
                  </a:lnTo>
                  <a:lnTo>
                    <a:pt x="6542" y="65"/>
                  </a:lnTo>
                  <a:lnTo>
                    <a:pt x="6258" y="28"/>
                  </a:lnTo>
                  <a:lnTo>
                    <a:pt x="5970" y="7"/>
                  </a:lnTo>
                  <a:lnTo>
                    <a:pt x="5677" y="0"/>
                  </a:lnTo>
                  <a:lnTo>
                    <a:pt x="5385" y="7"/>
                  </a:lnTo>
                  <a:lnTo>
                    <a:pt x="5097" y="28"/>
                  </a:lnTo>
                  <a:lnTo>
                    <a:pt x="4812" y="65"/>
                  </a:lnTo>
                  <a:lnTo>
                    <a:pt x="4534" y="114"/>
                  </a:lnTo>
                  <a:lnTo>
                    <a:pt x="4258" y="178"/>
                  </a:lnTo>
                  <a:lnTo>
                    <a:pt x="3989" y="255"/>
                  </a:lnTo>
                  <a:lnTo>
                    <a:pt x="3725" y="345"/>
                  </a:lnTo>
                  <a:lnTo>
                    <a:pt x="3467" y="446"/>
                  </a:lnTo>
                  <a:lnTo>
                    <a:pt x="3215" y="560"/>
                  </a:lnTo>
                  <a:lnTo>
                    <a:pt x="2970" y="685"/>
                  </a:lnTo>
                  <a:lnTo>
                    <a:pt x="2734" y="822"/>
                  </a:lnTo>
                  <a:lnTo>
                    <a:pt x="2502" y="970"/>
                  </a:lnTo>
                  <a:lnTo>
                    <a:pt x="2280" y="1128"/>
                  </a:lnTo>
                  <a:lnTo>
                    <a:pt x="2066" y="1297"/>
                  </a:lnTo>
                  <a:lnTo>
                    <a:pt x="1860" y="1476"/>
                  </a:lnTo>
                  <a:lnTo>
                    <a:pt x="1662" y="1664"/>
                  </a:lnTo>
                  <a:lnTo>
                    <a:pt x="1474" y="1861"/>
                  </a:lnTo>
                  <a:lnTo>
                    <a:pt x="1296" y="2068"/>
                  </a:lnTo>
                  <a:lnTo>
                    <a:pt x="1127" y="2282"/>
                  </a:lnTo>
                  <a:lnTo>
                    <a:pt x="969" y="2504"/>
                  </a:lnTo>
                  <a:lnTo>
                    <a:pt x="821" y="2736"/>
                  </a:lnTo>
                  <a:lnTo>
                    <a:pt x="684" y="2973"/>
                  </a:lnTo>
                  <a:lnTo>
                    <a:pt x="559" y="3218"/>
                  </a:lnTo>
                  <a:lnTo>
                    <a:pt x="445" y="3470"/>
                  </a:lnTo>
                  <a:lnTo>
                    <a:pt x="344" y="3728"/>
                  </a:lnTo>
                  <a:lnTo>
                    <a:pt x="255" y="3992"/>
                  </a:lnTo>
                  <a:lnTo>
                    <a:pt x="177" y="4261"/>
                  </a:lnTo>
                  <a:lnTo>
                    <a:pt x="114" y="4537"/>
                  </a:lnTo>
                  <a:lnTo>
                    <a:pt x="64" y="4816"/>
                  </a:lnTo>
                  <a:lnTo>
                    <a:pt x="28" y="5101"/>
                  </a:lnTo>
                  <a:lnTo>
                    <a:pt x="6" y="5389"/>
                  </a:lnTo>
                  <a:lnTo>
                    <a:pt x="0" y="5681"/>
                  </a:lnTo>
                  <a:lnTo>
                    <a:pt x="6" y="5974"/>
                  </a:lnTo>
                  <a:lnTo>
                    <a:pt x="28" y="6262"/>
                  </a:lnTo>
                  <a:lnTo>
                    <a:pt x="64" y="6547"/>
                  </a:lnTo>
                  <a:lnTo>
                    <a:pt x="114" y="6827"/>
                  </a:lnTo>
                  <a:lnTo>
                    <a:pt x="177" y="7101"/>
                  </a:lnTo>
                  <a:lnTo>
                    <a:pt x="255" y="7371"/>
                  </a:lnTo>
                  <a:lnTo>
                    <a:pt x="344" y="7634"/>
                  </a:lnTo>
                  <a:lnTo>
                    <a:pt x="445" y="7893"/>
                  </a:lnTo>
                  <a:lnTo>
                    <a:pt x="559" y="8145"/>
                  </a:lnTo>
                  <a:lnTo>
                    <a:pt x="684" y="8390"/>
                  </a:lnTo>
                  <a:lnTo>
                    <a:pt x="821" y="8628"/>
                  </a:lnTo>
                  <a:lnTo>
                    <a:pt x="969" y="8858"/>
                  </a:lnTo>
                  <a:lnTo>
                    <a:pt x="1127" y="9081"/>
                  </a:lnTo>
                  <a:lnTo>
                    <a:pt x="1296" y="9296"/>
                  </a:lnTo>
                  <a:lnTo>
                    <a:pt x="1474" y="9501"/>
                  </a:lnTo>
                  <a:lnTo>
                    <a:pt x="1662" y="9699"/>
                  </a:lnTo>
                  <a:lnTo>
                    <a:pt x="1860" y="9887"/>
                  </a:lnTo>
                  <a:lnTo>
                    <a:pt x="2066" y="10066"/>
                  </a:lnTo>
                  <a:lnTo>
                    <a:pt x="2280" y="10234"/>
                  </a:lnTo>
                  <a:lnTo>
                    <a:pt x="2502" y="10393"/>
                  </a:lnTo>
                  <a:lnTo>
                    <a:pt x="2734" y="10540"/>
                  </a:lnTo>
                  <a:lnTo>
                    <a:pt x="2970" y="10678"/>
                  </a:lnTo>
                  <a:lnTo>
                    <a:pt x="3215" y="10804"/>
                  </a:lnTo>
                  <a:lnTo>
                    <a:pt x="3467" y="10917"/>
                  </a:lnTo>
                  <a:lnTo>
                    <a:pt x="3725" y="11019"/>
                  </a:lnTo>
                  <a:lnTo>
                    <a:pt x="3989" y="11108"/>
                  </a:lnTo>
                  <a:lnTo>
                    <a:pt x="4258" y="11185"/>
                  </a:lnTo>
                  <a:lnTo>
                    <a:pt x="4534" y="11248"/>
                  </a:lnTo>
                  <a:lnTo>
                    <a:pt x="4812" y="11298"/>
                  </a:lnTo>
                  <a:lnTo>
                    <a:pt x="5097" y="11334"/>
                  </a:lnTo>
                  <a:lnTo>
                    <a:pt x="5385" y="11356"/>
                  </a:lnTo>
                  <a:lnTo>
                    <a:pt x="5677" y="11364"/>
                  </a:lnTo>
                  <a:lnTo>
                    <a:pt x="5970" y="11356"/>
                  </a:lnTo>
                  <a:lnTo>
                    <a:pt x="6258" y="11334"/>
                  </a:lnTo>
                  <a:lnTo>
                    <a:pt x="6542" y="11298"/>
                  </a:lnTo>
                  <a:lnTo>
                    <a:pt x="6822" y="11248"/>
                  </a:lnTo>
                  <a:lnTo>
                    <a:pt x="7096" y="11185"/>
                  </a:lnTo>
                  <a:lnTo>
                    <a:pt x="7366" y="11108"/>
                  </a:lnTo>
                  <a:lnTo>
                    <a:pt x="7630" y="11019"/>
                  </a:lnTo>
                  <a:lnTo>
                    <a:pt x="7888" y="10917"/>
                  </a:lnTo>
                  <a:lnTo>
                    <a:pt x="8139" y="10804"/>
                  </a:lnTo>
                  <a:lnTo>
                    <a:pt x="8384" y="10678"/>
                  </a:lnTo>
                  <a:lnTo>
                    <a:pt x="8622" y="10540"/>
                  </a:lnTo>
                  <a:lnTo>
                    <a:pt x="8852" y="10393"/>
                  </a:lnTo>
                  <a:lnTo>
                    <a:pt x="9074" y="10234"/>
                  </a:lnTo>
                  <a:lnTo>
                    <a:pt x="9290" y="10066"/>
                  </a:lnTo>
                  <a:lnTo>
                    <a:pt x="9495" y="9887"/>
                  </a:lnTo>
                  <a:lnTo>
                    <a:pt x="9692" y="9699"/>
                  </a:lnTo>
                  <a:lnTo>
                    <a:pt x="9880" y="9501"/>
                  </a:lnTo>
                  <a:lnTo>
                    <a:pt x="10059" y="9296"/>
                  </a:lnTo>
                  <a:lnTo>
                    <a:pt x="10227" y="9081"/>
                  </a:lnTo>
                  <a:lnTo>
                    <a:pt x="10386" y="8858"/>
                  </a:lnTo>
                  <a:lnTo>
                    <a:pt x="10533" y="8628"/>
                  </a:lnTo>
                  <a:lnTo>
                    <a:pt x="10670" y="8390"/>
                  </a:lnTo>
                  <a:lnTo>
                    <a:pt x="10796" y="8145"/>
                  </a:lnTo>
                  <a:lnTo>
                    <a:pt x="10909" y="7893"/>
                  </a:lnTo>
                  <a:lnTo>
                    <a:pt x="11011" y="7634"/>
                  </a:lnTo>
                  <a:lnTo>
                    <a:pt x="11101" y="7371"/>
                  </a:lnTo>
                  <a:lnTo>
                    <a:pt x="11177" y="7101"/>
                  </a:lnTo>
                  <a:lnTo>
                    <a:pt x="11240" y="6827"/>
                  </a:lnTo>
                  <a:lnTo>
                    <a:pt x="11290" y="6547"/>
                  </a:lnTo>
                  <a:lnTo>
                    <a:pt x="11327" y="6262"/>
                  </a:lnTo>
                  <a:lnTo>
                    <a:pt x="11348" y="5974"/>
                  </a:lnTo>
                  <a:lnTo>
                    <a:pt x="11356" y="5681"/>
                  </a:lnTo>
                  <a:close/>
                  <a:moveTo>
                    <a:pt x="11115" y="5681"/>
                  </a:moveTo>
                  <a:lnTo>
                    <a:pt x="11107" y="5961"/>
                  </a:lnTo>
                  <a:lnTo>
                    <a:pt x="11086" y="6237"/>
                  </a:lnTo>
                  <a:lnTo>
                    <a:pt x="11051" y="6509"/>
                  </a:lnTo>
                  <a:lnTo>
                    <a:pt x="11004" y="6778"/>
                  </a:lnTo>
                  <a:lnTo>
                    <a:pt x="10943" y="7041"/>
                  </a:lnTo>
                  <a:lnTo>
                    <a:pt x="10870" y="7299"/>
                  </a:lnTo>
                  <a:lnTo>
                    <a:pt x="10785" y="7552"/>
                  </a:lnTo>
                  <a:lnTo>
                    <a:pt x="10687" y="7799"/>
                  </a:lnTo>
                  <a:lnTo>
                    <a:pt x="10578" y="8039"/>
                  </a:lnTo>
                  <a:lnTo>
                    <a:pt x="10458" y="8274"/>
                  </a:lnTo>
                  <a:lnTo>
                    <a:pt x="10327" y="8502"/>
                  </a:lnTo>
                  <a:lnTo>
                    <a:pt x="10185" y="8723"/>
                  </a:lnTo>
                  <a:lnTo>
                    <a:pt x="10034" y="8937"/>
                  </a:lnTo>
                  <a:lnTo>
                    <a:pt x="9872" y="9142"/>
                  </a:lnTo>
                  <a:lnTo>
                    <a:pt x="9701" y="9339"/>
                  </a:lnTo>
                  <a:lnTo>
                    <a:pt x="9522" y="9529"/>
                  </a:lnTo>
                  <a:lnTo>
                    <a:pt x="9333" y="9708"/>
                  </a:lnTo>
                  <a:lnTo>
                    <a:pt x="9136" y="9879"/>
                  </a:lnTo>
                  <a:lnTo>
                    <a:pt x="8930" y="10041"/>
                  </a:lnTo>
                  <a:lnTo>
                    <a:pt x="8717" y="10192"/>
                  </a:lnTo>
                  <a:lnTo>
                    <a:pt x="8496" y="10334"/>
                  </a:lnTo>
                  <a:lnTo>
                    <a:pt x="8268" y="10466"/>
                  </a:lnTo>
                  <a:lnTo>
                    <a:pt x="8035" y="10585"/>
                  </a:lnTo>
                  <a:lnTo>
                    <a:pt x="7793" y="10694"/>
                  </a:lnTo>
                  <a:lnTo>
                    <a:pt x="7546" y="10791"/>
                  </a:lnTo>
                  <a:lnTo>
                    <a:pt x="7294" y="10877"/>
                  </a:lnTo>
                  <a:lnTo>
                    <a:pt x="7036" y="10950"/>
                  </a:lnTo>
                  <a:lnTo>
                    <a:pt x="6773" y="11011"/>
                  </a:lnTo>
                  <a:lnTo>
                    <a:pt x="6506" y="11059"/>
                  </a:lnTo>
                  <a:lnTo>
                    <a:pt x="6234" y="11094"/>
                  </a:lnTo>
                  <a:lnTo>
                    <a:pt x="5957" y="11114"/>
                  </a:lnTo>
                  <a:lnTo>
                    <a:pt x="5677" y="11121"/>
                  </a:lnTo>
                  <a:lnTo>
                    <a:pt x="5397" y="11114"/>
                  </a:lnTo>
                  <a:lnTo>
                    <a:pt x="5122" y="11094"/>
                  </a:lnTo>
                  <a:lnTo>
                    <a:pt x="4850" y="11059"/>
                  </a:lnTo>
                  <a:lnTo>
                    <a:pt x="4582" y="11011"/>
                  </a:lnTo>
                  <a:lnTo>
                    <a:pt x="4319" y="10950"/>
                  </a:lnTo>
                  <a:lnTo>
                    <a:pt x="4061" y="10877"/>
                  </a:lnTo>
                  <a:lnTo>
                    <a:pt x="3808" y="10791"/>
                  </a:lnTo>
                  <a:lnTo>
                    <a:pt x="3561" y="10694"/>
                  </a:lnTo>
                  <a:lnTo>
                    <a:pt x="3321" y="10585"/>
                  </a:lnTo>
                  <a:lnTo>
                    <a:pt x="3086" y="10466"/>
                  </a:lnTo>
                  <a:lnTo>
                    <a:pt x="2858" y="10334"/>
                  </a:lnTo>
                  <a:lnTo>
                    <a:pt x="2638" y="10192"/>
                  </a:lnTo>
                  <a:lnTo>
                    <a:pt x="2424" y="10041"/>
                  </a:lnTo>
                  <a:lnTo>
                    <a:pt x="2219" y="9879"/>
                  </a:lnTo>
                  <a:lnTo>
                    <a:pt x="2022" y="9708"/>
                  </a:lnTo>
                  <a:lnTo>
                    <a:pt x="1834" y="9529"/>
                  </a:lnTo>
                  <a:lnTo>
                    <a:pt x="1653" y="9339"/>
                  </a:lnTo>
                  <a:lnTo>
                    <a:pt x="1482" y="9142"/>
                  </a:lnTo>
                  <a:lnTo>
                    <a:pt x="1321" y="8937"/>
                  </a:lnTo>
                  <a:lnTo>
                    <a:pt x="1169" y="8723"/>
                  </a:lnTo>
                  <a:lnTo>
                    <a:pt x="1028" y="8502"/>
                  </a:lnTo>
                  <a:lnTo>
                    <a:pt x="897" y="8274"/>
                  </a:lnTo>
                  <a:lnTo>
                    <a:pt x="777" y="8039"/>
                  </a:lnTo>
                  <a:lnTo>
                    <a:pt x="668" y="7799"/>
                  </a:lnTo>
                  <a:lnTo>
                    <a:pt x="571" y="7552"/>
                  </a:lnTo>
                  <a:lnTo>
                    <a:pt x="485" y="7299"/>
                  </a:lnTo>
                  <a:lnTo>
                    <a:pt x="412" y="7041"/>
                  </a:lnTo>
                  <a:lnTo>
                    <a:pt x="351" y="6778"/>
                  </a:lnTo>
                  <a:lnTo>
                    <a:pt x="303" y="6509"/>
                  </a:lnTo>
                  <a:lnTo>
                    <a:pt x="269" y="6237"/>
                  </a:lnTo>
                  <a:lnTo>
                    <a:pt x="248" y="5961"/>
                  </a:lnTo>
                  <a:lnTo>
                    <a:pt x="241" y="5681"/>
                  </a:lnTo>
                  <a:lnTo>
                    <a:pt x="248" y="5401"/>
                  </a:lnTo>
                  <a:lnTo>
                    <a:pt x="269" y="5126"/>
                  </a:lnTo>
                  <a:lnTo>
                    <a:pt x="303" y="4853"/>
                  </a:lnTo>
                  <a:lnTo>
                    <a:pt x="351" y="4586"/>
                  </a:lnTo>
                  <a:lnTo>
                    <a:pt x="412" y="4322"/>
                  </a:lnTo>
                  <a:lnTo>
                    <a:pt x="485" y="4064"/>
                  </a:lnTo>
                  <a:lnTo>
                    <a:pt x="571" y="3811"/>
                  </a:lnTo>
                  <a:lnTo>
                    <a:pt x="668" y="3564"/>
                  </a:lnTo>
                  <a:lnTo>
                    <a:pt x="777" y="3323"/>
                  </a:lnTo>
                  <a:lnTo>
                    <a:pt x="897" y="3088"/>
                  </a:lnTo>
                  <a:lnTo>
                    <a:pt x="1028" y="2860"/>
                  </a:lnTo>
                  <a:lnTo>
                    <a:pt x="1169" y="2640"/>
                  </a:lnTo>
                  <a:lnTo>
                    <a:pt x="1321" y="2427"/>
                  </a:lnTo>
                  <a:lnTo>
                    <a:pt x="1482" y="2221"/>
                  </a:lnTo>
                  <a:lnTo>
                    <a:pt x="1653" y="2023"/>
                  </a:lnTo>
                  <a:lnTo>
                    <a:pt x="1834" y="1835"/>
                  </a:lnTo>
                  <a:lnTo>
                    <a:pt x="2022" y="1655"/>
                  </a:lnTo>
                  <a:lnTo>
                    <a:pt x="2219" y="1483"/>
                  </a:lnTo>
                  <a:lnTo>
                    <a:pt x="2424" y="1322"/>
                  </a:lnTo>
                  <a:lnTo>
                    <a:pt x="2638" y="1170"/>
                  </a:lnTo>
                  <a:lnTo>
                    <a:pt x="2858" y="1029"/>
                  </a:lnTo>
                  <a:lnTo>
                    <a:pt x="3086" y="898"/>
                  </a:lnTo>
                  <a:lnTo>
                    <a:pt x="3321" y="778"/>
                  </a:lnTo>
                  <a:lnTo>
                    <a:pt x="3561" y="669"/>
                  </a:lnTo>
                  <a:lnTo>
                    <a:pt x="3808" y="572"/>
                  </a:lnTo>
                  <a:lnTo>
                    <a:pt x="4061" y="485"/>
                  </a:lnTo>
                  <a:lnTo>
                    <a:pt x="4319" y="413"/>
                  </a:lnTo>
                  <a:lnTo>
                    <a:pt x="4582" y="351"/>
                  </a:lnTo>
                  <a:lnTo>
                    <a:pt x="4850" y="304"/>
                  </a:lnTo>
                  <a:lnTo>
                    <a:pt x="5122" y="270"/>
                  </a:lnTo>
                  <a:lnTo>
                    <a:pt x="5397" y="248"/>
                  </a:lnTo>
                  <a:lnTo>
                    <a:pt x="5677" y="241"/>
                  </a:lnTo>
                  <a:lnTo>
                    <a:pt x="5957" y="248"/>
                  </a:lnTo>
                  <a:lnTo>
                    <a:pt x="6234" y="270"/>
                  </a:lnTo>
                  <a:lnTo>
                    <a:pt x="6506" y="304"/>
                  </a:lnTo>
                  <a:lnTo>
                    <a:pt x="6773" y="351"/>
                  </a:lnTo>
                  <a:lnTo>
                    <a:pt x="7036" y="413"/>
                  </a:lnTo>
                  <a:lnTo>
                    <a:pt x="7294" y="485"/>
                  </a:lnTo>
                  <a:lnTo>
                    <a:pt x="7546" y="572"/>
                  </a:lnTo>
                  <a:lnTo>
                    <a:pt x="7793" y="669"/>
                  </a:lnTo>
                  <a:lnTo>
                    <a:pt x="8035" y="778"/>
                  </a:lnTo>
                  <a:lnTo>
                    <a:pt x="8268" y="898"/>
                  </a:lnTo>
                  <a:lnTo>
                    <a:pt x="8496" y="1029"/>
                  </a:lnTo>
                  <a:lnTo>
                    <a:pt x="8717" y="1170"/>
                  </a:lnTo>
                  <a:lnTo>
                    <a:pt x="8930" y="1322"/>
                  </a:lnTo>
                  <a:lnTo>
                    <a:pt x="9136" y="1483"/>
                  </a:lnTo>
                  <a:lnTo>
                    <a:pt x="9333" y="1655"/>
                  </a:lnTo>
                  <a:lnTo>
                    <a:pt x="9522" y="1835"/>
                  </a:lnTo>
                  <a:lnTo>
                    <a:pt x="9701" y="2023"/>
                  </a:lnTo>
                  <a:lnTo>
                    <a:pt x="9872" y="2221"/>
                  </a:lnTo>
                  <a:lnTo>
                    <a:pt x="10034" y="2427"/>
                  </a:lnTo>
                  <a:lnTo>
                    <a:pt x="10185" y="2640"/>
                  </a:lnTo>
                  <a:lnTo>
                    <a:pt x="10327" y="2860"/>
                  </a:lnTo>
                  <a:lnTo>
                    <a:pt x="10458" y="3088"/>
                  </a:lnTo>
                  <a:lnTo>
                    <a:pt x="10578" y="3323"/>
                  </a:lnTo>
                  <a:lnTo>
                    <a:pt x="10687" y="3564"/>
                  </a:lnTo>
                  <a:lnTo>
                    <a:pt x="10785" y="3811"/>
                  </a:lnTo>
                  <a:lnTo>
                    <a:pt x="10870" y="4064"/>
                  </a:lnTo>
                  <a:lnTo>
                    <a:pt x="10943" y="4322"/>
                  </a:lnTo>
                  <a:lnTo>
                    <a:pt x="11004" y="4586"/>
                  </a:lnTo>
                  <a:lnTo>
                    <a:pt x="11051" y="4853"/>
                  </a:lnTo>
                  <a:lnTo>
                    <a:pt x="11086" y="5126"/>
                  </a:lnTo>
                  <a:lnTo>
                    <a:pt x="11107" y="5401"/>
                  </a:lnTo>
                  <a:lnTo>
                    <a:pt x="11115" y="5681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17"/>
            <p:cNvSpPr>
              <a:spLocks noChangeAspect="1" noEditPoints="1"/>
            </p:cNvSpPr>
            <p:nvPr/>
          </p:nvSpPr>
          <p:spPr bwMode="auto">
            <a:xfrm>
              <a:off x="3571" y="892"/>
              <a:ext cx="1334" cy="1335"/>
            </a:xfrm>
            <a:custGeom>
              <a:avLst/>
              <a:gdLst>
                <a:gd name="T0" fmla="*/ 0 w 11115"/>
                <a:gd name="T1" fmla="*/ 0 h 11123"/>
                <a:gd name="T2" fmla="*/ 0 w 11115"/>
                <a:gd name="T3" fmla="*/ 0 h 11123"/>
                <a:gd name="T4" fmla="*/ 0 w 11115"/>
                <a:gd name="T5" fmla="*/ 0 h 11123"/>
                <a:gd name="T6" fmla="*/ 0 w 11115"/>
                <a:gd name="T7" fmla="*/ 0 h 11123"/>
                <a:gd name="T8" fmla="*/ 0 w 11115"/>
                <a:gd name="T9" fmla="*/ 0 h 11123"/>
                <a:gd name="T10" fmla="*/ 0 w 11115"/>
                <a:gd name="T11" fmla="*/ 0 h 11123"/>
                <a:gd name="T12" fmla="*/ 0 w 11115"/>
                <a:gd name="T13" fmla="*/ 0 h 11123"/>
                <a:gd name="T14" fmla="*/ 0 w 11115"/>
                <a:gd name="T15" fmla="*/ 0 h 11123"/>
                <a:gd name="T16" fmla="*/ 0 w 11115"/>
                <a:gd name="T17" fmla="*/ 0 h 11123"/>
                <a:gd name="T18" fmla="*/ 0 w 11115"/>
                <a:gd name="T19" fmla="*/ 0 h 11123"/>
                <a:gd name="T20" fmla="*/ 0 w 11115"/>
                <a:gd name="T21" fmla="*/ 0 h 11123"/>
                <a:gd name="T22" fmla="*/ 0 w 11115"/>
                <a:gd name="T23" fmla="*/ 0 h 11123"/>
                <a:gd name="T24" fmla="*/ 0 w 11115"/>
                <a:gd name="T25" fmla="*/ 0 h 11123"/>
                <a:gd name="T26" fmla="*/ 0 w 11115"/>
                <a:gd name="T27" fmla="*/ 0 h 11123"/>
                <a:gd name="T28" fmla="*/ 0 w 11115"/>
                <a:gd name="T29" fmla="*/ 0 h 11123"/>
                <a:gd name="T30" fmla="*/ 0 w 11115"/>
                <a:gd name="T31" fmla="*/ 0 h 11123"/>
                <a:gd name="T32" fmla="*/ 0 w 11115"/>
                <a:gd name="T33" fmla="*/ 0 h 11123"/>
                <a:gd name="T34" fmla="*/ 0 w 11115"/>
                <a:gd name="T35" fmla="*/ 0 h 11123"/>
                <a:gd name="T36" fmla="*/ 0 w 11115"/>
                <a:gd name="T37" fmla="*/ 0 h 11123"/>
                <a:gd name="T38" fmla="*/ 0 w 11115"/>
                <a:gd name="T39" fmla="*/ 0 h 11123"/>
                <a:gd name="T40" fmla="*/ 0 w 11115"/>
                <a:gd name="T41" fmla="*/ 0 h 11123"/>
                <a:gd name="T42" fmla="*/ 0 w 11115"/>
                <a:gd name="T43" fmla="*/ 0 h 11123"/>
                <a:gd name="T44" fmla="*/ 0 w 11115"/>
                <a:gd name="T45" fmla="*/ 0 h 11123"/>
                <a:gd name="T46" fmla="*/ 0 w 11115"/>
                <a:gd name="T47" fmla="*/ 0 h 11123"/>
                <a:gd name="T48" fmla="*/ 0 w 11115"/>
                <a:gd name="T49" fmla="*/ 0 h 11123"/>
                <a:gd name="T50" fmla="*/ 0 w 11115"/>
                <a:gd name="T51" fmla="*/ 0 h 11123"/>
                <a:gd name="T52" fmla="*/ 0 w 11115"/>
                <a:gd name="T53" fmla="*/ 0 h 11123"/>
                <a:gd name="T54" fmla="*/ 0 w 11115"/>
                <a:gd name="T55" fmla="*/ 0 h 11123"/>
                <a:gd name="T56" fmla="*/ 0 w 11115"/>
                <a:gd name="T57" fmla="*/ 0 h 11123"/>
                <a:gd name="T58" fmla="*/ 0 w 11115"/>
                <a:gd name="T59" fmla="*/ 0 h 11123"/>
                <a:gd name="T60" fmla="*/ 0 w 11115"/>
                <a:gd name="T61" fmla="*/ 0 h 11123"/>
                <a:gd name="T62" fmla="*/ 0 w 11115"/>
                <a:gd name="T63" fmla="*/ 0 h 11123"/>
                <a:gd name="T64" fmla="*/ 0 w 11115"/>
                <a:gd name="T65" fmla="*/ 0 h 11123"/>
                <a:gd name="T66" fmla="*/ 0 w 11115"/>
                <a:gd name="T67" fmla="*/ 0 h 11123"/>
                <a:gd name="T68" fmla="*/ 0 w 11115"/>
                <a:gd name="T69" fmla="*/ 0 h 11123"/>
                <a:gd name="T70" fmla="*/ 0 w 11115"/>
                <a:gd name="T71" fmla="*/ 0 h 11123"/>
                <a:gd name="T72" fmla="*/ 0 w 11115"/>
                <a:gd name="T73" fmla="*/ 0 h 11123"/>
                <a:gd name="T74" fmla="*/ 0 w 11115"/>
                <a:gd name="T75" fmla="*/ 0 h 11123"/>
                <a:gd name="T76" fmla="*/ 0 w 11115"/>
                <a:gd name="T77" fmla="*/ 0 h 11123"/>
                <a:gd name="T78" fmla="*/ 0 w 11115"/>
                <a:gd name="T79" fmla="*/ 0 h 11123"/>
                <a:gd name="T80" fmla="*/ 0 w 11115"/>
                <a:gd name="T81" fmla="*/ 0 h 11123"/>
                <a:gd name="T82" fmla="*/ 0 w 11115"/>
                <a:gd name="T83" fmla="*/ 0 h 11123"/>
                <a:gd name="T84" fmla="*/ 0 w 11115"/>
                <a:gd name="T85" fmla="*/ 0 h 11123"/>
                <a:gd name="T86" fmla="*/ 0 w 11115"/>
                <a:gd name="T87" fmla="*/ 0 h 11123"/>
                <a:gd name="T88" fmla="*/ 0 w 11115"/>
                <a:gd name="T89" fmla="*/ 0 h 11123"/>
                <a:gd name="T90" fmla="*/ 0 w 11115"/>
                <a:gd name="T91" fmla="*/ 0 h 11123"/>
                <a:gd name="T92" fmla="*/ 0 w 11115"/>
                <a:gd name="T93" fmla="*/ 0 h 11123"/>
                <a:gd name="T94" fmla="*/ 0 w 11115"/>
                <a:gd name="T95" fmla="*/ 0 h 11123"/>
                <a:gd name="T96" fmla="*/ 0 w 11115"/>
                <a:gd name="T97" fmla="*/ 0 h 11123"/>
                <a:gd name="T98" fmla="*/ 0 w 11115"/>
                <a:gd name="T99" fmla="*/ 0 h 11123"/>
                <a:gd name="T100" fmla="*/ 0 w 11115"/>
                <a:gd name="T101" fmla="*/ 0 h 111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15"/>
                <a:gd name="T154" fmla="*/ 0 h 11123"/>
                <a:gd name="T155" fmla="*/ 11115 w 11115"/>
                <a:gd name="T156" fmla="*/ 11123 h 111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15" h="11123">
                  <a:moveTo>
                    <a:pt x="11115" y="5561"/>
                  </a:moveTo>
                  <a:lnTo>
                    <a:pt x="11108" y="5275"/>
                  </a:lnTo>
                  <a:lnTo>
                    <a:pt x="11086" y="4993"/>
                  </a:lnTo>
                  <a:lnTo>
                    <a:pt x="11051" y="4715"/>
                  </a:lnTo>
                  <a:lnTo>
                    <a:pt x="11003" y="4441"/>
                  </a:lnTo>
                  <a:lnTo>
                    <a:pt x="10940" y="4172"/>
                  </a:lnTo>
                  <a:lnTo>
                    <a:pt x="10865" y="3908"/>
                  </a:lnTo>
                  <a:lnTo>
                    <a:pt x="10778" y="3649"/>
                  </a:lnTo>
                  <a:lnTo>
                    <a:pt x="10678" y="3397"/>
                  </a:lnTo>
                  <a:lnTo>
                    <a:pt x="10567" y="3151"/>
                  </a:lnTo>
                  <a:lnTo>
                    <a:pt x="10444" y="2911"/>
                  </a:lnTo>
                  <a:lnTo>
                    <a:pt x="10310" y="2678"/>
                  </a:lnTo>
                  <a:lnTo>
                    <a:pt x="10166" y="2452"/>
                  </a:lnTo>
                  <a:lnTo>
                    <a:pt x="10011" y="2235"/>
                  </a:lnTo>
                  <a:lnTo>
                    <a:pt x="9846" y="2024"/>
                  </a:lnTo>
                  <a:lnTo>
                    <a:pt x="9671" y="1823"/>
                  </a:lnTo>
                  <a:lnTo>
                    <a:pt x="9487" y="1629"/>
                  </a:lnTo>
                  <a:lnTo>
                    <a:pt x="9294" y="1445"/>
                  </a:lnTo>
                  <a:lnTo>
                    <a:pt x="9093" y="1270"/>
                  </a:lnTo>
                  <a:lnTo>
                    <a:pt x="8883" y="1105"/>
                  </a:lnTo>
                  <a:lnTo>
                    <a:pt x="8664" y="951"/>
                  </a:lnTo>
                  <a:lnTo>
                    <a:pt x="8439" y="805"/>
                  </a:lnTo>
                  <a:lnTo>
                    <a:pt x="8206" y="672"/>
                  </a:lnTo>
                  <a:lnTo>
                    <a:pt x="7967" y="549"/>
                  </a:lnTo>
                  <a:lnTo>
                    <a:pt x="7721" y="438"/>
                  </a:lnTo>
                  <a:lnTo>
                    <a:pt x="7468" y="338"/>
                  </a:lnTo>
                  <a:lnTo>
                    <a:pt x="7210" y="251"/>
                  </a:lnTo>
                  <a:lnTo>
                    <a:pt x="6946" y="176"/>
                  </a:lnTo>
                  <a:lnTo>
                    <a:pt x="6677" y="114"/>
                  </a:lnTo>
                  <a:lnTo>
                    <a:pt x="6404" y="65"/>
                  </a:lnTo>
                  <a:lnTo>
                    <a:pt x="6125" y="28"/>
                  </a:lnTo>
                  <a:lnTo>
                    <a:pt x="5843" y="8"/>
                  </a:lnTo>
                  <a:lnTo>
                    <a:pt x="5557" y="0"/>
                  </a:lnTo>
                  <a:lnTo>
                    <a:pt x="5272" y="8"/>
                  </a:lnTo>
                  <a:lnTo>
                    <a:pt x="4989" y="28"/>
                  </a:lnTo>
                  <a:lnTo>
                    <a:pt x="4712" y="65"/>
                  </a:lnTo>
                  <a:lnTo>
                    <a:pt x="4437" y="114"/>
                  </a:lnTo>
                  <a:lnTo>
                    <a:pt x="4169" y="176"/>
                  </a:lnTo>
                  <a:lnTo>
                    <a:pt x="3905" y="251"/>
                  </a:lnTo>
                  <a:lnTo>
                    <a:pt x="3646" y="338"/>
                  </a:lnTo>
                  <a:lnTo>
                    <a:pt x="3395" y="438"/>
                  </a:lnTo>
                  <a:lnTo>
                    <a:pt x="3149" y="549"/>
                  </a:lnTo>
                  <a:lnTo>
                    <a:pt x="2908" y="672"/>
                  </a:lnTo>
                  <a:lnTo>
                    <a:pt x="2676" y="805"/>
                  </a:lnTo>
                  <a:lnTo>
                    <a:pt x="2450" y="951"/>
                  </a:lnTo>
                  <a:lnTo>
                    <a:pt x="2233" y="1105"/>
                  </a:lnTo>
                  <a:lnTo>
                    <a:pt x="2022" y="1270"/>
                  </a:lnTo>
                  <a:lnTo>
                    <a:pt x="1821" y="1445"/>
                  </a:lnTo>
                  <a:lnTo>
                    <a:pt x="1627" y="1629"/>
                  </a:lnTo>
                  <a:lnTo>
                    <a:pt x="1444" y="1823"/>
                  </a:lnTo>
                  <a:lnTo>
                    <a:pt x="1269" y="2024"/>
                  </a:lnTo>
                  <a:lnTo>
                    <a:pt x="1104" y="2235"/>
                  </a:lnTo>
                  <a:lnTo>
                    <a:pt x="950" y="2452"/>
                  </a:lnTo>
                  <a:lnTo>
                    <a:pt x="804" y="2678"/>
                  </a:lnTo>
                  <a:lnTo>
                    <a:pt x="671" y="2911"/>
                  </a:lnTo>
                  <a:lnTo>
                    <a:pt x="548" y="3151"/>
                  </a:lnTo>
                  <a:lnTo>
                    <a:pt x="437" y="3397"/>
                  </a:lnTo>
                  <a:lnTo>
                    <a:pt x="337" y="3649"/>
                  </a:lnTo>
                  <a:lnTo>
                    <a:pt x="250" y="3908"/>
                  </a:lnTo>
                  <a:lnTo>
                    <a:pt x="175" y="4172"/>
                  </a:lnTo>
                  <a:lnTo>
                    <a:pt x="113" y="4441"/>
                  </a:lnTo>
                  <a:lnTo>
                    <a:pt x="64" y="4715"/>
                  </a:lnTo>
                  <a:lnTo>
                    <a:pt x="28" y="4993"/>
                  </a:lnTo>
                  <a:lnTo>
                    <a:pt x="8" y="5275"/>
                  </a:lnTo>
                  <a:lnTo>
                    <a:pt x="0" y="5561"/>
                  </a:lnTo>
                  <a:lnTo>
                    <a:pt x="8" y="5847"/>
                  </a:lnTo>
                  <a:lnTo>
                    <a:pt x="28" y="6130"/>
                  </a:lnTo>
                  <a:lnTo>
                    <a:pt x="64" y="6409"/>
                  </a:lnTo>
                  <a:lnTo>
                    <a:pt x="113" y="6682"/>
                  </a:lnTo>
                  <a:lnTo>
                    <a:pt x="175" y="6951"/>
                  </a:lnTo>
                  <a:lnTo>
                    <a:pt x="250" y="7215"/>
                  </a:lnTo>
                  <a:lnTo>
                    <a:pt x="337" y="7474"/>
                  </a:lnTo>
                  <a:lnTo>
                    <a:pt x="437" y="7725"/>
                  </a:lnTo>
                  <a:lnTo>
                    <a:pt x="548" y="7973"/>
                  </a:lnTo>
                  <a:lnTo>
                    <a:pt x="671" y="8212"/>
                  </a:lnTo>
                  <a:lnTo>
                    <a:pt x="804" y="8445"/>
                  </a:lnTo>
                  <a:lnTo>
                    <a:pt x="950" y="8670"/>
                  </a:lnTo>
                  <a:lnTo>
                    <a:pt x="1104" y="8889"/>
                  </a:lnTo>
                  <a:lnTo>
                    <a:pt x="1269" y="9099"/>
                  </a:lnTo>
                  <a:lnTo>
                    <a:pt x="1444" y="9301"/>
                  </a:lnTo>
                  <a:lnTo>
                    <a:pt x="1627" y="9494"/>
                  </a:lnTo>
                  <a:lnTo>
                    <a:pt x="1821" y="9678"/>
                  </a:lnTo>
                  <a:lnTo>
                    <a:pt x="2022" y="9852"/>
                  </a:lnTo>
                  <a:lnTo>
                    <a:pt x="2233" y="10018"/>
                  </a:lnTo>
                  <a:lnTo>
                    <a:pt x="2450" y="10173"/>
                  </a:lnTo>
                  <a:lnTo>
                    <a:pt x="2676" y="10317"/>
                  </a:lnTo>
                  <a:lnTo>
                    <a:pt x="2908" y="10451"/>
                  </a:lnTo>
                  <a:lnTo>
                    <a:pt x="3149" y="10575"/>
                  </a:lnTo>
                  <a:lnTo>
                    <a:pt x="3395" y="10686"/>
                  </a:lnTo>
                  <a:lnTo>
                    <a:pt x="3646" y="10786"/>
                  </a:lnTo>
                  <a:lnTo>
                    <a:pt x="3905" y="10873"/>
                  </a:lnTo>
                  <a:lnTo>
                    <a:pt x="4169" y="10948"/>
                  </a:lnTo>
                  <a:lnTo>
                    <a:pt x="4437" y="11009"/>
                  </a:lnTo>
                  <a:lnTo>
                    <a:pt x="4712" y="11059"/>
                  </a:lnTo>
                  <a:lnTo>
                    <a:pt x="4989" y="11094"/>
                  </a:lnTo>
                  <a:lnTo>
                    <a:pt x="5272" y="11116"/>
                  </a:lnTo>
                  <a:lnTo>
                    <a:pt x="5557" y="11123"/>
                  </a:lnTo>
                  <a:lnTo>
                    <a:pt x="5843" y="11116"/>
                  </a:lnTo>
                  <a:lnTo>
                    <a:pt x="6125" y="11094"/>
                  </a:lnTo>
                  <a:lnTo>
                    <a:pt x="6404" y="11059"/>
                  </a:lnTo>
                  <a:lnTo>
                    <a:pt x="6677" y="11009"/>
                  </a:lnTo>
                  <a:lnTo>
                    <a:pt x="6946" y="10948"/>
                  </a:lnTo>
                  <a:lnTo>
                    <a:pt x="7210" y="10873"/>
                  </a:lnTo>
                  <a:lnTo>
                    <a:pt x="7468" y="10786"/>
                  </a:lnTo>
                  <a:lnTo>
                    <a:pt x="7721" y="10686"/>
                  </a:lnTo>
                  <a:lnTo>
                    <a:pt x="7967" y="10575"/>
                  </a:lnTo>
                  <a:lnTo>
                    <a:pt x="8206" y="10451"/>
                  </a:lnTo>
                  <a:lnTo>
                    <a:pt x="8439" y="10317"/>
                  </a:lnTo>
                  <a:lnTo>
                    <a:pt x="8664" y="10173"/>
                  </a:lnTo>
                  <a:lnTo>
                    <a:pt x="8883" y="10018"/>
                  </a:lnTo>
                  <a:lnTo>
                    <a:pt x="9093" y="9852"/>
                  </a:lnTo>
                  <a:lnTo>
                    <a:pt x="9294" y="9678"/>
                  </a:lnTo>
                  <a:lnTo>
                    <a:pt x="9487" y="9494"/>
                  </a:lnTo>
                  <a:lnTo>
                    <a:pt x="9671" y="9301"/>
                  </a:lnTo>
                  <a:lnTo>
                    <a:pt x="9846" y="9099"/>
                  </a:lnTo>
                  <a:lnTo>
                    <a:pt x="10011" y="8889"/>
                  </a:lnTo>
                  <a:lnTo>
                    <a:pt x="10166" y="8670"/>
                  </a:lnTo>
                  <a:lnTo>
                    <a:pt x="10310" y="8445"/>
                  </a:lnTo>
                  <a:lnTo>
                    <a:pt x="10444" y="8212"/>
                  </a:lnTo>
                  <a:lnTo>
                    <a:pt x="10567" y="7973"/>
                  </a:lnTo>
                  <a:lnTo>
                    <a:pt x="10678" y="7725"/>
                  </a:lnTo>
                  <a:lnTo>
                    <a:pt x="10778" y="7474"/>
                  </a:lnTo>
                  <a:lnTo>
                    <a:pt x="10865" y="7215"/>
                  </a:lnTo>
                  <a:lnTo>
                    <a:pt x="10940" y="6951"/>
                  </a:lnTo>
                  <a:lnTo>
                    <a:pt x="11003" y="6682"/>
                  </a:lnTo>
                  <a:lnTo>
                    <a:pt x="11051" y="6409"/>
                  </a:lnTo>
                  <a:lnTo>
                    <a:pt x="11086" y="6130"/>
                  </a:lnTo>
                  <a:lnTo>
                    <a:pt x="11108" y="5847"/>
                  </a:lnTo>
                  <a:lnTo>
                    <a:pt x="11115" y="5561"/>
                  </a:lnTo>
                  <a:close/>
                  <a:moveTo>
                    <a:pt x="10873" y="5561"/>
                  </a:moveTo>
                  <a:lnTo>
                    <a:pt x="10867" y="5835"/>
                  </a:lnTo>
                  <a:lnTo>
                    <a:pt x="10846" y="6106"/>
                  </a:lnTo>
                  <a:lnTo>
                    <a:pt x="10812" y="6371"/>
                  </a:lnTo>
                  <a:lnTo>
                    <a:pt x="10766" y="6633"/>
                  </a:lnTo>
                  <a:lnTo>
                    <a:pt x="10706" y="6891"/>
                  </a:lnTo>
                  <a:lnTo>
                    <a:pt x="10634" y="7144"/>
                  </a:lnTo>
                  <a:lnTo>
                    <a:pt x="10550" y="7391"/>
                  </a:lnTo>
                  <a:lnTo>
                    <a:pt x="10455" y="7631"/>
                  </a:lnTo>
                  <a:lnTo>
                    <a:pt x="10350" y="7867"/>
                  </a:lnTo>
                  <a:lnTo>
                    <a:pt x="10232" y="8096"/>
                  </a:lnTo>
                  <a:lnTo>
                    <a:pt x="10104" y="8320"/>
                  </a:lnTo>
                  <a:lnTo>
                    <a:pt x="9965" y="8535"/>
                  </a:lnTo>
                  <a:lnTo>
                    <a:pt x="9817" y="8744"/>
                  </a:lnTo>
                  <a:lnTo>
                    <a:pt x="9659" y="8945"/>
                  </a:lnTo>
                  <a:lnTo>
                    <a:pt x="9493" y="9138"/>
                  </a:lnTo>
                  <a:lnTo>
                    <a:pt x="9316" y="9322"/>
                  </a:lnTo>
                  <a:lnTo>
                    <a:pt x="9131" y="9498"/>
                  </a:lnTo>
                  <a:lnTo>
                    <a:pt x="8938" y="9666"/>
                  </a:lnTo>
                  <a:lnTo>
                    <a:pt x="8738" y="9824"/>
                  </a:lnTo>
                  <a:lnTo>
                    <a:pt x="8529" y="9972"/>
                  </a:lnTo>
                  <a:lnTo>
                    <a:pt x="8314" y="10111"/>
                  </a:lnTo>
                  <a:lnTo>
                    <a:pt x="8092" y="10239"/>
                  </a:lnTo>
                  <a:lnTo>
                    <a:pt x="7862" y="10356"/>
                  </a:lnTo>
                  <a:lnTo>
                    <a:pt x="7627" y="10462"/>
                  </a:lnTo>
                  <a:lnTo>
                    <a:pt x="7386" y="10558"/>
                  </a:lnTo>
                  <a:lnTo>
                    <a:pt x="7138" y="10642"/>
                  </a:lnTo>
                  <a:lnTo>
                    <a:pt x="6886" y="10713"/>
                  </a:lnTo>
                  <a:lnTo>
                    <a:pt x="6628" y="10773"/>
                  </a:lnTo>
                  <a:lnTo>
                    <a:pt x="6367" y="10820"/>
                  </a:lnTo>
                  <a:lnTo>
                    <a:pt x="6101" y="10854"/>
                  </a:lnTo>
                  <a:lnTo>
                    <a:pt x="5830" y="10874"/>
                  </a:lnTo>
                  <a:lnTo>
                    <a:pt x="5557" y="10881"/>
                  </a:lnTo>
                  <a:lnTo>
                    <a:pt x="5284" y="10874"/>
                  </a:lnTo>
                  <a:lnTo>
                    <a:pt x="5014" y="10854"/>
                  </a:lnTo>
                  <a:lnTo>
                    <a:pt x="4748" y="10820"/>
                  </a:lnTo>
                  <a:lnTo>
                    <a:pt x="4486" y="10773"/>
                  </a:lnTo>
                  <a:lnTo>
                    <a:pt x="4229" y="10713"/>
                  </a:lnTo>
                  <a:lnTo>
                    <a:pt x="3977" y="10642"/>
                  </a:lnTo>
                  <a:lnTo>
                    <a:pt x="3730" y="10558"/>
                  </a:lnTo>
                  <a:lnTo>
                    <a:pt x="3489" y="10462"/>
                  </a:lnTo>
                  <a:lnTo>
                    <a:pt x="3253" y="10356"/>
                  </a:lnTo>
                  <a:lnTo>
                    <a:pt x="3024" y="10239"/>
                  </a:lnTo>
                  <a:lnTo>
                    <a:pt x="2801" y="10111"/>
                  </a:lnTo>
                  <a:lnTo>
                    <a:pt x="2585" y="9972"/>
                  </a:lnTo>
                  <a:lnTo>
                    <a:pt x="2377" y="9824"/>
                  </a:lnTo>
                  <a:lnTo>
                    <a:pt x="2176" y="9666"/>
                  </a:lnTo>
                  <a:lnTo>
                    <a:pt x="1983" y="9498"/>
                  </a:lnTo>
                  <a:lnTo>
                    <a:pt x="1799" y="9322"/>
                  </a:lnTo>
                  <a:lnTo>
                    <a:pt x="1623" y="9138"/>
                  </a:lnTo>
                  <a:lnTo>
                    <a:pt x="1455" y="8945"/>
                  </a:lnTo>
                  <a:lnTo>
                    <a:pt x="1298" y="8744"/>
                  </a:lnTo>
                  <a:lnTo>
                    <a:pt x="1149" y="8535"/>
                  </a:lnTo>
                  <a:lnTo>
                    <a:pt x="1011" y="8320"/>
                  </a:lnTo>
                  <a:lnTo>
                    <a:pt x="883" y="8096"/>
                  </a:lnTo>
                  <a:lnTo>
                    <a:pt x="766" y="7867"/>
                  </a:lnTo>
                  <a:lnTo>
                    <a:pt x="659" y="7631"/>
                  </a:lnTo>
                  <a:lnTo>
                    <a:pt x="564" y="7391"/>
                  </a:lnTo>
                  <a:lnTo>
                    <a:pt x="480" y="7144"/>
                  </a:lnTo>
                  <a:lnTo>
                    <a:pt x="409" y="6891"/>
                  </a:lnTo>
                  <a:lnTo>
                    <a:pt x="350" y="6633"/>
                  </a:lnTo>
                  <a:lnTo>
                    <a:pt x="302" y="6371"/>
                  </a:lnTo>
                  <a:lnTo>
                    <a:pt x="269" y="6106"/>
                  </a:lnTo>
                  <a:lnTo>
                    <a:pt x="248" y="5835"/>
                  </a:lnTo>
                  <a:lnTo>
                    <a:pt x="241" y="5561"/>
                  </a:lnTo>
                  <a:lnTo>
                    <a:pt x="248" y="5288"/>
                  </a:lnTo>
                  <a:lnTo>
                    <a:pt x="269" y="5018"/>
                  </a:lnTo>
                  <a:lnTo>
                    <a:pt x="302" y="4751"/>
                  </a:lnTo>
                  <a:lnTo>
                    <a:pt x="350" y="4489"/>
                  </a:lnTo>
                  <a:lnTo>
                    <a:pt x="409" y="4232"/>
                  </a:lnTo>
                  <a:lnTo>
                    <a:pt x="480" y="3980"/>
                  </a:lnTo>
                  <a:lnTo>
                    <a:pt x="564" y="3733"/>
                  </a:lnTo>
                  <a:lnTo>
                    <a:pt x="659" y="3491"/>
                  </a:lnTo>
                  <a:lnTo>
                    <a:pt x="766" y="3255"/>
                  </a:lnTo>
                  <a:lnTo>
                    <a:pt x="883" y="3026"/>
                  </a:lnTo>
                  <a:lnTo>
                    <a:pt x="1011" y="2803"/>
                  </a:lnTo>
                  <a:lnTo>
                    <a:pt x="1149" y="2587"/>
                  </a:lnTo>
                  <a:lnTo>
                    <a:pt x="1298" y="2379"/>
                  </a:lnTo>
                  <a:lnTo>
                    <a:pt x="1455" y="2178"/>
                  </a:lnTo>
                  <a:lnTo>
                    <a:pt x="1623" y="1985"/>
                  </a:lnTo>
                  <a:lnTo>
                    <a:pt x="1799" y="1800"/>
                  </a:lnTo>
                  <a:lnTo>
                    <a:pt x="1983" y="1624"/>
                  </a:lnTo>
                  <a:lnTo>
                    <a:pt x="2176" y="1456"/>
                  </a:lnTo>
                  <a:lnTo>
                    <a:pt x="2377" y="1299"/>
                  </a:lnTo>
                  <a:lnTo>
                    <a:pt x="2585" y="1150"/>
                  </a:lnTo>
                  <a:lnTo>
                    <a:pt x="2801" y="1012"/>
                  </a:lnTo>
                  <a:lnTo>
                    <a:pt x="3024" y="884"/>
                  </a:lnTo>
                  <a:lnTo>
                    <a:pt x="3253" y="767"/>
                  </a:lnTo>
                  <a:lnTo>
                    <a:pt x="3489" y="660"/>
                  </a:lnTo>
                  <a:lnTo>
                    <a:pt x="3730" y="565"/>
                  </a:lnTo>
                  <a:lnTo>
                    <a:pt x="3977" y="481"/>
                  </a:lnTo>
                  <a:lnTo>
                    <a:pt x="4229" y="410"/>
                  </a:lnTo>
                  <a:lnTo>
                    <a:pt x="4486" y="351"/>
                  </a:lnTo>
                  <a:lnTo>
                    <a:pt x="4748" y="303"/>
                  </a:lnTo>
                  <a:lnTo>
                    <a:pt x="5014" y="270"/>
                  </a:lnTo>
                  <a:lnTo>
                    <a:pt x="5284" y="248"/>
                  </a:lnTo>
                  <a:lnTo>
                    <a:pt x="5557" y="242"/>
                  </a:lnTo>
                  <a:lnTo>
                    <a:pt x="5830" y="248"/>
                  </a:lnTo>
                  <a:lnTo>
                    <a:pt x="6101" y="270"/>
                  </a:lnTo>
                  <a:lnTo>
                    <a:pt x="6367" y="303"/>
                  </a:lnTo>
                  <a:lnTo>
                    <a:pt x="6628" y="351"/>
                  </a:lnTo>
                  <a:lnTo>
                    <a:pt x="6886" y="410"/>
                  </a:lnTo>
                  <a:lnTo>
                    <a:pt x="7138" y="481"/>
                  </a:lnTo>
                  <a:lnTo>
                    <a:pt x="7386" y="565"/>
                  </a:lnTo>
                  <a:lnTo>
                    <a:pt x="7627" y="660"/>
                  </a:lnTo>
                  <a:lnTo>
                    <a:pt x="7862" y="767"/>
                  </a:lnTo>
                  <a:lnTo>
                    <a:pt x="8092" y="884"/>
                  </a:lnTo>
                  <a:lnTo>
                    <a:pt x="8314" y="1012"/>
                  </a:lnTo>
                  <a:lnTo>
                    <a:pt x="8529" y="1150"/>
                  </a:lnTo>
                  <a:lnTo>
                    <a:pt x="8738" y="1299"/>
                  </a:lnTo>
                  <a:lnTo>
                    <a:pt x="8938" y="1456"/>
                  </a:lnTo>
                  <a:lnTo>
                    <a:pt x="9131" y="1624"/>
                  </a:lnTo>
                  <a:lnTo>
                    <a:pt x="9316" y="1800"/>
                  </a:lnTo>
                  <a:lnTo>
                    <a:pt x="9493" y="1985"/>
                  </a:lnTo>
                  <a:lnTo>
                    <a:pt x="9659" y="2178"/>
                  </a:lnTo>
                  <a:lnTo>
                    <a:pt x="9817" y="2379"/>
                  </a:lnTo>
                  <a:lnTo>
                    <a:pt x="9965" y="2587"/>
                  </a:lnTo>
                  <a:lnTo>
                    <a:pt x="10104" y="2803"/>
                  </a:lnTo>
                  <a:lnTo>
                    <a:pt x="10232" y="3026"/>
                  </a:lnTo>
                  <a:lnTo>
                    <a:pt x="10350" y="3255"/>
                  </a:lnTo>
                  <a:lnTo>
                    <a:pt x="10455" y="3491"/>
                  </a:lnTo>
                  <a:lnTo>
                    <a:pt x="10550" y="3733"/>
                  </a:lnTo>
                  <a:lnTo>
                    <a:pt x="10634" y="3980"/>
                  </a:lnTo>
                  <a:lnTo>
                    <a:pt x="10706" y="4232"/>
                  </a:lnTo>
                  <a:lnTo>
                    <a:pt x="10766" y="4489"/>
                  </a:lnTo>
                  <a:lnTo>
                    <a:pt x="10812" y="4751"/>
                  </a:lnTo>
                  <a:lnTo>
                    <a:pt x="10846" y="5018"/>
                  </a:lnTo>
                  <a:lnTo>
                    <a:pt x="10867" y="5288"/>
                  </a:lnTo>
                  <a:lnTo>
                    <a:pt x="10873" y="5561"/>
                  </a:lnTo>
                  <a:close/>
                </a:path>
              </a:pathLst>
            </a:custGeom>
            <a:solidFill>
              <a:srgbClr val="ECEC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8"/>
            <p:cNvSpPr>
              <a:spLocks noChangeAspect="1" noEditPoints="1"/>
            </p:cNvSpPr>
            <p:nvPr/>
          </p:nvSpPr>
          <p:spPr bwMode="auto">
            <a:xfrm>
              <a:off x="3586" y="908"/>
              <a:ext cx="1305" cy="1305"/>
            </a:xfrm>
            <a:custGeom>
              <a:avLst/>
              <a:gdLst>
                <a:gd name="T0" fmla="*/ 0 w 10874"/>
                <a:gd name="T1" fmla="*/ 0 h 10880"/>
                <a:gd name="T2" fmla="*/ 0 w 10874"/>
                <a:gd name="T3" fmla="*/ 0 h 10880"/>
                <a:gd name="T4" fmla="*/ 0 w 10874"/>
                <a:gd name="T5" fmla="*/ 0 h 10880"/>
                <a:gd name="T6" fmla="*/ 0 w 10874"/>
                <a:gd name="T7" fmla="*/ 0 h 10880"/>
                <a:gd name="T8" fmla="*/ 0 w 10874"/>
                <a:gd name="T9" fmla="*/ 0 h 10880"/>
                <a:gd name="T10" fmla="*/ 0 w 10874"/>
                <a:gd name="T11" fmla="*/ 0 h 10880"/>
                <a:gd name="T12" fmla="*/ 0 w 10874"/>
                <a:gd name="T13" fmla="*/ 0 h 10880"/>
                <a:gd name="T14" fmla="*/ 0 w 10874"/>
                <a:gd name="T15" fmla="*/ 0 h 10880"/>
                <a:gd name="T16" fmla="*/ 0 w 10874"/>
                <a:gd name="T17" fmla="*/ 0 h 10880"/>
                <a:gd name="T18" fmla="*/ 0 w 10874"/>
                <a:gd name="T19" fmla="*/ 0 h 10880"/>
                <a:gd name="T20" fmla="*/ 0 w 10874"/>
                <a:gd name="T21" fmla="*/ 0 h 10880"/>
                <a:gd name="T22" fmla="*/ 0 w 10874"/>
                <a:gd name="T23" fmla="*/ 0 h 10880"/>
                <a:gd name="T24" fmla="*/ 0 w 10874"/>
                <a:gd name="T25" fmla="*/ 0 h 10880"/>
                <a:gd name="T26" fmla="*/ 0 w 10874"/>
                <a:gd name="T27" fmla="*/ 0 h 10880"/>
                <a:gd name="T28" fmla="*/ 0 w 10874"/>
                <a:gd name="T29" fmla="*/ 0 h 10880"/>
                <a:gd name="T30" fmla="*/ 0 w 10874"/>
                <a:gd name="T31" fmla="*/ 0 h 10880"/>
                <a:gd name="T32" fmla="*/ 0 w 10874"/>
                <a:gd name="T33" fmla="*/ 0 h 10880"/>
                <a:gd name="T34" fmla="*/ 0 w 10874"/>
                <a:gd name="T35" fmla="*/ 0 h 10880"/>
                <a:gd name="T36" fmla="*/ 0 w 10874"/>
                <a:gd name="T37" fmla="*/ 0 h 10880"/>
                <a:gd name="T38" fmla="*/ 0 w 10874"/>
                <a:gd name="T39" fmla="*/ 0 h 10880"/>
                <a:gd name="T40" fmla="*/ 0 w 10874"/>
                <a:gd name="T41" fmla="*/ 0 h 10880"/>
                <a:gd name="T42" fmla="*/ 0 w 10874"/>
                <a:gd name="T43" fmla="*/ 0 h 10880"/>
                <a:gd name="T44" fmla="*/ 0 w 10874"/>
                <a:gd name="T45" fmla="*/ 0 h 10880"/>
                <a:gd name="T46" fmla="*/ 0 w 10874"/>
                <a:gd name="T47" fmla="*/ 0 h 10880"/>
                <a:gd name="T48" fmla="*/ 0 w 10874"/>
                <a:gd name="T49" fmla="*/ 0 h 10880"/>
                <a:gd name="T50" fmla="*/ 0 w 10874"/>
                <a:gd name="T51" fmla="*/ 0 h 10880"/>
                <a:gd name="T52" fmla="*/ 0 w 10874"/>
                <a:gd name="T53" fmla="*/ 0 h 10880"/>
                <a:gd name="T54" fmla="*/ 0 w 10874"/>
                <a:gd name="T55" fmla="*/ 0 h 10880"/>
                <a:gd name="T56" fmla="*/ 0 w 10874"/>
                <a:gd name="T57" fmla="*/ 0 h 10880"/>
                <a:gd name="T58" fmla="*/ 0 w 10874"/>
                <a:gd name="T59" fmla="*/ 0 h 10880"/>
                <a:gd name="T60" fmla="*/ 0 w 10874"/>
                <a:gd name="T61" fmla="*/ 0 h 10880"/>
                <a:gd name="T62" fmla="*/ 0 w 10874"/>
                <a:gd name="T63" fmla="*/ 0 h 10880"/>
                <a:gd name="T64" fmla="*/ 0 w 10874"/>
                <a:gd name="T65" fmla="*/ 0 h 10880"/>
                <a:gd name="T66" fmla="*/ 0 w 10874"/>
                <a:gd name="T67" fmla="*/ 0 h 10880"/>
                <a:gd name="T68" fmla="*/ 0 w 10874"/>
                <a:gd name="T69" fmla="*/ 0 h 10880"/>
                <a:gd name="T70" fmla="*/ 0 w 10874"/>
                <a:gd name="T71" fmla="*/ 0 h 10880"/>
                <a:gd name="T72" fmla="*/ 0 w 10874"/>
                <a:gd name="T73" fmla="*/ 0 h 10880"/>
                <a:gd name="T74" fmla="*/ 0 w 10874"/>
                <a:gd name="T75" fmla="*/ 0 h 10880"/>
                <a:gd name="T76" fmla="*/ 0 w 10874"/>
                <a:gd name="T77" fmla="*/ 0 h 10880"/>
                <a:gd name="T78" fmla="*/ 0 w 10874"/>
                <a:gd name="T79" fmla="*/ 0 h 10880"/>
                <a:gd name="T80" fmla="*/ 0 w 10874"/>
                <a:gd name="T81" fmla="*/ 0 h 10880"/>
                <a:gd name="T82" fmla="*/ 0 w 10874"/>
                <a:gd name="T83" fmla="*/ 0 h 10880"/>
                <a:gd name="T84" fmla="*/ 0 w 10874"/>
                <a:gd name="T85" fmla="*/ 0 h 10880"/>
                <a:gd name="T86" fmla="*/ 0 w 10874"/>
                <a:gd name="T87" fmla="*/ 0 h 10880"/>
                <a:gd name="T88" fmla="*/ 0 w 10874"/>
                <a:gd name="T89" fmla="*/ 0 h 10880"/>
                <a:gd name="T90" fmla="*/ 0 w 10874"/>
                <a:gd name="T91" fmla="*/ 0 h 10880"/>
                <a:gd name="T92" fmla="*/ 0 w 10874"/>
                <a:gd name="T93" fmla="*/ 0 h 10880"/>
                <a:gd name="T94" fmla="*/ 0 w 10874"/>
                <a:gd name="T95" fmla="*/ 0 h 10880"/>
                <a:gd name="T96" fmla="*/ 0 w 10874"/>
                <a:gd name="T97" fmla="*/ 0 h 10880"/>
                <a:gd name="T98" fmla="*/ 0 w 10874"/>
                <a:gd name="T99" fmla="*/ 0 h 10880"/>
                <a:gd name="T100" fmla="*/ 0 w 10874"/>
                <a:gd name="T101" fmla="*/ 0 h 108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874"/>
                <a:gd name="T154" fmla="*/ 0 h 10880"/>
                <a:gd name="T155" fmla="*/ 10874 w 10874"/>
                <a:gd name="T156" fmla="*/ 10880 h 108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874" h="10880">
                  <a:moveTo>
                    <a:pt x="10874" y="5440"/>
                  </a:moveTo>
                  <a:lnTo>
                    <a:pt x="10866" y="5160"/>
                  </a:lnTo>
                  <a:lnTo>
                    <a:pt x="10845" y="4885"/>
                  </a:lnTo>
                  <a:lnTo>
                    <a:pt x="10810" y="4612"/>
                  </a:lnTo>
                  <a:lnTo>
                    <a:pt x="10763" y="4345"/>
                  </a:lnTo>
                  <a:lnTo>
                    <a:pt x="10702" y="4081"/>
                  </a:lnTo>
                  <a:lnTo>
                    <a:pt x="10629" y="3823"/>
                  </a:lnTo>
                  <a:lnTo>
                    <a:pt x="10544" y="3570"/>
                  </a:lnTo>
                  <a:lnTo>
                    <a:pt x="10446" y="3323"/>
                  </a:lnTo>
                  <a:lnTo>
                    <a:pt x="10337" y="3082"/>
                  </a:lnTo>
                  <a:lnTo>
                    <a:pt x="10217" y="2847"/>
                  </a:lnTo>
                  <a:lnTo>
                    <a:pt x="10086" y="2619"/>
                  </a:lnTo>
                  <a:lnTo>
                    <a:pt x="9944" y="2399"/>
                  </a:lnTo>
                  <a:lnTo>
                    <a:pt x="9793" y="2186"/>
                  </a:lnTo>
                  <a:lnTo>
                    <a:pt x="9631" y="1980"/>
                  </a:lnTo>
                  <a:lnTo>
                    <a:pt x="9460" y="1782"/>
                  </a:lnTo>
                  <a:lnTo>
                    <a:pt x="9281" y="1594"/>
                  </a:lnTo>
                  <a:lnTo>
                    <a:pt x="9092" y="1414"/>
                  </a:lnTo>
                  <a:lnTo>
                    <a:pt x="8895" y="1242"/>
                  </a:lnTo>
                  <a:lnTo>
                    <a:pt x="8689" y="1081"/>
                  </a:lnTo>
                  <a:lnTo>
                    <a:pt x="8476" y="929"/>
                  </a:lnTo>
                  <a:lnTo>
                    <a:pt x="8255" y="788"/>
                  </a:lnTo>
                  <a:lnTo>
                    <a:pt x="8027" y="657"/>
                  </a:lnTo>
                  <a:lnTo>
                    <a:pt x="7794" y="537"/>
                  </a:lnTo>
                  <a:lnTo>
                    <a:pt x="7552" y="428"/>
                  </a:lnTo>
                  <a:lnTo>
                    <a:pt x="7305" y="331"/>
                  </a:lnTo>
                  <a:lnTo>
                    <a:pt x="7053" y="244"/>
                  </a:lnTo>
                  <a:lnTo>
                    <a:pt x="6795" y="172"/>
                  </a:lnTo>
                  <a:lnTo>
                    <a:pt x="6532" y="110"/>
                  </a:lnTo>
                  <a:lnTo>
                    <a:pt x="6265" y="63"/>
                  </a:lnTo>
                  <a:lnTo>
                    <a:pt x="5993" y="29"/>
                  </a:lnTo>
                  <a:lnTo>
                    <a:pt x="5716" y="7"/>
                  </a:lnTo>
                  <a:lnTo>
                    <a:pt x="5436" y="0"/>
                  </a:lnTo>
                  <a:lnTo>
                    <a:pt x="5156" y="7"/>
                  </a:lnTo>
                  <a:lnTo>
                    <a:pt x="4881" y="29"/>
                  </a:lnTo>
                  <a:lnTo>
                    <a:pt x="4609" y="63"/>
                  </a:lnTo>
                  <a:lnTo>
                    <a:pt x="4341" y="110"/>
                  </a:lnTo>
                  <a:lnTo>
                    <a:pt x="4078" y="172"/>
                  </a:lnTo>
                  <a:lnTo>
                    <a:pt x="3820" y="244"/>
                  </a:lnTo>
                  <a:lnTo>
                    <a:pt x="3567" y="331"/>
                  </a:lnTo>
                  <a:lnTo>
                    <a:pt x="3320" y="428"/>
                  </a:lnTo>
                  <a:lnTo>
                    <a:pt x="3080" y="537"/>
                  </a:lnTo>
                  <a:lnTo>
                    <a:pt x="2845" y="657"/>
                  </a:lnTo>
                  <a:lnTo>
                    <a:pt x="2617" y="788"/>
                  </a:lnTo>
                  <a:lnTo>
                    <a:pt x="2397" y="929"/>
                  </a:lnTo>
                  <a:lnTo>
                    <a:pt x="2183" y="1081"/>
                  </a:lnTo>
                  <a:lnTo>
                    <a:pt x="1978" y="1242"/>
                  </a:lnTo>
                  <a:lnTo>
                    <a:pt x="1781" y="1414"/>
                  </a:lnTo>
                  <a:lnTo>
                    <a:pt x="1593" y="1594"/>
                  </a:lnTo>
                  <a:lnTo>
                    <a:pt x="1412" y="1782"/>
                  </a:lnTo>
                  <a:lnTo>
                    <a:pt x="1241" y="1980"/>
                  </a:lnTo>
                  <a:lnTo>
                    <a:pt x="1080" y="2186"/>
                  </a:lnTo>
                  <a:lnTo>
                    <a:pt x="928" y="2399"/>
                  </a:lnTo>
                  <a:lnTo>
                    <a:pt x="787" y="2619"/>
                  </a:lnTo>
                  <a:lnTo>
                    <a:pt x="656" y="2847"/>
                  </a:lnTo>
                  <a:lnTo>
                    <a:pt x="536" y="3082"/>
                  </a:lnTo>
                  <a:lnTo>
                    <a:pt x="427" y="3323"/>
                  </a:lnTo>
                  <a:lnTo>
                    <a:pt x="330" y="3570"/>
                  </a:lnTo>
                  <a:lnTo>
                    <a:pt x="244" y="3823"/>
                  </a:lnTo>
                  <a:lnTo>
                    <a:pt x="171" y="4081"/>
                  </a:lnTo>
                  <a:lnTo>
                    <a:pt x="110" y="4345"/>
                  </a:lnTo>
                  <a:lnTo>
                    <a:pt x="62" y="4612"/>
                  </a:lnTo>
                  <a:lnTo>
                    <a:pt x="28" y="4885"/>
                  </a:lnTo>
                  <a:lnTo>
                    <a:pt x="7" y="5160"/>
                  </a:lnTo>
                  <a:lnTo>
                    <a:pt x="0" y="5440"/>
                  </a:lnTo>
                  <a:lnTo>
                    <a:pt x="7" y="5720"/>
                  </a:lnTo>
                  <a:lnTo>
                    <a:pt x="28" y="5996"/>
                  </a:lnTo>
                  <a:lnTo>
                    <a:pt x="62" y="6268"/>
                  </a:lnTo>
                  <a:lnTo>
                    <a:pt x="110" y="6537"/>
                  </a:lnTo>
                  <a:lnTo>
                    <a:pt x="171" y="6800"/>
                  </a:lnTo>
                  <a:lnTo>
                    <a:pt x="244" y="7058"/>
                  </a:lnTo>
                  <a:lnTo>
                    <a:pt x="330" y="7311"/>
                  </a:lnTo>
                  <a:lnTo>
                    <a:pt x="427" y="7558"/>
                  </a:lnTo>
                  <a:lnTo>
                    <a:pt x="536" y="7798"/>
                  </a:lnTo>
                  <a:lnTo>
                    <a:pt x="656" y="8033"/>
                  </a:lnTo>
                  <a:lnTo>
                    <a:pt x="787" y="8261"/>
                  </a:lnTo>
                  <a:lnTo>
                    <a:pt x="928" y="8482"/>
                  </a:lnTo>
                  <a:lnTo>
                    <a:pt x="1080" y="8696"/>
                  </a:lnTo>
                  <a:lnTo>
                    <a:pt x="1241" y="8901"/>
                  </a:lnTo>
                  <a:lnTo>
                    <a:pt x="1412" y="9098"/>
                  </a:lnTo>
                  <a:lnTo>
                    <a:pt x="1593" y="9288"/>
                  </a:lnTo>
                  <a:lnTo>
                    <a:pt x="1781" y="9467"/>
                  </a:lnTo>
                  <a:lnTo>
                    <a:pt x="1978" y="9638"/>
                  </a:lnTo>
                  <a:lnTo>
                    <a:pt x="2183" y="9800"/>
                  </a:lnTo>
                  <a:lnTo>
                    <a:pt x="2397" y="9951"/>
                  </a:lnTo>
                  <a:lnTo>
                    <a:pt x="2617" y="10093"/>
                  </a:lnTo>
                  <a:lnTo>
                    <a:pt x="2845" y="10225"/>
                  </a:lnTo>
                  <a:lnTo>
                    <a:pt x="3080" y="10344"/>
                  </a:lnTo>
                  <a:lnTo>
                    <a:pt x="3320" y="10453"/>
                  </a:lnTo>
                  <a:lnTo>
                    <a:pt x="3567" y="10550"/>
                  </a:lnTo>
                  <a:lnTo>
                    <a:pt x="3820" y="10636"/>
                  </a:lnTo>
                  <a:lnTo>
                    <a:pt x="4078" y="10709"/>
                  </a:lnTo>
                  <a:lnTo>
                    <a:pt x="4341" y="10770"/>
                  </a:lnTo>
                  <a:lnTo>
                    <a:pt x="4609" y="10818"/>
                  </a:lnTo>
                  <a:lnTo>
                    <a:pt x="4881" y="10853"/>
                  </a:lnTo>
                  <a:lnTo>
                    <a:pt x="5156" y="10873"/>
                  </a:lnTo>
                  <a:lnTo>
                    <a:pt x="5436" y="10880"/>
                  </a:lnTo>
                  <a:lnTo>
                    <a:pt x="5716" y="10873"/>
                  </a:lnTo>
                  <a:lnTo>
                    <a:pt x="5993" y="10853"/>
                  </a:lnTo>
                  <a:lnTo>
                    <a:pt x="6265" y="10818"/>
                  </a:lnTo>
                  <a:lnTo>
                    <a:pt x="6532" y="10770"/>
                  </a:lnTo>
                  <a:lnTo>
                    <a:pt x="6795" y="10709"/>
                  </a:lnTo>
                  <a:lnTo>
                    <a:pt x="7053" y="10636"/>
                  </a:lnTo>
                  <a:lnTo>
                    <a:pt x="7305" y="10550"/>
                  </a:lnTo>
                  <a:lnTo>
                    <a:pt x="7552" y="10453"/>
                  </a:lnTo>
                  <a:lnTo>
                    <a:pt x="7794" y="10344"/>
                  </a:lnTo>
                  <a:lnTo>
                    <a:pt x="8027" y="10225"/>
                  </a:lnTo>
                  <a:lnTo>
                    <a:pt x="8255" y="10093"/>
                  </a:lnTo>
                  <a:lnTo>
                    <a:pt x="8476" y="9951"/>
                  </a:lnTo>
                  <a:lnTo>
                    <a:pt x="8689" y="9800"/>
                  </a:lnTo>
                  <a:lnTo>
                    <a:pt x="8895" y="9638"/>
                  </a:lnTo>
                  <a:lnTo>
                    <a:pt x="9092" y="9467"/>
                  </a:lnTo>
                  <a:lnTo>
                    <a:pt x="9281" y="9288"/>
                  </a:lnTo>
                  <a:lnTo>
                    <a:pt x="9460" y="9098"/>
                  </a:lnTo>
                  <a:lnTo>
                    <a:pt x="9631" y="8901"/>
                  </a:lnTo>
                  <a:lnTo>
                    <a:pt x="9793" y="8696"/>
                  </a:lnTo>
                  <a:lnTo>
                    <a:pt x="9944" y="8482"/>
                  </a:lnTo>
                  <a:lnTo>
                    <a:pt x="10086" y="8261"/>
                  </a:lnTo>
                  <a:lnTo>
                    <a:pt x="10217" y="8033"/>
                  </a:lnTo>
                  <a:lnTo>
                    <a:pt x="10337" y="7798"/>
                  </a:lnTo>
                  <a:lnTo>
                    <a:pt x="10446" y="7558"/>
                  </a:lnTo>
                  <a:lnTo>
                    <a:pt x="10544" y="7311"/>
                  </a:lnTo>
                  <a:lnTo>
                    <a:pt x="10629" y="7058"/>
                  </a:lnTo>
                  <a:lnTo>
                    <a:pt x="10702" y="6800"/>
                  </a:lnTo>
                  <a:lnTo>
                    <a:pt x="10763" y="6537"/>
                  </a:lnTo>
                  <a:lnTo>
                    <a:pt x="10810" y="6268"/>
                  </a:lnTo>
                  <a:lnTo>
                    <a:pt x="10845" y="5996"/>
                  </a:lnTo>
                  <a:lnTo>
                    <a:pt x="10866" y="5720"/>
                  </a:lnTo>
                  <a:lnTo>
                    <a:pt x="10874" y="5440"/>
                  </a:lnTo>
                  <a:close/>
                  <a:moveTo>
                    <a:pt x="10631" y="5440"/>
                  </a:moveTo>
                  <a:lnTo>
                    <a:pt x="10624" y="5708"/>
                  </a:lnTo>
                  <a:lnTo>
                    <a:pt x="10605" y="5972"/>
                  </a:lnTo>
                  <a:lnTo>
                    <a:pt x="10572" y="6232"/>
                  </a:lnTo>
                  <a:lnTo>
                    <a:pt x="10526" y="6488"/>
                  </a:lnTo>
                  <a:lnTo>
                    <a:pt x="10468" y="6739"/>
                  </a:lnTo>
                  <a:lnTo>
                    <a:pt x="10398" y="6986"/>
                  </a:lnTo>
                  <a:lnTo>
                    <a:pt x="10316" y="7228"/>
                  </a:lnTo>
                  <a:lnTo>
                    <a:pt x="10223" y="7464"/>
                  </a:lnTo>
                  <a:lnTo>
                    <a:pt x="10119" y="7694"/>
                  </a:lnTo>
                  <a:lnTo>
                    <a:pt x="10004" y="7919"/>
                  </a:lnTo>
                  <a:lnTo>
                    <a:pt x="9880" y="8136"/>
                  </a:lnTo>
                  <a:lnTo>
                    <a:pt x="9745" y="8346"/>
                  </a:lnTo>
                  <a:lnTo>
                    <a:pt x="9600" y="8550"/>
                  </a:lnTo>
                  <a:lnTo>
                    <a:pt x="9445" y="8747"/>
                  </a:lnTo>
                  <a:lnTo>
                    <a:pt x="9282" y="8936"/>
                  </a:lnTo>
                  <a:lnTo>
                    <a:pt x="9110" y="9116"/>
                  </a:lnTo>
                  <a:lnTo>
                    <a:pt x="8930" y="9289"/>
                  </a:lnTo>
                  <a:lnTo>
                    <a:pt x="8740" y="9452"/>
                  </a:lnTo>
                  <a:lnTo>
                    <a:pt x="8544" y="9606"/>
                  </a:lnTo>
                  <a:lnTo>
                    <a:pt x="8341" y="9750"/>
                  </a:lnTo>
                  <a:lnTo>
                    <a:pt x="8131" y="9887"/>
                  </a:lnTo>
                  <a:lnTo>
                    <a:pt x="7913" y="10011"/>
                  </a:lnTo>
                  <a:lnTo>
                    <a:pt x="7689" y="10126"/>
                  </a:lnTo>
                  <a:lnTo>
                    <a:pt x="7458" y="10230"/>
                  </a:lnTo>
                  <a:lnTo>
                    <a:pt x="7223" y="10323"/>
                  </a:lnTo>
                  <a:lnTo>
                    <a:pt x="6981" y="10405"/>
                  </a:lnTo>
                  <a:lnTo>
                    <a:pt x="6735" y="10475"/>
                  </a:lnTo>
                  <a:lnTo>
                    <a:pt x="6484" y="10533"/>
                  </a:lnTo>
                  <a:lnTo>
                    <a:pt x="6227" y="10578"/>
                  </a:lnTo>
                  <a:lnTo>
                    <a:pt x="5968" y="10612"/>
                  </a:lnTo>
                  <a:lnTo>
                    <a:pt x="5704" y="10632"/>
                  </a:lnTo>
                  <a:lnTo>
                    <a:pt x="5436" y="10639"/>
                  </a:lnTo>
                  <a:lnTo>
                    <a:pt x="5169" y="10632"/>
                  </a:lnTo>
                  <a:lnTo>
                    <a:pt x="4906" y="10612"/>
                  </a:lnTo>
                  <a:lnTo>
                    <a:pt x="4645" y="10578"/>
                  </a:lnTo>
                  <a:lnTo>
                    <a:pt x="4390" y="10533"/>
                  </a:lnTo>
                  <a:lnTo>
                    <a:pt x="4138" y="10475"/>
                  </a:lnTo>
                  <a:lnTo>
                    <a:pt x="3891" y="10405"/>
                  </a:lnTo>
                  <a:lnTo>
                    <a:pt x="3650" y="10323"/>
                  </a:lnTo>
                  <a:lnTo>
                    <a:pt x="3414" y="10230"/>
                  </a:lnTo>
                  <a:lnTo>
                    <a:pt x="3184" y="10126"/>
                  </a:lnTo>
                  <a:lnTo>
                    <a:pt x="2961" y="10011"/>
                  </a:lnTo>
                  <a:lnTo>
                    <a:pt x="2743" y="9887"/>
                  </a:lnTo>
                  <a:lnTo>
                    <a:pt x="2532" y="9750"/>
                  </a:lnTo>
                  <a:lnTo>
                    <a:pt x="2328" y="9606"/>
                  </a:lnTo>
                  <a:lnTo>
                    <a:pt x="2132" y="9452"/>
                  </a:lnTo>
                  <a:lnTo>
                    <a:pt x="1944" y="9289"/>
                  </a:lnTo>
                  <a:lnTo>
                    <a:pt x="1763" y="9116"/>
                  </a:lnTo>
                  <a:lnTo>
                    <a:pt x="1591" y="8936"/>
                  </a:lnTo>
                  <a:lnTo>
                    <a:pt x="1428" y="8747"/>
                  </a:lnTo>
                  <a:lnTo>
                    <a:pt x="1274" y="8550"/>
                  </a:lnTo>
                  <a:lnTo>
                    <a:pt x="1129" y="8346"/>
                  </a:lnTo>
                  <a:lnTo>
                    <a:pt x="993" y="8136"/>
                  </a:lnTo>
                  <a:lnTo>
                    <a:pt x="868" y="7919"/>
                  </a:lnTo>
                  <a:lnTo>
                    <a:pt x="754" y="7694"/>
                  </a:lnTo>
                  <a:lnTo>
                    <a:pt x="649" y="7464"/>
                  </a:lnTo>
                  <a:lnTo>
                    <a:pt x="557" y="7228"/>
                  </a:lnTo>
                  <a:lnTo>
                    <a:pt x="475" y="6986"/>
                  </a:lnTo>
                  <a:lnTo>
                    <a:pt x="405" y="6739"/>
                  </a:lnTo>
                  <a:lnTo>
                    <a:pt x="347" y="6488"/>
                  </a:lnTo>
                  <a:lnTo>
                    <a:pt x="301" y="6232"/>
                  </a:lnTo>
                  <a:lnTo>
                    <a:pt x="269" y="5972"/>
                  </a:lnTo>
                  <a:lnTo>
                    <a:pt x="248" y="5708"/>
                  </a:lnTo>
                  <a:lnTo>
                    <a:pt x="241" y="5440"/>
                  </a:lnTo>
                  <a:lnTo>
                    <a:pt x="248" y="5173"/>
                  </a:lnTo>
                  <a:lnTo>
                    <a:pt x="269" y="4909"/>
                  </a:lnTo>
                  <a:lnTo>
                    <a:pt x="301" y="4649"/>
                  </a:lnTo>
                  <a:lnTo>
                    <a:pt x="347" y="4392"/>
                  </a:lnTo>
                  <a:lnTo>
                    <a:pt x="405" y="4142"/>
                  </a:lnTo>
                  <a:lnTo>
                    <a:pt x="475" y="3894"/>
                  </a:lnTo>
                  <a:lnTo>
                    <a:pt x="557" y="3653"/>
                  </a:lnTo>
                  <a:lnTo>
                    <a:pt x="649" y="3417"/>
                  </a:lnTo>
                  <a:lnTo>
                    <a:pt x="754" y="3187"/>
                  </a:lnTo>
                  <a:lnTo>
                    <a:pt x="868" y="2963"/>
                  </a:lnTo>
                  <a:lnTo>
                    <a:pt x="993" y="2745"/>
                  </a:lnTo>
                  <a:lnTo>
                    <a:pt x="1129" y="2534"/>
                  </a:lnTo>
                  <a:lnTo>
                    <a:pt x="1274" y="2330"/>
                  </a:lnTo>
                  <a:lnTo>
                    <a:pt x="1428" y="2134"/>
                  </a:lnTo>
                  <a:lnTo>
                    <a:pt x="1591" y="1946"/>
                  </a:lnTo>
                  <a:lnTo>
                    <a:pt x="1763" y="1764"/>
                  </a:lnTo>
                  <a:lnTo>
                    <a:pt x="1944" y="1593"/>
                  </a:lnTo>
                  <a:lnTo>
                    <a:pt x="2132" y="1430"/>
                  </a:lnTo>
                  <a:lnTo>
                    <a:pt x="2328" y="1275"/>
                  </a:lnTo>
                  <a:lnTo>
                    <a:pt x="2532" y="1130"/>
                  </a:lnTo>
                  <a:lnTo>
                    <a:pt x="2743" y="995"/>
                  </a:lnTo>
                  <a:lnTo>
                    <a:pt x="2961" y="869"/>
                  </a:lnTo>
                  <a:lnTo>
                    <a:pt x="3184" y="755"/>
                  </a:lnTo>
                  <a:lnTo>
                    <a:pt x="3414" y="650"/>
                  </a:lnTo>
                  <a:lnTo>
                    <a:pt x="3650" y="557"/>
                  </a:lnTo>
                  <a:lnTo>
                    <a:pt x="3891" y="476"/>
                  </a:lnTo>
                  <a:lnTo>
                    <a:pt x="4138" y="405"/>
                  </a:lnTo>
                  <a:lnTo>
                    <a:pt x="4390" y="348"/>
                  </a:lnTo>
                  <a:lnTo>
                    <a:pt x="4645" y="302"/>
                  </a:lnTo>
                  <a:lnTo>
                    <a:pt x="4906" y="269"/>
                  </a:lnTo>
                  <a:lnTo>
                    <a:pt x="5169" y="249"/>
                  </a:lnTo>
                  <a:lnTo>
                    <a:pt x="5436" y="242"/>
                  </a:lnTo>
                  <a:lnTo>
                    <a:pt x="5704" y="249"/>
                  </a:lnTo>
                  <a:lnTo>
                    <a:pt x="5968" y="269"/>
                  </a:lnTo>
                  <a:lnTo>
                    <a:pt x="6227" y="302"/>
                  </a:lnTo>
                  <a:lnTo>
                    <a:pt x="6484" y="348"/>
                  </a:lnTo>
                  <a:lnTo>
                    <a:pt x="6735" y="405"/>
                  </a:lnTo>
                  <a:lnTo>
                    <a:pt x="6981" y="476"/>
                  </a:lnTo>
                  <a:lnTo>
                    <a:pt x="7223" y="557"/>
                  </a:lnTo>
                  <a:lnTo>
                    <a:pt x="7458" y="650"/>
                  </a:lnTo>
                  <a:lnTo>
                    <a:pt x="7689" y="755"/>
                  </a:lnTo>
                  <a:lnTo>
                    <a:pt x="7913" y="869"/>
                  </a:lnTo>
                  <a:lnTo>
                    <a:pt x="8131" y="995"/>
                  </a:lnTo>
                  <a:lnTo>
                    <a:pt x="8341" y="1130"/>
                  </a:lnTo>
                  <a:lnTo>
                    <a:pt x="8544" y="1275"/>
                  </a:lnTo>
                  <a:lnTo>
                    <a:pt x="8740" y="1430"/>
                  </a:lnTo>
                  <a:lnTo>
                    <a:pt x="8930" y="1593"/>
                  </a:lnTo>
                  <a:lnTo>
                    <a:pt x="9110" y="1764"/>
                  </a:lnTo>
                  <a:lnTo>
                    <a:pt x="9282" y="1946"/>
                  </a:lnTo>
                  <a:lnTo>
                    <a:pt x="9445" y="2134"/>
                  </a:lnTo>
                  <a:lnTo>
                    <a:pt x="9600" y="2330"/>
                  </a:lnTo>
                  <a:lnTo>
                    <a:pt x="9745" y="2534"/>
                  </a:lnTo>
                  <a:lnTo>
                    <a:pt x="9880" y="2745"/>
                  </a:lnTo>
                  <a:lnTo>
                    <a:pt x="10004" y="2963"/>
                  </a:lnTo>
                  <a:lnTo>
                    <a:pt x="10119" y="3187"/>
                  </a:lnTo>
                  <a:lnTo>
                    <a:pt x="10223" y="3417"/>
                  </a:lnTo>
                  <a:lnTo>
                    <a:pt x="10316" y="3653"/>
                  </a:lnTo>
                  <a:lnTo>
                    <a:pt x="10398" y="3894"/>
                  </a:lnTo>
                  <a:lnTo>
                    <a:pt x="10468" y="4142"/>
                  </a:lnTo>
                  <a:lnTo>
                    <a:pt x="10526" y="4392"/>
                  </a:lnTo>
                  <a:lnTo>
                    <a:pt x="10572" y="4649"/>
                  </a:lnTo>
                  <a:lnTo>
                    <a:pt x="10605" y="4909"/>
                  </a:lnTo>
                  <a:lnTo>
                    <a:pt x="10624" y="5173"/>
                  </a:lnTo>
                  <a:lnTo>
                    <a:pt x="10631" y="5440"/>
                  </a:lnTo>
                  <a:close/>
                </a:path>
              </a:pathLst>
            </a:custGeom>
            <a:solidFill>
              <a:srgbClr val="E7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9"/>
            <p:cNvSpPr>
              <a:spLocks noChangeAspect="1" noEditPoints="1"/>
            </p:cNvSpPr>
            <p:nvPr/>
          </p:nvSpPr>
          <p:spPr bwMode="auto">
            <a:xfrm>
              <a:off x="3600" y="922"/>
              <a:ext cx="1275" cy="1275"/>
            </a:xfrm>
            <a:custGeom>
              <a:avLst/>
              <a:gdLst>
                <a:gd name="T0" fmla="*/ 0 w 10632"/>
                <a:gd name="T1" fmla="*/ 0 h 10639"/>
                <a:gd name="T2" fmla="*/ 0 w 10632"/>
                <a:gd name="T3" fmla="*/ 0 h 10639"/>
                <a:gd name="T4" fmla="*/ 0 w 10632"/>
                <a:gd name="T5" fmla="*/ 0 h 10639"/>
                <a:gd name="T6" fmla="*/ 0 w 10632"/>
                <a:gd name="T7" fmla="*/ 0 h 10639"/>
                <a:gd name="T8" fmla="*/ 0 w 10632"/>
                <a:gd name="T9" fmla="*/ 0 h 10639"/>
                <a:gd name="T10" fmla="*/ 0 w 10632"/>
                <a:gd name="T11" fmla="*/ 0 h 10639"/>
                <a:gd name="T12" fmla="*/ 0 w 10632"/>
                <a:gd name="T13" fmla="*/ 0 h 10639"/>
                <a:gd name="T14" fmla="*/ 0 w 10632"/>
                <a:gd name="T15" fmla="*/ 0 h 10639"/>
                <a:gd name="T16" fmla="*/ 0 w 10632"/>
                <a:gd name="T17" fmla="*/ 0 h 10639"/>
                <a:gd name="T18" fmla="*/ 0 w 10632"/>
                <a:gd name="T19" fmla="*/ 0 h 10639"/>
                <a:gd name="T20" fmla="*/ 0 w 10632"/>
                <a:gd name="T21" fmla="*/ 0 h 10639"/>
                <a:gd name="T22" fmla="*/ 0 w 10632"/>
                <a:gd name="T23" fmla="*/ 0 h 10639"/>
                <a:gd name="T24" fmla="*/ 0 w 10632"/>
                <a:gd name="T25" fmla="*/ 0 h 10639"/>
                <a:gd name="T26" fmla="*/ 0 w 10632"/>
                <a:gd name="T27" fmla="*/ 0 h 10639"/>
                <a:gd name="T28" fmla="*/ 0 w 10632"/>
                <a:gd name="T29" fmla="*/ 0 h 10639"/>
                <a:gd name="T30" fmla="*/ 0 w 10632"/>
                <a:gd name="T31" fmla="*/ 0 h 10639"/>
                <a:gd name="T32" fmla="*/ 0 w 10632"/>
                <a:gd name="T33" fmla="*/ 0 h 10639"/>
                <a:gd name="T34" fmla="*/ 0 w 10632"/>
                <a:gd name="T35" fmla="*/ 0 h 10639"/>
                <a:gd name="T36" fmla="*/ 0 w 10632"/>
                <a:gd name="T37" fmla="*/ 0 h 10639"/>
                <a:gd name="T38" fmla="*/ 0 w 10632"/>
                <a:gd name="T39" fmla="*/ 0 h 10639"/>
                <a:gd name="T40" fmla="*/ 0 w 10632"/>
                <a:gd name="T41" fmla="*/ 0 h 10639"/>
                <a:gd name="T42" fmla="*/ 0 w 10632"/>
                <a:gd name="T43" fmla="*/ 0 h 10639"/>
                <a:gd name="T44" fmla="*/ 0 w 10632"/>
                <a:gd name="T45" fmla="*/ 0 h 10639"/>
                <a:gd name="T46" fmla="*/ 0 w 10632"/>
                <a:gd name="T47" fmla="*/ 0 h 10639"/>
                <a:gd name="T48" fmla="*/ 0 w 10632"/>
                <a:gd name="T49" fmla="*/ 0 h 10639"/>
                <a:gd name="T50" fmla="*/ 0 w 10632"/>
                <a:gd name="T51" fmla="*/ 0 h 10639"/>
                <a:gd name="T52" fmla="*/ 0 w 10632"/>
                <a:gd name="T53" fmla="*/ 0 h 10639"/>
                <a:gd name="T54" fmla="*/ 0 w 10632"/>
                <a:gd name="T55" fmla="*/ 0 h 10639"/>
                <a:gd name="T56" fmla="*/ 0 w 10632"/>
                <a:gd name="T57" fmla="*/ 0 h 10639"/>
                <a:gd name="T58" fmla="*/ 0 w 10632"/>
                <a:gd name="T59" fmla="*/ 0 h 10639"/>
                <a:gd name="T60" fmla="*/ 0 w 10632"/>
                <a:gd name="T61" fmla="*/ 0 h 10639"/>
                <a:gd name="T62" fmla="*/ 0 w 10632"/>
                <a:gd name="T63" fmla="*/ 0 h 10639"/>
                <a:gd name="T64" fmla="*/ 0 w 10632"/>
                <a:gd name="T65" fmla="*/ 0 h 10639"/>
                <a:gd name="T66" fmla="*/ 0 w 10632"/>
                <a:gd name="T67" fmla="*/ 0 h 10639"/>
                <a:gd name="T68" fmla="*/ 0 w 10632"/>
                <a:gd name="T69" fmla="*/ 0 h 10639"/>
                <a:gd name="T70" fmla="*/ 0 w 10632"/>
                <a:gd name="T71" fmla="*/ 0 h 10639"/>
                <a:gd name="T72" fmla="*/ 0 w 10632"/>
                <a:gd name="T73" fmla="*/ 0 h 10639"/>
                <a:gd name="T74" fmla="*/ 0 w 10632"/>
                <a:gd name="T75" fmla="*/ 0 h 10639"/>
                <a:gd name="T76" fmla="*/ 0 w 10632"/>
                <a:gd name="T77" fmla="*/ 0 h 10639"/>
                <a:gd name="T78" fmla="*/ 0 w 10632"/>
                <a:gd name="T79" fmla="*/ 0 h 10639"/>
                <a:gd name="T80" fmla="*/ 0 w 10632"/>
                <a:gd name="T81" fmla="*/ 0 h 10639"/>
                <a:gd name="T82" fmla="*/ 0 w 10632"/>
                <a:gd name="T83" fmla="*/ 0 h 10639"/>
                <a:gd name="T84" fmla="*/ 0 w 10632"/>
                <a:gd name="T85" fmla="*/ 0 h 10639"/>
                <a:gd name="T86" fmla="*/ 0 w 10632"/>
                <a:gd name="T87" fmla="*/ 0 h 10639"/>
                <a:gd name="T88" fmla="*/ 0 w 10632"/>
                <a:gd name="T89" fmla="*/ 0 h 10639"/>
                <a:gd name="T90" fmla="*/ 0 w 10632"/>
                <a:gd name="T91" fmla="*/ 0 h 10639"/>
                <a:gd name="T92" fmla="*/ 0 w 10632"/>
                <a:gd name="T93" fmla="*/ 0 h 10639"/>
                <a:gd name="T94" fmla="*/ 0 w 10632"/>
                <a:gd name="T95" fmla="*/ 0 h 10639"/>
                <a:gd name="T96" fmla="*/ 0 w 10632"/>
                <a:gd name="T97" fmla="*/ 0 h 10639"/>
                <a:gd name="T98" fmla="*/ 0 w 10632"/>
                <a:gd name="T99" fmla="*/ 0 h 10639"/>
                <a:gd name="T100" fmla="*/ 0 w 10632"/>
                <a:gd name="T101" fmla="*/ 0 h 1063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632"/>
                <a:gd name="T154" fmla="*/ 0 h 10639"/>
                <a:gd name="T155" fmla="*/ 10632 w 10632"/>
                <a:gd name="T156" fmla="*/ 10639 h 1063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632" h="10639">
                  <a:moveTo>
                    <a:pt x="10632" y="5319"/>
                  </a:moveTo>
                  <a:lnTo>
                    <a:pt x="10626" y="5046"/>
                  </a:lnTo>
                  <a:lnTo>
                    <a:pt x="10605" y="4776"/>
                  </a:lnTo>
                  <a:lnTo>
                    <a:pt x="10571" y="4509"/>
                  </a:lnTo>
                  <a:lnTo>
                    <a:pt x="10525" y="4247"/>
                  </a:lnTo>
                  <a:lnTo>
                    <a:pt x="10465" y="3990"/>
                  </a:lnTo>
                  <a:lnTo>
                    <a:pt x="10393" y="3738"/>
                  </a:lnTo>
                  <a:lnTo>
                    <a:pt x="10309" y="3491"/>
                  </a:lnTo>
                  <a:lnTo>
                    <a:pt x="10214" y="3249"/>
                  </a:lnTo>
                  <a:lnTo>
                    <a:pt x="10109" y="3013"/>
                  </a:lnTo>
                  <a:lnTo>
                    <a:pt x="9991" y="2784"/>
                  </a:lnTo>
                  <a:lnTo>
                    <a:pt x="9863" y="2561"/>
                  </a:lnTo>
                  <a:lnTo>
                    <a:pt x="9724" y="2345"/>
                  </a:lnTo>
                  <a:lnTo>
                    <a:pt x="9576" y="2137"/>
                  </a:lnTo>
                  <a:lnTo>
                    <a:pt x="9418" y="1936"/>
                  </a:lnTo>
                  <a:lnTo>
                    <a:pt x="9252" y="1743"/>
                  </a:lnTo>
                  <a:lnTo>
                    <a:pt x="9075" y="1558"/>
                  </a:lnTo>
                  <a:lnTo>
                    <a:pt x="8890" y="1382"/>
                  </a:lnTo>
                  <a:lnTo>
                    <a:pt x="8697" y="1214"/>
                  </a:lnTo>
                  <a:lnTo>
                    <a:pt x="8497" y="1057"/>
                  </a:lnTo>
                  <a:lnTo>
                    <a:pt x="8288" y="908"/>
                  </a:lnTo>
                  <a:lnTo>
                    <a:pt x="8073" y="770"/>
                  </a:lnTo>
                  <a:lnTo>
                    <a:pt x="7851" y="642"/>
                  </a:lnTo>
                  <a:lnTo>
                    <a:pt x="7621" y="525"/>
                  </a:lnTo>
                  <a:lnTo>
                    <a:pt x="7386" y="418"/>
                  </a:lnTo>
                  <a:lnTo>
                    <a:pt x="7145" y="323"/>
                  </a:lnTo>
                  <a:lnTo>
                    <a:pt x="6897" y="239"/>
                  </a:lnTo>
                  <a:lnTo>
                    <a:pt x="6645" y="168"/>
                  </a:lnTo>
                  <a:lnTo>
                    <a:pt x="6387" y="109"/>
                  </a:lnTo>
                  <a:lnTo>
                    <a:pt x="6126" y="61"/>
                  </a:lnTo>
                  <a:lnTo>
                    <a:pt x="5860" y="28"/>
                  </a:lnTo>
                  <a:lnTo>
                    <a:pt x="5589" y="6"/>
                  </a:lnTo>
                  <a:lnTo>
                    <a:pt x="5316" y="0"/>
                  </a:lnTo>
                  <a:lnTo>
                    <a:pt x="5043" y="6"/>
                  </a:lnTo>
                  <a:lnTo>
                    <a:pt x="4773" y="28"/>
                  </a:lnTo>
                  <a:lnTo>
                    <a:pt x="4507" y="61"/>
                  </a:lnTo>
                  <a:lnTo>
                    <a:pt x="4245" y="109"/>
                  </a:lnTo>
                  <a:lnTo>
                    <a:pt x="3988" y="168"/>
                  </a:lnTo>
                  <a:lnTo>
                    <a:pt x="3736" y="239"/>
                  </a:lnTo>
                  <a:lnTo>
                    <a:pt x="3489" y="323"/>
                  </a:lnTo>
                  <a:lnTo>
                    <a:pt x="3248" y="418"/>
                  </a:lnTo>
                  <a:lnTo>
                    <a:pt x="3012" y="525"/>
                  </a:lnTo>
                  <a:lnTo>
                    <a:pt x="2783" y="642"/>
                  </a:lnTo>
                  <a:lnTo>
                    <a:pt x="2560" y="770"/>
                  </a:lnTo>
                  <a:lnTo>
                    <a:pt x="2344" y="908"/>
                  </a:lnTo>
                  <a:lnTo>
                    <a:pt x="2136" y="1057"/>
                  </a:lnTo>
                  <a:lnTo>
                    <a:pt x="1935" y="1214"/>
                  </a:lnTo>
                  <a:lnTo>
                    <a:pt x="1742" y="1382"/>
                  </a:lnTo>
                  <a:lnTo>
                    <a:pt x="1558" y="1558"/>
                  </a:lnTo>
                  <a:lnTo>
                    <a:pt x="1382" y="1743"/>
                  </a:lnTo>
                  <a:lnTo>
                    <a:pt x="1214" y="1936"/>
                  </a:lnTo>
                  <a:lnTo>
                    <a:pt x="1057" y="2137"/>
                  </a:lnTo>
                  <a:lnTo>
                    <a:pt x="908" y="2345"/>
                  </a:lnTo>
                  <a:lnTo>
                    <a:pt x="770" y="2561"/>
                  </a:lnTo>
                  <a:lnTo>
                    <a:pt x="642" y="2784"/>
                  </a:lnTo>
                  <a:lnTo>
                    <a:pt x="525" y="3013"/>
                  </a:lnTo>
                  <a:lnTo>
                    <a:pt x="418" y="3249"/>
                  </a:lnTo>
                  <a:lnTo>
                    <a:pt x="323" y="3491"/>
                  </a:lnTo>
                  <a:lnTo>
                    <a:pt x="239" y="3738"/>
                  </a:lnTo>
                  <a:lnTo>
                    <a:pt x="168" y="3990"/>
                  </a:lnTo>
                  <a:lnTo>
                    <a:pt x="109" y="4247"/>
                  </a:lnTo>
                  <a:lnTo>
                    <a:pt x="61" y="4509"/>
                  </a:lnTo>
                  <a:lnTo>
                    <a:pt x="28" y="4776"/>
                  </a:lnTo>
                  <a:lnTo>
                    <a:pt x="7" y="5046"/>
                  </a:lnTo>
                  <a:lnTo>
                    <a:pt x="0" y="5319"/>
                  </a:lnTo>
                  <a:lnTo>
                    <a:pt x="7" y="5593"/>
                  </a:lnTo>
                  <a:lnTo>
                    <a:pt x="28" y="5864"/>
                  </a:lnTo>
                  <a:lnTo>
                    <a:pt x="61" y="6129"/>
                  </a:lnTo>
                  <a:lnTo>
                    <a:pt x="109" y="6391"/>
                  </a:lnTo>
                  <a:lnTo>
                    <a:pt x="168" y="6649"/>
                  </a:lnTo>
                  <a:lnTo>
                    <a:pt x="239" y="6902"/>
                  </a:lnTo>
                  <a:lnTo>
                    <a:pt x="323" y="7149"/>
                  </a:lnTo>
                  <a:lnTo>
                    <a:pt x="418" y="7389"/>
                  </a:lnTo>
                  <a:lnTo>
                    <a:pt x="525" y="7625"/>
                  </a:lnTo>
                  <a:lnTo>
                    <a:pt x="642" y="7854"/>
                  </a:lnTo>
                  <a:lnTo>
                    <a:pt x="770" y="8078"/>
                  </a:lnTo>
                  <a:lnTo>
                    <a:pt x="908" y="8293"/>
                  </a:lnTo>
                  <a:lnTo>
                    <a:pt x="1057" y="8502"/>
                  </a:lnTo>
                  <a:lnTo>
                    <a:pt x="1214" y="8703"/>
                  </a:lnTo>
                  <a:lnTo>
                    <a:pt x="1382" y="8896"/>
                  </a:lnTo>
                  <a:lnTo>
                    <a:pt x="1558" y="9080"/>
                  </a:lnTo>
                  <a:lnTo>
                    <a:pt x="1742" y="9256"/>
                  </a:lnTo>
                  <a:lnTo>
                    <a:pt x="1935" y="9424"/>
                  </a:lnTo>
                  <a:lnTo>
                    <a:pt x="2136" y="9582"/>
                  </a:lnTo>
                  <a:lnTo>
                    <a:pt x="2344" y="9730"/>
                  </a:lnTo>
                  <a:lnTo>
                    <a:pt x="2560" y="9869"/>
                  </a:lnTo>
                  <a:lnTo>
                    <a:pt x="2783" y="9997"/>
                  </a:lnTo>
                  <a:lnTo>
                    <a:pt x="3012" y="10114"/>
                  </a:lnTo>
                  <a:lnTo>
                    <a:pt x="3248" y="10220"/>
                  </a:lnTo>
                  <a:lnTo>
                    <a:pt x="3489" y="10316"/>
                  </a:lnTo>
                  <a:lnTo>
                    <a:pt x="3736" y="10400"/>
                  </a:lnTo>
                  <a:lnTo>
                    <a:pt x="3988" y="10471"/>
                  </a:lnTo>
                  <a:lnTo>
                    <a:pt x="4245" y="10531"/>
                  </a:lnTo>
                  <a:lnTo>
                    <a:pt x="4507" y="10578"/>
                  </a:lnTo>
                  <a:lnTo>
                    <a:pt x="4773" y="10612"/>
                  </a:lnTo>
                  <a:lnTo>
                    <a:pt x="5043" y="10632"/>
                  </a:lnTo>
                  <a:lnTo>
                    <a:pt x="5316" y="10639"/>
                  </a:lnTo>
                  <a:lnTo>
                    <a:pt x="5589" y="10632"/>
                  </a:lnTo>
                  <a:lnTo>
                    <a:pt x="5860" y="10612"/>
                  </a:lnTo>
                  <a:lnTo>
                    <a:pt x="6126" y="10578"/>
                  </a:lnTo>
                  <a:lnTo>
                    <a:pt x="6387" y="10531"/>
                  </a:lnTo>
                  <a:lnTo>
                    <a:pt x="6645" y="10471"/>
                  </a:lnTo>
                  <a:lnTo>
                    <a:pt x="6897" y="10400"/>
                  </a:lnTo>
                  <a:lnTo>
                    <a:pt x="7145" y="10316"/>
                  </a:lnTo>
                  <a:lnTo>
                    <a:pt x="7386" y="10220"/>
                  </a:lnTo>
                  <a:lnTo>
                    <a:pt x="7621" y="10114"/>
                  </a:lnTo>
                  <a:lnTo>
                    <a:pt x="7851" y="9997"/>
                  </a:lnTo>
                  <a:lnTo>
                    <a:pt x="8073" y="9869"/>
                  </a:lnTo>
                  <a:lnTo>
                    <a:pt x="8288" y="9730"/>
                  </a:lnTo>
                  <a:lnTo>
                    <a:pt x="8497" y="9582"/>
                  </a:lnTo>
                  <a:lnTo>
                    <a:pt x="8697" y="9424"/>
                  </a:lnTo>
                  <a:lnTo>
                    <a:pt x="8890" y="9256"/>
                  </a:lnTo>
                  <a:lnTo>
                    <a:pt x="9075" y="9080"/>
                  </a:lnTo>
                  <a:lnTo>
                    <a:pt x="9252" y="8896"/>
                  </a:lnTo>
                  <a:lnTo>
                    <a:pt x="9418" y="8703"/>
                  </a:lnTo>
                  <a:lnTo>
                    <a:pt x="9576" y="8502"/>
                  </a:lnTo>
                  <a:lnTo>
                    <a:pt x="9724" y="8293"/>
                  </a:lnTo>
                  <a:lnTo>
                    <a:pt x="9863" y="8078"/>
                  </a:lnTo>
                  <a:lnTo>
                    <a:pt x="9991" y="7854"/>
                  </a:lnTo>
                  <a:lnTo>
                    <a:pt x="10109" y="7625"/>
                  </a:lnTo>
                  <a:lnTo>
                    <a:pt x="10214" y="7389"/>
                  </a:lnTo>
                  <a:lnTo>
                    <a:pt x="10309" y="7149"/>
                  </a:lnTo>
                  <a:lnTo>
                    <a:pt x="10393" y="6902"/>
                  </a:lnTo>
                  <a:lnTo>
                    <a:pt x="10465" y="6649"/>
                  </a:lnTo>
                  <a:lnTo>
                    <a:pt x="10525" y="6391"/>
                  </a:lnTo>
                  <a:lnTo>
                    <a:pt x="10571" y="6129"/>
                  </a:lnTo>
                  <a:lnTo>
                    <a:pt x="10605" y="5864"/>
                  </a:lnTo>
                  <a:lnTo>
                    <a:pt x="10626" y="5593"/>
                  </a:lnTo>
                  <a:lnTo>
                    <a:pt x="10632" y="5319"/>
                  </a:lnTo>
                  <a:close/>
                  <a:moveTo>
                    <a:pt x="10391" y="5319"/>
                  </a:moveTo>
                  <a:lnTo>
                    <a:pt x="10384" y="5580"/>
                  </a:lnTo>
                  <a:lnTo>
                    <a:pt x="10365" y="5839"/>
                  </a:lnTo>
                  <a:lnTo>
                    <a:pt x="10332" y="6093"/>
                  </a:lnTo>
                  <a:lnTo>
                    <a:pt x="10288" y="6342"/>
                  </a:lnTo>
                  <a:lnTo>
                    <a:pt x="10231" y="6589"/>
                  </a:lnTo>
                  <a:lnTo>
                    <a:pt x="10163" y="6829"/>
                  </a:lnTo>
                  <a:lnTo>
                    <a:pt x="10083" y="7065"/>
                  </a:lnTo>
                  <a:lnTo>
                    <a:pt x="9992" y="7296"/>
                  </a:lnTo>
                  <a:lnTo>
                    <a:pt x="9890" y="7521"/>
                  </a:lnTo>
                  <a:lnTo>
                    <a:pt x="9778" y="7740"/>
                  </a:lnTo>
                  <a:lnTo>
                    <a:pt x="9656" y="7952"/>
                  </a:lnTo>
                  <a:lnTo>
                    <a:pt x="9524" y="8158"/>
                  </a:lnTo>
                  <a:lnTo>
                    <a:pt x="9382" y="8357"/>
                  </a:lnTo>
                  <a:lnTo>
                    <a:pt x="9232" y="8550"/>
                  </a:lnTo>
                  <a:lnTo>
                    <a:pt x="9073" y="8733"/>
                  </a:lnTo>
                  <a:lnTo>
                    <a:pt x="8905" y="8909"/>
                  </a:lnTo>
                  <a:lnTo>
                    <a:pt x="8728" y="9078"/>
                  </a:lnTo>
                  <a:lnTo>
                    <a:pt x="8544" y="9237"/>
                  </a:lnTo>
                  <a:lnTo>
                    <a:pt x="8353" y="9388"/>
                  </a:lnTo>
                  <a:lnTo>
                    <a:pt x="8153" y="9530"/>
                  </a:lnTo>
                  <a:lnTo>
                    <a:pt x="7947" y="9662"/>
                  </a:lnTo>
                  <a:lnTo>
                    <a:pt x="7735" y="9784"/>
                  </a:lnTo>
                  <a:lnTo>
                    <a:pt x="7516" y="9896"/>
                  </a:lnTo>
                  <a:lnTo>
                    <a:pt x="7292" y="9998"/>
                  </a:lnTo>
                  <a:lnTo>
                    <a:pt x="7061" y="10089"/>
                  </a:lnTo>
                  <a:lnTo>
                    <a:pt x="6825" y="10168"/>
                  </a:lnTo>
                  <a:lnTo>
                    <a:pt x="6585" y="10237"/>
                  </a:lnTo>
                  <a:lnTo>
                    <a:pt x="6339" y="10294"/>
                  </a:lnTo>
                  <a:lnTo>
                    <a:pt x="6089" y="10338"/>
                  </a:lnTo>
                  <a:lnTo>
                    <a:pt x="5835" y="10371"/>
                  </a:lnTo>
                  <a:lnTo>
                    <a:pt x="5578" y="10391"/>
                  </a:lnTo>
                  <a:lnTo>
                    <a:pt x="5316" y="10397"/>
                  </a:lnTo>
                  <a:lnTo>
                    <a:pt x="5056" y="10391"/>
                  </a:lnTo>
                  <a:lnTo>
                    <a:pt x="4798" y="10371"/>
                  </a:lnTo>
                  <a:lnTo>
                    <a:pt x="4543" y="10338"/>
                  </a:lnTo>
                  <a:lnTo>
                    <a:pt x="4294" y="10294"/>
                  </a:lnTo>
                  <a:lnTo>
                    <a:pt x="4048" y="10237"/>
                  </a:lnTo>
                  <a:lnTo>
                    <a:pt x="3808" y="10168"/>
                  </a:lnTo>
                  <a:lnTo>
                    <a:pt x="3572" y="10089"/>
                  </a:lnTo>
                  <a:lnTo>
                    <a:pt x="3342" y="9998"/>
                  </a:lnTo>
                  <a:lnTo>
                    <a:pt x="3116" y="9896"/>
                  </a:lnTo>
                  <a:lnTo>
                    <a:pt x="2897" y="9784"/>
                  </a:lnTo>
                  <a:lnTo>
                    <a:pt x="2685" y="9662"/>
                  </a:lnTo>
                  <a:lnTo>
                    <a:pt x="2479" y="9530"/>
                  </a:lnTo>
                  <a:lnTo>
                    <a:pt x="2281" y="9388"/>
                  </a:lnTo>
                  <a:lnTo>
                    <a:pt x="2089" y="9237"/>
                  </a:lnTo>
                  <a:lnTo>
                    <a:pt x="1904" y="9078"/>
                  </a:lnTo>
                  <a:lnTo>
                    <a:pt x="1729" y="8909"/>
                  </a:lnTo>
                  <a:lnTo>
                    <a:pt x="1561" y="8733"/>
                  </a:lnTo>
                  <a:lnTo>
                    <a:pt x="1401" y="8550"/>
                  </a:lnTo>
                  <a:lnTo>
                    <a:pt x="1250" y="8357"/>
                  </a:lnTo>
                  <a:lnTo>
                    <a:pt x="1109" y="8158"/>
                  </a:lnTo>
                  <a:lnTo>
                    <a:pt x="977" y="7952"/>
                  </a:lnTo>
                  <a:lnTo>
                    <a:pt x="855" y="7740"/>
                  </a:lnTo>
                  <a:lnTo>
                    <a:pt x="743" y="7521"/>
                  </a:lnTo>
                  <a:lnTo>
                    <a:pt x="641" y="7296"/>
                  </a:lnTo>
                  <a:lnTo>
                    <a:pt x="550" y="7065"/>
                  </a:lnTo>
                  <a:lnTo>
                    <a:pt x="471" y="6829"/>
                  </a:lnTo>
                  <a:lnTo>
                    <a:pt x="401" y="6589"/>
                  </a:lnTo>
                  <a:lnTo>
                    <a:pt x="345" y="6342"/>
                  </a:lnTo>
                  <a:lnTo>
                    <a:pt x="301" y="6093"/>
                  </a:lnTo>
                  <a:lnTo>
                    <a:pt x="269" y="5839"/>
                  </a:lnTo>
                  <a:lnTo>
                    <a:pt x="248" y="5580"/>
                  </a:lnTo>
                  <a:lnTo>
                    <a:pt x="243" y="5319"/>
                  </a:lnTo>
                  <a:lnTo>
                    <a:pt x="248" y="5058"/>
                  </a:lnTo>
                  <a:lnTo>
                    <a:pt x="269" y="4800"/>
                  </a:lnTo>
                  <a:lnTo>
                    <a:pt x="301" y="4546"/>
                  </a:lnTo>
                  <a:lnTo>
                    <a:pt x="345" y="4296"/>
                  </a:lnTo>
                  <a:lnTo>
                    <a:pt x="401" y="4050"/>
                  </a:lnTo>
                  <a:lnTo>
                    <a:pt x="471" y="3810"/>
                  </a:lnTo>
                  <a:lnTo>
                    <a:pt x="550" y="3574"/>
                  </a:lnTo>
                  <a:lnTo>
                    <a:pt x="641" y="3343"/>
                  </a:lnTo>
                  <a:lnTo>
                    <a:pt x="743" y="3118"/>
                  </a:lnTo>
                  <a:lnTo>
                    <a:pt x="855" y="2899"/>
                  </a:lnTo>
                  <a:lnTo>
                    <a:pt x="977" y="2687"/>
                  </a:lnTo>
                  <a:lnTo>
                    <a:pt x="1109" y="2480"/>
                  </a:lnTo>
                  <a:lnTo>
                    <a:pt x="1250" y="2282"/>
                  </a:lnTo>
                  <a:lnTo>
                    <a:pt x="1401" y="2090"/>
                  </a:lnTo>
                  <a:lnTo>
                    <a:pt x="1561" y="1905"/>
                  </a:lnTo>
                  <a:lnTo>
                    <a:pt x="1729" y="1729"/>
                  </a:lnTo>
                  <a:lnTo>
                    <a:pt x="1904" y="1562"/>
                  </a:lnTo>
                  <a:lnTo>
                    <a:pt x="2089" y="1402"/>
                  </a:lnTo>
                  <a:lnTo>
                    <a:pt x="2281" y="1251"/>
                  </a:lnTo>
                  <a:lnTo>
                    <a:pt x="2479" y="1109"/>
                  </a:lnTo>
                  <a:lnTo>
                    <a:pt x="2685" y="977"/>
                  </a:lnTo>
                  <a:lnTo>
                    <a:pt x="2897" y="855"/>
                  </a:lnTo>
                  <a:lnTo>
                    <a:pt x="3116" y="743"/>
                  </a:lnTo>
                  <a:lnTo>
                    <a:pt x="3342" y="641"/>
                  </a:lnTo>
                  <a:lnTo>
                    <a:pt x="3572" y="550"/>
                  </a:lnTo>
                  <a:lnTo>
                    <a:pt x="3808" y="470"/>
                  </a:lnTo>
                  <a:lnTo>
                    <a:pt x="4048" y="401"/>
                  </a:lnTo>
                  <a:lnTo>
                    <a:pt x="4294" y="344"/>
                  </a:lnTo>
                  <a:lnTo>
                    <a:pt x="4543" y="300"/>
                  </a:lnTo>
                  <a:lnTo>
                    <a:pt x="4798" y="269"/>
                  </a:lnTo>
                  <a:lnTo>
                    <a:pt x="5056" y="248"/>
                  </a:lnTo>
                  <a:lnTo>
                    <a:pt x="5316" y="241"/>
                  </a:lnTo>
                  <a:lnTo>
                    <a:pt x="5578" y="248"/>
                  </a:lnTo>
                  <a:lnTo>
                    <a:pt x="5835" y="269"/>
                  </a:lnTo>
                  <a:lnTo>
                    <a:pt x="6089" y="300"/>
                  </a:lnTo>
                  <a:lnTo>
                    <a:pt x="6339" y="344"/>
                  </a:lnTo>
                  <a:lnTo>
                    <a:pt x="6585" y="401"/>
                  </a:lnTo>
                  <a:lnTo>
                    <a:pt x="6825" y="470"/>
                  </a:lnTo>
                  <a:lnTo>
                    <a:pt x="7061" y="550"/>
                  </a:lnTo>
                  <a:lnTo>
                    <a:pt x="7292" y="641"/>
                  </a:lnTo>
                  <a:lnTo>
                    <a:pt x="7516" y="743"/>
                  </a:lnTo>
                  <a:lnTo>
                    <a:pt x="7735" y="855"/>
                  </a:lnTo>
                  <a:lnTo>
                    <a:pt x="7947" y="977"/>
                  </a:lnTo>
                  <a:lnTo>
                    <a:pt x="8153" y="1109"/>
                  </a:lnTo>
                  <a:lnTo>
                    <a:pt x="8353" y="1251"/>
                  </a:lnTo>
                  <a:lnTo>
                    <a:pt x="8544" y="1402"/>
                  </a:lnTo>
                  <a:lnTo>
                    <a:pt x="8728" y="1562"/>
                  </a:lnTo>
                  <a:lnTo>
                    <a:pt x="8905" y="1729"/>
                  </a:lnTo>
                  <a:lnTo>
                    <a:pt x="9073" y="1905"/>
                  </a:lnTo>
                  <a:lnTo>
                    <a:pt x="9232" y="2090"/>
                  </a:lnTo>
                  <a:lnTo>
                    <a:pt x="9382" y="2282"/>
                  </a:lnTo>
                  <a:lnTo>
                    <a:pt x="9524" y="2480"/>
                  </a:lnTo>
                  <a:lnTo>
                    <a:pt x="9656" y="2687"/>
                  </a:lnTo>
                  <a:lnTo>
                    <a:pt x="9778" y="2899"/>
                  </a:lnTo>
                  <a:lnTo>
                    <a:pt x="9890" y="3118"/>
                  </a:lnTo>
                  <a:lnTo>
                    <a:pt x="9992" y="3343"/>
                  </a:lnTo>
                  <a:lnTo>
                    <a:pt x="10083" y="3574"/>
                  </a:lnTo>
                  <a:lnTo>
                    <a:pt x="10163" y="3810"/>
                  </a:lnTo>
                  <a:lnTo>
                    <a:pt x="10231" y="4050"/>
                  </a:lnTo>
                  <a:lnTo>
                    <a:pt x="10288" y="4296"/>
                  </a:lnTo>
                  <a:lnTo>
                    <a:pt x="10332" y="4546"/>
                  </a:lnTo>
                  <a:lnTo>
                    <a:pt x="10365" y="4800"/>
                  </a:lnTo>
                  <a:lnTo>
                    <a:pt x="10384" y="5058"/>
                  </a:lnTo>
                  <a:lnTo>
                    <a:pt x="10391" y="5319"/>
                  </a:lnTo>
                  <a:close/>
                </a:path>
              </a:pathLst>
            </a:custGeom>
            <a:solidFill>
              <a:srgbClr val="E2E1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20"/>
            <p:cNvSpPr>
              <a:spLocks noChangeAspect="1" noEditPoints="1"/>
            </p:cNvSpPr>
            <p:nvPr/>
          </p:nvSpPr>
          <p:spPr bwMode="auto">
            <a:xfrm>
              <a:off x="3614" y="936"/>
              <a:ext cx="1247" cy="1247"/>
            </a:xfrm>
            <a:custGeom>
              <a:avLst/>
              <a:gdLst>
                <a:gd name="T0" fmla="*/ 0 w 10390"/>
                <a:gd name="T1" fmla="*/ 0 h 10397"/>
                <a:gd name="T2" fmla="*/ 0 w 10390"/>
                <a:gd name="T3" fmla="*/ 0 h 10397"/>
                <a:gd name="T4" fmla="*/ 0 w 10390"/>
                <a:gd name="T5" fmla="*/ 0 h 10397"/>
                <a:gd name="T6" fmla="*/ 0 w 10390"/>
                <a:gd name="T7" fmla="*/ 0 h 10397"/>
                <a:gd name="T8" fmla="*/ 0 w 10390"/>
                <a:gd name="T9" fmla="*/ 0 h 10397"/>
                <a:gd name="T10" fmla="*/ 0 w 10390"/>
                <a:gd name="T11" fmla="*/ 0 h 10397"/>
                <a:gd name="T12" fmla="*/ 0 w 10390"/>
                <a:gd name="T13" fmla="*/ 0 h 10397"/>
                <a:gd name="T14" fmla="*/ 0 w 10390"/>
                <a:gd name="T15" fmla="*/ 0 h 10397"/>
                <a:gd name="T16" fmla="*/ 0 w 10390"/>
                <a:gd name="T17" fmla="*/ 0 h 10397"/>
                <a:gd name="T18" fmla="*/ 0 w 10390"/>
                <a:gd name="T19" fmla="*/ 0 h 10397"/>
                <a:gd name="T20" fmla="*/ 0 w 10390"/>
                <a:gd name="T21" fmla="*/ 0 h 10397"/>
                <a:gd name="T22" fmla="*/ 0 w 10390"/>
                <a:gd name="T23" fmla="*/ 0 h 10397"/>
                <a:gd name="T24" fmla="*/ 0 w 10390"/>
                <a:gd name="T25" fmla="*/ 0 h 10397"/>
                <a:gd name="T26" fmla="*/ 0 w 10390"/>
                <a:gd name="T27" fmla="*/ 0 h 10397"/>
                <a:gd name="T28" fmla="*/ 0 w 10390"/>
                <a:gd name="T29" fmla="*/ 0 h 10397"/>
                <a:gd name="T30" fmla="*/ 0 w 10390"/>
                <a:gd name="T31" fmla="*/ 0 h 10397"/>
                <a:gd name="T32" fmla="*/ 0 w 10390"/>
                <a:gd name="T33" fmla="*/ 0 h 10397"/>
                <a:gd name="T34" fmla="*/ 0 w 10390"/>
                <a:gd name="T35" fmla="*/ 0 h 10397"/>
                <a:gd name="T36" fmla="*/ 0 w 10390"/>
                <a:gd name="T37" fmla="*/ 0 h 10397"/>
                <a:gd name="T38" fmla="*/ 0 w 10390"/>
                <a:gd name="T39" fmla="*/ 0 h 10397"/>
                <a:gd name="T40" fmla="*/ 0 w 10390"/>
                <a:gd name="T41" fmla="*/ 0 h 10397"/>
                <a:gd name="T42" fmla="*/ 0 w 10390"/>
                <a:gd name="T43" fmla="*/ 0 h 10397"/>
                <a:gd name="T44" fmla="*/ 0 w 10390"/>
                <a:gd name="T45" fmla="*/ 0 h 10397"/>
                <a:gd name="T46" fmla="*/ 0 w 10390"/>
                <a:gd name="T47" fmla="*/ 0 h 10397"/>
                <a:gd name="T48" fmla="*/ 0 w 10390"/>
                <a:gd name="T49" fmla="*/ 0 h 10397"/>
                <a:gd name="T50" fmla="*/ 0 w 10390"/>
                <a:gd name="T51" fmla="*/ 0 h 10397"/>
                <a:gd name="T52" fmla="*/ 0 w 10390"/>
                <a:gd name="T53" fmla="*/ 0 h 10397"/>
                <a:gd name="T54" fmla="*/ 0 w 10390"/>
                <a:gd name="T55" fmla="*/ 0 h 10397"/>
                <a:gd name="T56" fmla="*/ 0 w 10390"/>
                <a:gd name="T57" fmla="*/ 0 h 10397"/>
                <a:gd name="T58" fmla="*/ 0 w 10390"/>
                <a:gd name="T59" fmla="*/ 0 h 10397"/>
                <a:gd name="T60" fmla="*/ 0 w 10390"/>
                <a:gd name="T61" fmla="*/ 0 h 10397"/>
                <a:gd name="T62" fmla="*/ 0 w 10390"/>
                <a:gd name="T63" fmla="*/ 0 h 10397"/>
                <a:gd name="T64" fmla="*/ 0 w 10390"/>
                <a:gd name="T65" fmla="*/ 0 h 10397"/>
                <a:gd name="T66" fmla="*/ 0 w 10390"/>
                <a:gd name="T67" fmla="*/ 0 h 10397"/>
                <a:gd name="T68" fmla="*/ 0 w 10390"/>
                <a:gd name="T69" fmla="*/ 0 h 10397"/>
                <a:gd name="T70" fmla="*/ 0 w 10390"/>
                <a:gd name="T71" fmla="*/ 0 h 10397"/>
                <a:gd name="T72" fmla="*/ 0 w 10390"/>
                <a:gd name="T73" fmla="*/ 0 h 10397"/>
                <a:gd name="T74" fmla="*/ 0 w 10390"/>
                <a:gd name="T75" fmla="*/ 0 h 10397"/>
                <a:gd name="T76" fmla="*/ 0 w 10390"/>
                <a:gd name="T77" fmla="*/ 0 h 10397"/>
                <a:gd name="T78" fmla="*/ 0 w 10390"/>
                <a:gd name="T79" fmla="*/ 0 h 10397"/>
                <a:gd name="T80" fmla="*/ 0 w 10390"/>
                <a:gd name="T81" fmla="*/ 0 h 10397"/>
                <a:gd name="T82" fmla="*/ 0 w 10390"/>
                <a:gd name="T83" fmla="*/ 0 h 10397"/>
                <a:gd name="T84" fmla="*/ 0 w 10390"/>
                <a:gd name="T85" fmla="*/ 0 h 10397"/>
                <a:gd name="T86" fmla="*/ 0 w 10390"/>
                <a:gd name="T87" fmla="*/ 0 h 10397"/>
                <a:gd name="T88" fmla="*/ 0 w 10390"/>
                <a:gd name="T89" fmla="*/ 0 h 10397"/>
                <a:gd name="T90" fmla="*/ 0 w 10390"/>
                <a:gd name="T91" fmla="*/ 0 h 10397"/>
                <a:gd name="T92" fmla="*/ 0 w 10390"/>
                <a:gd name="T93" fmla="*/ 0 h 10397"/>
                <a:gd name="T94" fmla="*/ 0 w 10390"/>
                <a:gd name="T95" fmla="*/ 0 h 10397"/>
                <a:gd name="T96" fmla="*/ 0 w 10390"/>
                <a:gd name="T97" fmla="*/ 0 h 10397"/>
                <a:gd name="T98" fmla="*/ 0 w 10390"/>
                <a:gd name="T99" fmla="*/ 0 h 10397"/>
                <a:gd name="T100" fmla="*/ 0 w 10390"/>
                <a:gd name="T101" fmla="*/ 0 h 103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90"/>
                <a:gd name="T154" fmla="*/ 0 h 10397"/>
                <a:gd name="T155" fmla="*/ 10390 w 10390"/>
                <a:gd name="T156" fmla="*/ 10397 h 103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90" h="10397">
                  <a:moveTo>
                    <a:pt x="10390" y="5198"/>
                  </a:moveTo>
                  <a:lnTo>
                    <a:pt x="10383" y="4931"/>
                  </a:lnTo>
                  <a:lnTo>
                    <a:pt x="10364" y="4667"/>
                  </a:lnTo>
                  <a:lnTo>
                    <a:pt x="10331" y="4407"/>
                  </a:lnTo>
                  <a:lnTo>
                    <a:pt x="10285" y="4150"/>
                  </a:lnTo>
                  <a:lnTo>
                    <a:pt x="10227" y="3900"/>
                  </a:lnTo>
                  <a:lnTo>
                    <a:pt x="10157" y="3652"/>
                  </a:lnTo>
                  <a:lnTo>
                    <a:pt x="10075" y="3411"/>
                  </a:lnTo>
                  <a:lnTo>
                    <a:pt x="9982" y="3175"/>
                  </a:lnTo>
                  <a:lnTo>
                    <a:pt x="9878" y="2945"/>
                  </a:lnTo>
                  <a:lnTo>
                    <a:pt x="9763" y="2721"/>
                  </a:lnTo>
                  <a:lnTo>
                    <a:pt x="9639" y="2503"/>
                  </a:lnTo>
                  <a:lnTo>
                    <a:pt x="9504" y="2292"/>
                  </a:lnTo>
                  <a:lnTo>
                    <a:pt x="9359" y="2088"/>
                  </a:lnTo>
                  <a:lnTo>
                    <a:pt x="9204" y="1892"/>
                  </a:lnTo>
                  <a:lnTo>
                    <a:pt x="9041" y="1704"/>
                  </a:lnTo>
                  <a:lnTo>
                    <a:pt x="8869" y="1522"/>
                  </a:lnTo>
                  <a:lnTo>
                    <a:pt x="8689" y="1351"/>
                  </a:lnTo>
                  <a:lnTo>
                    <a:pt x="8499" y="1188"/>
                  </a:lnTo>
                  <a:lnTo>
                    <a:pt x="8303" y="1033"/>
                  </a:lnTo>
                  <a:lnTo>
                    <a:pt x="8100" y="888"/>
                  </a:lnTo>
                  <a:lnTo>
                    <a:pt x="7890" y="753"/>
                  </a:lnTo>
                  <a:lnTo>
                    <a:pt x="7672" y="627"/>
                  </a:lnTo>
                  <a:lnTo>
                    <a:pt x="7448" y="513"/>
                  </a:lnTo>
                  <a:lnTo>
                    <a:pt x="7217" y="408"/>
                  </a:lnTo>
                  <a:lnTo>
                    <a:pt x="6982" y="315"/>
                  </a:lnTo>
                  <a:lnTo>
                    <a:pt x="6740" y="234"/>
                  </a:lnTo>
                  <a:lnTo>
                    <a:pt x="6494" y="163"/>
                  </a:lnTo>
                  <a:lnTo>
                    <a:pt x="6243" y="106"/>
                  </a:lnTo>
                  <a:lnTo>
                    <a:pt x="5986" y="60"/>
                  </a:lnTo>
                  <a:lnTo>
                    <a:pt x="5727" y="27"/>
                  </a:lnTo>
                  <a:lnTo>
                    <a:pt x="5463" y="7"/>
                  </a:lnTo>
                  <a:lnTo>
                    <a:pt x="5195" y="0"/>
                  </a:lnTo>
                  <a:lnTo>
                    <a:pt x="4928" y="7"/>
                  </a:lnTo>
                  <a:lnTo>
                    <a:pt x="4665" y="27"/>
                  </a:lnTo>
                  <a:lnTo>
                    <a:pt x="4404" y="60"/>
                  </a:lnTo>
                  <a:lnTo>
                    <a:pt x="4149" y="106"/>
                  </a:lnTo>
                  <a:lnTo>
                    <a:pt x="3897" y="163"/>
                  </a:lnTo>
                  <a:lnTo>
                    <a:pt x="3650" y="234"/>
                  </a:lnTo>
                  <a:lnTo>
                    <a:pt x="3409" y="315"/>
                  </a:lnTo>
                  <a:lnTo>
                    <a:pt x="3173" y="408"/>
                  </a:lnTo>
                  <a:lnTo>
                    <a:pt x="2943" y="513"/>
                  </a:lnTo>
                  <a:lnTo>
                    <a:pt x="2720" y="627"/>
                  </a:lnTo>
                  <a:lnTo>
                    <a:pt x="2502" y="753"/>
                  </a:lnTo>
                  <a:lnTo>
                    <a:pt x="2291" y="888"/>
                  </a:lnTo>
                  <a:lnTo>
                    <a:pt x="2087" y="1033"/>
                  </a:lnTo>
                  <a:lnTo>
                    <a:pt x="1891" y="1188"/>
                  </a:lnTo>
                  <a:lnTo>
                    <a:pt x="1703" y="1351"/>
                  </a:lnTo>
                  <a:lnTo>
                    <a:pt x="1522" y="1522"/>
                  </a:lnTo>
                  <a:lnTo>
                    <a:pt x="1350" y="1704"/>
                  </a:lnTo>
                  <a:lnTo>
                    <a:pt x="1187" y="1892"/>
                  </a:lnTo>
                  <a:lnTo>
                    <a:pt x="1033" y="2088"/>
                  </a:lnTo>
                  <a:lnTo>
                    <a:pt x="888" y="2292"/>
                  </a:lnTo>
                  <a:lnTo>
                    <a:pt x="752" y="2503"/>
                  </a:lnTo>
                  <a:lnTo>
                    <a:pt x="627" y="2721"/>
                  </a:lnTo>
                  <a:lnTo>
                    <a:pt x="513" y="2945"/>
                  </a:lnTo>
                  <a:lnTo>
                    <a:pt x="408" y="3175"/>
                  </a:lnTo>
                  <a:lnTo>
                    <a:pt x="316" y="3411"/>
                  </a:lnTo>
                  <a:lnTo>
                    <a:pt x="234" y="3652"/>
                  </a:lnTo>
                  <a:lnTo>
                    <a:pt x="164" y="3900"/>
                  </a:lnTo>
                  <a:lnTo>
                    <a:pt x="106" y="4150"/>
                  </a:lnTo>
                  <a:lnTo>
                    <a:pt x="60" y="4407"/>
                  </a:lnTo>
                  <a:lnTo>
                    <a:pt x="28" y="4667"/>
                  </a:lnTo>
                  <a:lnTo>
                    <a:pt x="7" y="4931"/>
                  </a:lnTo>
                  <a:lnTo>
                    <a:pt x="0" y="5198"/>
                  </a:lnTo>
                  <a:lnTo>
                    <a:pt x="7" y="5466"/>
                  </a:lnTo>
                  <a:lnTo>
                    <a:pt x="28" y="5730"/>
                  </a:lnTo>
                  <a:lnTo>
                    <a:pt x="60" y="5990"/>
                  </a:lnTo>
                  <a:lnTo>
                    <a:pt x="106" y="6246"/>
                  </a:lnTo>
                  <a:lnTo>
                    <a:pt x="164" y="6497"/>
                  </a:lnTo>
                  <a:lnTo>
                    <a:pt x="234" y="6744"/>
                  </a:lnTo>
                  <a:lnTo>
                    <a:pt x="316" y="6986"/>
                  </a:lnTo>
                  <a:lnTo>
                    <a:pt x="408" y="7222"/>
                  </a:lnTo>
                  <a:lnTo>
                    <a:pt x="513" y="7452"/>
                  </a:lnTo>
                  <a:lnTo>
                    <a:pt x="627" y="7677"/>
                  </a:lnTo>
                  <a:lnTo>
                    <a:pt x="752" y="7894"/>
                  </a:lnTo>
                  <a:lnTo>
                    <a:pt x="888" y="8104"/>
                  </a:lnTo>
                  <a:lnTo>
                    <a:pt x="1033" y="8308"/>
                  </a:lnTo>
                  <a:lnTo>
                    <a:pt x="1187" y="8505"/>
                  </a:lnTo>
                  <a:lnTo>
                    <a:pt x="1350" y="8694"/>
                  </a:lnTo>
                  <a:lnTo>
                    <a:pt x="1522" y="8874"/>
                  </a:lnTo>
                  <a:lnTo>
                    <a:pt x="1703" y="9047"/>
                  </a:lnTo>
                  <a:lnTo>
                    <a:pt x="1891" y="9210"/>
                  </a:lnTo>
                  <a:lnTo>
                    <a:pt x="2087" y="9364"/>
                  </a:lnTo>
                  <a:lnTo>
                    <a:pt x="2291" y="9508"/>
                  </a:lnTo>
                  <a:lnTo>
                    <a:pt x="2502" y="9645"/>
                  </a:lnTo>
                  <a:lnTo>
                    <a:pt x="2720" y="9769"/>
                  </a:lnTo>
                  <a:lnTo>
                    <a:pt x="2943" y="9884"/>
                  </a:lnTo>
                  <a:lnTo>
                    <a:pt x="3173" y="9988"/>
                  </a:lnTo>
                  <a:lnTo>
                    <a:pt x="3409" y="10081"/>
                  </a:lnTo>
                  <a:lnTo>
                    <a:pt x="3650" y="10163"/>
                  </a:lnTo>
                  <a:lnTo>
                    <a:pt x="3897" y="10233"/>
                  </a:lnTo>
                  <a:lnTo>
                    <a:pt x="4149" y="10291"/>
                  </a:lnTo>
                  <a:lnTo>
                    <a:pt x="4404" y="10336"/>
                  </a:lnTo>
                  <a:lnTo>
                    <a:pt x="4665" y="10370"/>
                  </a:lnTo>
                  <a:lnTo>
                    <a:pt x="4928" y="10390"/>
                  </a:lnTo>
                  <a:lnTo>
                    <a:pt x="5195" y="10397"/>
                  </a:lnTo>
                  <a:lnTo>
                    <a:pt x="5463" y="10390"/>
                  </a:lnTo>
                  <a:lnTo>
                    <a:pt x="5727" y="10370"/>
                  </a:lnTo>
                  <a:lnTo>
                    <a:pt x="5986" y="10336"/>
                  </a:lnTo>
                  <a:lnTo>
                    <a:pt x="6243" y="10291"/>
                  </a:lnTo>
                  <a:lnTo>
                    <a:pt x="6494" y="10233"/>
                  </a:lnTo>
                  <a:lnTo>
                    <a:pt x="6740" y="10163"/>
                  </a:lnTo>
                  <a:lnTo>
                    <a:pt x="6982" y="10081"/>
                  </a:lnTo>
                  <a:lnTo>
                    <a:pt x="7217" y="9988"/>
                  </a:lnTo>
                  <a:lnTo>
                    <a:pt x="7448" y="9884"/>
                  </a:lnTo>
                  <a:lnTo>
                    <a:pt x="7672" y="9769"/>
                  </a:lnTo>
                  <a:lnTo>
                    <a:pt x="7890" y="9645"/>
                  </a:lnTo>
                  <a:lnTo>
                    <a:pt x="8100" y="9508"/>
                  </a:lnTo>
                  <a:lnTo>
                    <a:pt x="8303" y="9364"/>
                  </a:lnTo>
                  <a:lnTo>
                    <a:pt x="8499" y="9210"/>
                  </a:lnTo>
                  <a:lnTo>
                    <a:pt x="8689" y="9047"/>
                  </a:lnTo>
                  <a:lnTo>
                    <a:pt x="8869" y="8874"/>
                  </a:lnTo>
                  <a:lnTo>
                    <a:pt x="9041" y="8694"/>
                  </a:lnTo>
                  <a:lnTo>
                    <a:pt x="9204" y="8505"/>
                  </a:lnTo>
                  <a:lnTo>
                    <a:pt x="9359" y="8308"/>
                  </a:lnTo>
                  <a:lnTo>
                    <a:pt x="9504" y="8104"/>
                  </a:lnTo>
                  <a:lnTo>
                    <a:pt x="9639" y="7894"/>
                  </a:lnTo>
                  <a:lnTo>
                    <a:pt x="9763" y="7677"/>
                  </a:lnTo>
                  <a:lnTo>
                    <a:pt x="9878" y="7452"/>
                  </a:lnTo>
                  <a:lnTo>
                    <a:pt x="9982" y="7222"/>
                  </a:lnTo>
                  <a:lnTo>
                    <a:pt x="10075" y="6986"/>
                  </a:lnTo>
                  <a:lnTo>
                    <a:pt x="10157" y="6744"/>
                  </a:lnTo>
                  <a:lnTo>
                    <a:pt x="10227" y="6497"/>
                  </a:lnTo>
                  <a:lnTo>
                    <a:pt x="10285" y="6246"/>
                  </a:lnTo>
                  <a:lnTo>
                    <a:pt x="10331" y="5990"/>
                  </a:lnTo>
                  <a:lnTo>
                    <a:pt x="10364" y="5730"/>
                  </a:lnTo>
                  <a:lnTo>
                    <a:pt x="10383" y="5466"/>
                  </a:lnTo>
                  <a:lnTo>
                    <a:pt x="10390" y="5198"/>
                  </a:lnTo>
                  <a:close/>
                  <a:moveTo>
                    <a:pt x="10149" y="5198"/>
                  </a:moveTo>
                  <a:lnTo>
                    <a:pt x="10143" y="5454"/>
                  </a:lnTo>
                  <a:lnTo>
                    <a:pt x="10124" y="5705"/>
                  </a:lnTo>
                  <a:lnTo>
                    <a:pt x="10092" y="5954"/>
                  </a:lnTo>
                  <a:lnTo>
                    <a:pt x="10048" y="6198"/>
                  </a:lnTo>
                  <a:lnTo>
                    <a:pt x="9993" y="6437"/>
                  </a:lnTo>
                  <a:lnTo>
                    <a:pt x="9926" y="6673"/>
                  </a:lnTo>
                  <a:lnTo>
                    <a:pt x="9848" y="6903"/>
                  </a:lnTo>
                  <a:lnTo>
                    <a:pt x="9760" y="7128"/>
                  </a:lnTo>
                  <a:lnTo>
                    <a:pt x="9660" y="7348"/>
                  </a:lnTo>
                  <a:lnTo>
                    <a:pt x="9551" y="7561"/>
                  </a:lnTo>
                  <a:lnTo>
                    <a:pt x="9432" y="7769"/>
                  </a:lnTo>
                  <a:lnTo>
                    <a:pt x="9303" y="7969"/>
                  </a:lnTo>
                  <a:lnTo>
                    <a:pt x="9165" y="8164"/>
                  </a:lnTo>
                  <a:lnTo>
                    <a:pt x="9017" y="8352"/>
                  </a:lnTo>
                  <a:lnTo>
                    <a:pt x="8862" y="8531"/>
                  </a:lnTo>
                  <a:lnTo>
                    <a:pt x="8698" y="8703"/>
                  </a:lnTo>
                  <a:lnTo>
                    <a:pt x="8525" y="8868"/>
                  </a:lnTo>
                  <a:lnTo>
                    <a:pt x="8346" y="9023"/>
                  </a:lnTo>
                  <a:lnTo>
                    <a:pt x="8159" y="9170"/>
                  </a:lnTo>
                  <a:lnTo>
                    <a:pt x="7964" y="9309"/>
                  </a:lnTo>
                  <a:lnTo>
                    <a:pt x="7764" y="9437"/>
                  </a:lnTo>
                  <a:lnTo>
                    <a:pt x="7556" y="9557"/>
                  </a:lnTo>
                  <a:lnTo>
                    <a:pt x="7343" y="9666"/>
                  </a:lnTo>
                  <a:lnTo>
                    <a:pt x="7123" y="9766"/>
                  </a:lnTo>
                  <a:lnTo>
                    <a:pt x="6899" y="9854"/>
                  </a:lnTo>
                  <a:lnTo>
                    <a:pt x="6669" y="9933"/>
                  </a:lnTo>
                  <a:lnTo>
                    <a:pt x="6433" y="10000"/>
                  </a:lnTo>
                  <a:lnTo>
                    <a:pt x="6194" y="10054"/>
                  </a:lnTo>
                  <a:lnTo>
                    <a:pt x="5950" y="10098"/>
                  </a:lnTo>
                  <a:lnTo>
                    <a:pt x="5702" y="10130"/>
                  </a:lnTo>
                  <a:lnTo>
                    <a:pt x="5450" y="10148"/>
                  </a:lnTo>
                  <a:lnTo>
                    <a:pt x="5195" y="10155"/>
                  </a:lnTo>
                  <a:lnTo>
                    <a:pt x="4940" y="10148"/>
                  </a:lnTo>
                  <a:lnTo>
                    <a:pt x="4689" y="10130"/>
                  </a:lnTo>
                  <a:lnTo>
                    <a:pt x="4441" y="10098"/>
                  </a:lnTo>
                  <a:lnTo>
                    <a:pt x="4198" y="10054"/>
                  </a:lnTo>
                  <a:lnTo>
                    <a:pt x="3957" y="10000"/>
                  </a:lnTo>
                  <a:lnTo>
                    <a:pt x="3723" y="9933"/>
                  </a:lnTo>
                  <a:lnTo>
                    <a:pt x="3493" y="9854"/>
                  </a:lnTo>
                  <a:lnTo>
                    <a:pt x="3267" y="9766"/>
                  </a:lnTo>
                  <a:lnTo>
                    <a:pt x="3048" y="9666"/>
                  </a:lnTo>
                  <a:lnTo>
                    <a:pt x="2834" y="9557"/>
                  </a:lnTo>
                  <a:lnTo>
                    <a:pt x="2627" y="9437"/>
                  </a:lnTo>
                  <a:lnTo>
                    <a:pt x="2426" y="9309"/>
                  </a:lnTo>
                  <a:lnTo>
                    <a:pt x="2232" y="9170"/>
                  </a:lnTo>
                  <a:lnTo>
                    <a:pt x="2044" y="9023"/>
                  </a:lnTo>
                  <a:lnTo>
                    <a:pt x="1865" y="8868"/>
                  </a:lnTo>
                  <a:lnTo>
                    <a:pt x="1693" y="8703"/>
                  </a:lnTo>
                  <a:lnTo>
                    <a:pt x="1528" y="8531"/>
                  </a:lnTo>
                  <a:lnTo>
                    <a:pt x="1373" y="8352"/>
                  </a:lnTo>
                  <a:lnTo>
                    <a:pt x="1226" y="8164"/>
                  </a:lnTo>
                  <a:lnTo>
                    <a:pt x="1087" y="7969"/>
                  </a:lnTo>
                  <a:lnTo>
                    <a:pt x="959" y="7769"/>
                  </a:lnTo>
                  <a:lnTo>
                    <a:pt x="840" y="7561"/>
                  </a:lnTo>
                  <a:lnTo>
                    <a:pt x="730" y="7348"/>
                  </a:lnTo>
                  <a:lnTo>
                    <a:pt x="632" y="7128"/>
                  </a:lnTo>
                  <a:lnTo>
                    <a:pt x="542" y="6903"/>
                  </a:lnTo>
                  <a:lnTo>
                    <a:pt x="465" y="6673"/>
                  </a:lnTo>
                  <a:lnTo>
                    <a:pt x="398" y="6437"/>
                  </a:lnTo>
                  <a:lnTo>
                    <a:pt x="343" y="6198"/>
                  </a:lnTo>
                  <a:lnTo>
                    <a:pt x="299" y="5954"/>
                  </a:lnTo>
                  <a:lnTo>
                    <a:pt x="268" y="5705"/>
                  </a:lnTo>
                  <a:lnTo>
                    <a:pt x="249" y="5454"/>
                  </a:lnTo>
                  <a:lnTo>
                    <a:pt x="242" y="5198"/>
                  </a:lnTo>
                  <a:lnTo>
                    <a:pt x="249" y="4943"/>
                  </a:lnTo>
                  <a:lnTo>
                    <a:pt x="268" y="4691"/>
                  </a:lnTo>
                  <a:lnTo>
                    <a:pt x="299" y="4444"/>
                  </a:lnTo>
                  <a:lnTo>
                    <a:pt x="343" y="4199"/>
                  </a:lnTo>
                  <a:lnTo>
                    <a:pt x="398" y="3960"/>
                  </a:lnTo>
                  <a:lnTo>
                    <a:pt x="465" y="3725"/>
                  </a:lnTo>
                  <a:lnTo>
                    <a:pt x="542" y="3495"/>
                  </a:lnTo>
                  <a:lnTo>
                    <a:pt x="632" y="3269"/>
                  </a:lnTo>
                  <a:lnTo>
                    <a:pt x="730" y="3050"/>
                  </a:lnTo>
                  <a:lnTo>
                    <a:pt x="840" y="2836"/>
                  </a:lnTo>
                  <a:lnTo>
                    <a:pt x="959" y="2628"/>
                  </a:lnTo>
                  <a:lnTo>
                    <a:pt x="1087" y="2427"/>
                  </a:lnTo>
                  <a:lnTo>
                    <a:pt x="1226" y="2233"/>
                  </a:lnTo>
                  <a:lnTo>
                    <a:pt x="1373" y="2045"/>
                  </a:lnTo>
                  <a:lnTo>
                    <a:pt x="1528" y="1866"/>
                  </a:lnTo>
                  <a:lnTo>
                    <a:pt x="1693" y="1693"/>
                  </a:lnTo>
                  <a:lnTo>
                    <a:pt x="1865" y="1529"/>
                  </a:lnTo>
                  <a:lnTo>
                    <a:pt x="2044" y="1374"/>
                  </a:lnTo>
                  <a:lnTo>
                    <a:pt x="2232" y="1226"/>
                  </a:lnTo>
                  <a:lnTo>
                    <a:pt x="2426" y="1088"/>
                  </a:lnTo>
                  <a:lnTo>
                    <a:pt x="2627" y="960"/>
                  </a:lnTo>
                  <a:lnTo>
                    <a:pt x="2834" y="841"/>
                  </a:lnTo>
                  <a:lnTo>
                    <a:pt x="3048" y="731"/>
                  </a:lnTo>
                  <a:lnTo>
                    <a:pt x="3267" y="632"/>
                  </a:lnTo>
                  <a:lnTo>
                    <a:pt x="3493" y="542"/>
                  </a:lnTo>
                  <a:lnTo>
                    <a:pt x="3723" y="465"/>
                  </a:lnTo>
                  <a:lnTo>
                    <a:pt x="3957" y="398"/>
                  </a:lnTo>
                  <a:lnTo>
                    <a:pt x="4198" y="343"/>
                  </a:lnTo>
                  <a:lnTo>
                    <a:pt x="4441" y="298"/>
                  </a:lnTo>
                  <a:lnTo>
                    <a:pt x="4689" y="268"/>
                  </a:lnTo>
                  <a:lnTo>
                    <a:pt x="4940" y="248"/>
                  </a:lnTo>
                  <a:lnTo>
                    <a:pt x="5195" y="242"/>
                  </a:lnTo>
                  <a:lnTo>
                    <a:pt x="5450" y="248"/>
                  </a:lnTo>
                  <a:lnTo>
                    <a:pt x="5702" y="268"/>
                  </a:lnTo>
                  <a:lnTo>
                    <a:pt x="5950" y="298"/>
                  </a:lnTo>
                  <a:lnTo>
                    <a:pt x="6194" y="343"/>
                  </a:lnTo>
                  <a:lnTo>
                    <a:pt x="6433" y="398"/>
                  </a:lnTo>
                  <a:lnTo>
                    <a:pt x="6669" y="465"/>
                  </a:lnTo>
                  <a:lnTo>
                    <a:pt x="6899" y="542"/>
                  </a:lnTo>
                  <a:lnTo>
                    <a:pt x="7123" y="632"/>
                  </a:lnTo>
                  <a:lnTo>
                    <a:pt x="7343" y="731"/>
                  </a:lnTo>
                  <a:lnTo>
                    <a:pt x="7556" y="841"/>
                  </a:lnTo>
                  <a:lnTo>
                    <a:pt x="7764" y="960"/>
                  </a:lnTo>
                  <a:lnTo>
                    <a:pt x="7964" y="1088"/>
                  </a:lnTo>
                  <a:lnTo>
                    <a:pt x="8159" y="1226"/>
                  </a:lnTo>
                  <a:lnTo>
                    <a:pt x="8346" y="1374"/>
                  </a:lnTo>
                  <a:lnTo>
                    <a:pt x="8525" y="1529"/>
                  </a:lnTo>
                  <a:lnTo>
                    <a:pt x="8698" y="1693"/>
                  </a:lnTo>
                  <a:lnTo>
                    <a:pt x="8862" y="1866"/>
                  </a:lnTo>
                  <a:lnTo>
                    <a:pt x="9017" y="2045"/>
                  </a:lnTo>
                  <a:lnTo>
                    <a:pt x="9165" y="2233"/>
                  </a:lnTo>
                  <a:lnTo>
                    <a:pt x="9303" y="2427"/>
                  </a:lnTo>
                  <a:lnTo>
                    <a:pt x="9432" y="2628"/>
                  </a:lnTo>
                  <a:lnTo>
                    <a:pt x="9551" y="2836"/>
                  </a:lnTo>
                  <a:lnTo>
                    <a:pt x="9660" y="3050"/>
                  </a:lnTo>
                  <a:lnTo>
                    <a:pt x="9760" y="3269"/>
                  </a:lnTo>
                  <a:lnTo>
                    <a:pt x="9848" y="3495"/>
                  </a:lnTo>
                  <a:lnTo>
                    <a:pt x="9926" y="3725"/>
                  </a:lnTo>
                  <a:lnTo>
                    <a:pt x="9993" y="3960"/>
                  </a:lnTo>
                  <a:lnTo>
                    <a:pt x="10048" y="4199"/>
                  </a:lnTo>
                  <a:lnTo>
                    <a:pt x="10092" y="4444"/>
                  </a:lnTo>
                  <a:lnTo>
                    <a:pt x="10124" y="4691"/>
                  </a:lnTo>
                  <a:lnTo>
                    <a:pt x="10143" y="4943"/>
                  </a:lnTo>
                  <a:lnTo>
                    <a:pt x="10149" y="5198"/>
                  </a:lnTo>
                  <a:close/>
                </a:path>
              </a:pathLst>
            </a:custGeom>
            <a:solidFill>
              <a:srgbClr val="DEDE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21"/>
            <p:cNvSpPr>
              <a:spLocks noChangeAspect="1" noEditPoints="1"/>
            </p:cNvSpPr>
            <p:nvPr/>
          </p:nvSpPr>
          <p:spPr bwMode="auto">
            <a:xfrm>
              <a:off x="3628" y="951"/>
              <a:ext cx="1219" cy="1218"/>
            </a:xfrm>
            <a:custGeom>
              <a:avLst/>
              <a:gdLst>
                <a:gd name="T0" fmla="*/ 0 w 10148"/>
                <a:gd name="T1" fmla="*/ 0 h 10156"/>
                <a:gd name="T2" fmla="*/ 0 w 10148"/>
                <a:gd name="T3" fmla="*/ 0 h 10156"/>
                <a:gd name="T4" fmla="*/ 0 w 10148"/>
                <a:gd name="T5" fmla="*/ 0 h 10156"/>
                <a:gd name="T6" fmla="*/ 0 w 10148"/>
                <a:gd name="T7" fmla="*/ 0 h 10156"/>
                <a:gd name="T8" fmla="*/ 0 w 10148"/>
                <a:gd name="T9" fmla="*/ 0 h 10156"/>
                <a:gd name="T10" fmla="*/ 0 w 10148"/>
                <a:gd name="T11" fmla="*/ 0 h 10156"/>
                <a:gd name="T12" fmla="*/ 0 w 10148"/>
                <a:gd name="T13" fmla="*/ 0 h 10156"/>
                <a:gd name="T14" fmla="*/ 0 w 10148"/>
                <a:gd name="T15" fmla="*/ 0 h 10156"/>
                <a:gd name="T16" fmla="*/ 0 w 10148"/>
                <a:gd name="T17" fmla="*/ 0 h 10156"/>
                <a:gd name="T18" fmla="*/ 0 w 10148"/>
                <a:gd name="T19" fmla="*/ 0 h 10156"/>
                <a:gd name="T20" fmla="*/ 0 w 10148"/>
                <a:gd name="T21" fmla="*/ 0 h 10156"/>
                <a:gd name="T22" fmla="*/ 0 w 10148"/>
                <a:gd name="T23" fmla="*/ 0 h 10156"/>
                <a:gd name="T24" fmla="*/ 0 w 10148"/>
                <a:gd name="T25" fmla="*/ 0 h 10156"/>
                <a:gd name="T26" fmla="*/ 0 w 10148"/>
                <a:gd name="T27" fmla="*/ 0 h 10156"/>
                <a:gd name="T28" fmla="*/ 0 w 10148"/>
                <a:gd name="T29" fmla="*/ 0 h 10156"/>
                <a:gd name="T30" fmla="*/ 0 w 10148"/>
                <a:gd name="T31" fmla="*/ 0 h 10156"/>
                <a:gd name="T32" fmla="*/ 0 w 10148"/>
                <a:gd name="T33" fmla="*/ 0 h 10156"/>
                <a:gd name="T34" fmla="*/ 0 w 10148"/>
                <a:gd name="T35" fmla="*/ 0 h 10156"/>
                <a:gd name="T36" fmla="*/ 0 w 10148"/>
                <a:gd name="T37" fmla="*/ 0 h 10156"/>
                <a:gd name="T38" fmla="*/ 0 w 10148"/>
                <a:gd name="T39" fmla="*/ 0 h 10156"/>
                <a:gd name="T40" fmla="*/ 0 w 10148"/>
                <a:gd name="T41" fmla="*/ 0 h 10156"/>
                <a:gd name="T42" fmla="*/ 0 w 10148"/>
                <a:gd name="T43" fmla="*/ 0 h 10156"/>
                <a:gd name="T44" fmla="*/ 0 w 10148"/>
                <a:gd name="T45" fmla="*/ 0 h 10156"/>
                <a:gd name="T46" fmla="*/ 0 w 10148"/>
                <a:gd name="T47" fmla="*/ 0 h 10156"/>
                <a:gd name="T48" fmla="*/ 0 w 10148"/>
                <a:gd name="T49" fmla="*/ 0 h 10156"/>
                <a:gd name="T50" fmla="*/ 0 w 10148"/>
                <a:gd name="T51" fmla="*/ 0 h 10156"/>
                <a:gd name="T52" fmla="*/ 0 w 10148"/>
                <a:gd name="T53" fmla="*/ 0 h 10156"/>
                <a:gd name="T54" fmla="*/ 0 w 10148"/>
                <a:gd name="T55" fmla="*/ 0 h 10156"/>
                <a:gd name="T56" fmla="*/ 0 w 10148"/>
                <a:gd name="T57" fmla="*/ 0 h 10156"/>
                <a:gd name="T58" fmla="*/ 0 w 10148"/>
                <a:gd name="T59" fmla="*/ 0 h 10156"/>
                <a:gd name="T60" fmla="*/ 0 w 10148"/>
                <a:gd name="T61" fmla="*/ 0 h 10156"/>
                <a:gd name="T62" fmla="*/ 0 w 10148"/>
                <a:gd name="T63" fmla="*/ 0 h 10156"/>
                <a:gd name="T64" fmla="*/ 0 w 10148"/>
                <a:gd name="T65" fmla="*/ 0 h 10156"/>
                <a:gd name="T66" fmla="*/ 0 w 10148"/>
                <a:gd name="T67" fmla="*/ 0 h 10156"/>
                <a:gd name="T68" fmla="*/ 0 w 10148"/>
                <a:gd name="T69" fmla="*/ 0 h 10156"/>
                <a:gd name="T70" fmla="*/ 0 w 10148"/>
                <a:gd name="T71" fmla="*/ 0 h 10156"/>
                <a:gd name="T72" fmla="*/ 0 w 10148"/>
                <a:gd name="T73" fmla="*/ 0 h 10156"/>
                <a:gd name="T74" fmla="*/ 0 w 10148"/>
                <a:gd name="T75" fmla="*/ 0 h 10156"/>
                <a:gd name="T76" fmla="*/ 0 w 10148"/>
                <a:gd name="T77" fmla="*/ 0 h 10156"/>
                <a:gd name="T78" fmla="*/ 0 w 10148"/>
                <a:gd name="T79" fmla="*/ 0 h 10156"/>
                <a:gd name="T80" fmla="*/ 0 w 10148"/>
                <a:gd name="T81" fmla="*/ 0 h 10156"/>
                <a:gd name="T82" fmla="*/ 0 w 10148"/>
                <a:gd name="T83" fmla="*/ 0 h 10156"/>
                <a:gd name="T84" fmla="*/ 0 w 10148"/>
                <a:gd name="T85" fmla="*/ 0 h 10156"/>
                <a:gd name="T86" fmla="*/ 0 w 10148"/>
                <a:gd name="T87" fmla="*/ 0 h 10156"/>
                <a:gd name="T88" fmla="*/ 0 w 10148"/>
                <a:gd name="T89" fmla="*/ 0 h 10156"/>
                <a:gd name="T90" fmla="*/ 0 w 10148"/>
                <a:gd name="T91" fmla="*/ 0 h 10156"/>
                <a:gd name="T92" fmla="*/ 0 w 10148"/>
                <a:gd name="T93" fmla="*/ 0 h 10156"/>
                <a:gd name="T94" fmla="*/ 0 w 10148"/>
                <a:gd name="T95" fmla="*/ 0 h 10156"/>
                <a:gd name="T96" fmla="*/ 0 w 10148"/>
                <a:gd name="T97" fmla="*/ 0 h 10156"/>
                <a:gd name="T98" fmla="*/ 0 w 10148"/>
                <a:gd name="T99" fmla="*/ 0 h 10156"/>
                <a:gd name="T100" fmla="*/ 0 w 10148"/>
                <a:gd name="T101" fmla="*/ 0 h 101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48"/>
                <a:gd name="T154" fmla="*/ 0 h 10156"/>
                <a:gd name="T155" fmla="*/ 10148 w 10148"/>
                <a:gd name="T156" fmla="*/ 10156 h 101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48" h="10156">
                  <a:moveTo>
                    <a:pt x="10148" y="5078"/>
                  </a:moveTo>
                  <a:lnTo>
                    <a:pt x="10141" y="4817"/>
                  </a:lnTo>
                  <a:lnTo>
                    <a:pt x="10122" y="4559"/>
                  </a:lnTo>
                  <a:lnTo>
                    <a:pt x="10089" y="4305"/>
                  </a:lnTo>
                  <a:lnTo>
                    <a:pt x="10045" y="4055"/>
                  </a:lnTo>
                  <a:lnTo>
                    <a:pt x="9988" y="3809"/>
                  </a:lnTo>
                  <a:lnTo>
                    <a:pt x="9920" y="3569"/>
                  </a:lnTo>
                  <a:lnTo>
                    <a:pt x="9840" y="3333"/>
                  </a:lnTo>
                  <a:lnTo>
                    <a:pt x="9749" y="3102"/>
                  </a:lnTo>
                  <a:lnTo>
                    <a:pt x="9647" y="2877"/>
                  </a:lnTo>
                  <a:lnTo>
                    <a:pt x="9535" y="2658"/>
                  </a:lnTo>
                  <a:lnTo>
                    <a:pt x="9413" y="2446"/>
                  </a:lnTo>
                  <a:lnTo>
                    <a:pt x="9281" y="2239"/>
                  </a:lnTo>
                  <a:lnTo>
                    <a:pt x="9139" y="2041"/>
                  </a:lnTo>
                  <a:lnTo>
                    <a:pt x="8989" y="1849"/>
                  </a:lnTo>
                  <a:lnTo>
                    <a:pt x="8830" y="1664"/>
                  </a:lnTo>
                  <a:lnTo>
                    <a:pt x="8662" y="1488"/>
                  </a:lnTo>
                  <a:lnTo>
                    <a:pt x="8485" y="1321"/>
                  </a:lnTo>
                  <a:lnTo>
                    <a:pt x="8301" y="1161"/>
                  </a:lnTo>
                  <a:lnTo>
                    <a:pt x="8110" y="1010"/>
                  </a:lnTo>
                  <a:lnTo>
                    <a:pt x="7910" y="868"/>
                  </a:lnTo>
                  <a:lnTo>
                    <a:pt x="7704" y="736"/>
                  </a:lnTo>
                  <a:lnTo>
                    <a:pt x="7492" y="614"/>
                  </a:lnTo>
                  <a:lnTo>
                    <a:pt x="7273" y="502"/>
                  </a:lnTo>
                  <a:lnTo>
                    <a:pt x="7049" y="400"/>
                  </a:lnTo>
                  <a:lnTo>
                    <a:pt x="6818" y="309"/>
                  </a:lnTo>
                  <a:lnTo>
                    <a:pt x="6582" y="229"/>
                  </a:lnTo>
                  <a:lnTo>
                    <a:pt x="6342" y="160"/>
                  </a:lnTo>
                  <a:lnTo>
                    <a:pt x="6096" y="103"/>
                  </a:lnTo>
                  <a:lnTo>
                    <a:pt x="5846" y="59"/>
                  </a:lnTo>
                  <a:lnTo>
                    <a:pt x="5592" y="28"/>
                  </a:lnTo>
                  <a:lnTo>
                    <a:pt x="5335" y="7"/>
                  </a:lnTo>
                  <a:lnTo>
                    <a:pt x="5073" y="0"/>
                  </a:lnTo>
                  <a:lnTo>
                    <a:pt x="4813" y="7"/>
                  </a:lnTo>
                  <a:lnTo>
                    <a:pt x="4555" y="28"/>
                  </a:lnTo>
                  <a:lnTo>
                    <a:pt x="4300" y="59"/>
                  </a:lnTo>
                  <a:lnTo>
                    <a:pt x="4051" y="103"/>
                  </a:lnTo>
                  <a:lnTo>
                    <a:pt x="3805" y="160"/>
                  </a:lnTo>
                  <a:lnTo>
                    <a:pt x="3565" y="229"/>
                  </a:lnTo>
                  <a:lnTo>
                    <a:pt x="3329" y="309"/>
                  </a:lnTo>
                  <a:lnTo>
                    <a:pt x="3099" y="400"/>
                  </a:lnTo>
                  <a:lnTo>
                    <a:pt x="2873" y="502"/>
                  </a:lnTo>
                  <a:lnTo>
                    <a:pt x="2654" y="614"/>
                  </a:lnTo>
                  <a:lnTo>
                    <a:pt x="2442" y="736"/>
                  </a:lnTo>
                  <a:lnTo>
                    <a:pt x="2236" y="868"/>
                  </a:lnTo>
                  <a:lnTo>
                    <a:pt x="2038" y="1010"/>
                  </a:lnTo>
                  <a:lnTo>
                    <a:pt x="1846" y="1161"/>
                  </a:lnTo>
                  <a:lnTo>
                    <a:pt x="1661" y="1321"/>
                  </a:lnTo>
                  <a:lnTo>
                    <a:pt x="1486" y="1488"/>
                  </a:lnTo>
                  <a:lnTo>
                    <a:pt x="1318" y="1664"/>
                  </a:lnTo>
                  <a:lnTo>
                    <a:pt x="1158" y="1849"/>
                  </a:lnTo>
                  <a:lnTo>
                    <a:pt x="1007" y="2041"/>
                  </a:lnTo>
                  <a:lnTo>
                    <a:pt x="866" y="2239"/>
                  </a:lnTo>
                  <a:lnTo>
                    <a:pt x="734" y="2446"/>
                  </a:lnTo>
                  <a:lnTo>
                    <a:pt x="612" y="2658"/>
                  </a:lnTo>
                  <a:lnTo>
                    <a:pt x="500" y="2877"/>
                  </a:lnTo>
                  <a:lnTo>
                    <a:pt x="398" y="3102"/>
                  </a:lnTo>
                  <a:lnTo>
                    <a:pt x="307" y="3333"/>
                  </a:lnTo>
                  <a:lnTo>
                    <a:pt x="228" y="3569"/>
                  </a:lnTo>
                  <a:lnTo>
                    <a:pt x="158" y="3809"/>
                  </a:lnTo>
                  <a:lnTo>
                    <a:pt x="102" y="4055"/>
                  </a:lnTo>
                  <a:lnTo>
                    <a:pt x="58" y="4305"/>
                  </a:lnTo>
                  <a:lnTo>
                    <a:pt x="26" y="4559"/>
                  </a:lnTo>
                  <a:lnTo>
                    <a:pt x="5" y="4817"/>
                  </a:lnTo>
                  <a:lnTo>
                    <a:pt x="0" y="5078"/>
                  </a:lnTo>
                  <a:lnTo>
                    <a:pt x="5" y="5339"/>
                  </a:lnTo>
                  <a:lnTo>
                    <a:pt x="26" y="5598"/>
                  </a:lnTo>
                  <a:lnTo>
                    <a:pt x="58" y="5852"/>
                  </a:lnTo>
                  <a:lnTo>
                    <a:pt x="102" y="6101"/>
                  </a:lnTo>
                  <a:lnTo>
                    <a:pt x="158" y="6348"/>
                  </a:lnTo>
                  <a:lnTo>
                    <a:pt x="228" y="6588"/>
                  </a:lnTo>
                  <a:lnTo>
                    <a:pt x="307" y="6824"/>
                  </a:lnTo>
                  <a:lnTo>
                    <a:pt x="398" y="7055"/>
                  </a:lnTo>
                  <a:lnTo>
                    <a:pt x="500" y="7280"/>
                  </a:lnTo>
                  <a:lnTo>
                    <a:pt x="612" y="7499"/>
                  </a:lnTo>
                  <a:lnTo>
                    <a:pt x="734" y="7711"/>
                  </a:lnTo>
                  <a:lnTo>
                    <a:pt x="866" y="7917"/>
                  </a:lnTo>
                  <a:lnTo>
                    <a:pt x="1007" y="8116"/>
                  </a:lnTo>
                  <a:lnTo>
                    <a:pt x="1158" y="8309"/>
                  </a:lnTo>
                  <a:lnTo>
                    <a:pt x="1318" y="8492"/>
                  </a:lnTo>
                  <a:lnTo>
                    <a:pt x="1486" y="8668"/>
                  </a:lnTo>
                  <a:lnTo>
                    <a:pt x="1661" y="8837"/>
                  </a:lnTo>
                  <a:lnTo>
                    <a:pt x="1846" y="8996"/>
                  </a:lnTo>
                  <a:lnTo>
                    <a:pt x="2038" y="9147"/>
                  </a:lnTo>
                  <a:lnTo>
                    <a:pt x="2236" y="9289"/>
                  </a:lnTo>
                  <a:lnTo>
                    <a:pt x="2442" y="9421"/>
                  </a:lnTo>
                  <a:lnTo>
                    <a:pt x="2654" y="9543"/>
                  </a:lnTo>
                  <a:lnTo>
                    <a:pt x="2873" y="9655"/>
                  </a:lnTo>
                  <a:lnTo>
                    <a:pt x="3099" y="9757"/>
                  </a:lnTo>
                  <a:lnTo>
                    <a:pt x="3329" y="9848"/>
                  </a:lnTo>
                  <a:lnTo>
                    <a:pt x="3565" y="9927"/>
                  </a:lnTo>
                  <a:lnTo>
                    <a:pt x="3805" y="9996"/>
                  </a:lnTo>
                  <a:lnTo>
                    <a:pt x="4051" y="10053"/>
                  </a:lnTo>
                  <a:lnTo>
                    <a:pt x="4300" y="10097"/>
                  </a:lnTo>
                  <a:lnTo>
                    <a:pt x="4555" y="10130"/>
                  </a:lnTo>
                  <a:lnTo>
                    <a:pt x="4813" y="10150"/>
                  </a:lnTo>
                  <a:lnTo>
                    <a:pt x="5073" y="10156"/>
                  </a:lnTo>
                  <a:lnTo>
                    <a:pt x="5335" y="10150"/>
                  </a:lnTo>
                  <a:lnTo>
                    <a:pt x="5592" y="10130"/>
                  </a:lnTo>
                  <a:lnTo>
                    <a:pt x="5846" y="10097"/>
                  </a:lnTo>
                  <a:lnTo>
                    <a:pt x="6096" y="10053"/>
                  </a:lnTo>
                  <a:lnTo>
                    <a:pt x="6342" y="9996"/>
                  </a:lnTo>
                  <a:lnTo>
                    <a:pt x="6582" y="9927"/>
                  </a:lnTo>
                  <a:lnTo>
                    <a:pt x="6818" y="9848"/>
                  </a:lnTo>
                  <a:lnTo>
                    <a:pt x="7049" y="9757"/>
                  </a:lnTo>
                  <a:lnTo>
                    <a:pt x="7273" y="9655"/>
                  </a:lnTo>
                  <a:lnTo>
                    <a:pt x="7492" y="9543"/>
                  </a:lnTo>
                  <a:lnTo>
                    <a:pt x="7704" y="9421"/>
                  </a:lnTo>
                  <a:lnTo>
                    <a:pt x="7910" y="9289"/>
                  </a:lnTo>
                  <a:lnTo>
                    <a:pt x="8110" y="9147"/>
                  </a:lnTo>
                  <a:lnTo>
                    <a:pt x="8301" y="8996"/>
                  </a:lnTo>
                  <a:lnTo>
                    <a:pt x="8485" y="8837"/>
                  </a:lnTo>
                  <a:lnTo>
                    <a:pt x="8662" y="8668"/>
                  </a:lnTo>
                  <a:lnTo>
                    <a:pt x="8830" y="8492"/>
                  </a:lnTo>
                  <a:lnTo>
                    <a:pt x="8989" y="8309"/>
                  </a:lnTo>
                  <a:lnTo>
                    <a:pt x="9139" y="8116"/>
                  </a:lnTo>
                  <a:lnTo>
                    <a:pt x="9281" y="7917"/>
                  </a:lnTo>
                  <a:lnTo>
                    <a:pt x="9413" y="7711"/>
                  </a:lnTo>
                  <a:lnTo>
                    <a:pt x="9535" y="7499"/>
                  </a:lnTo>
                  <a:lnTo>
                    <a:pt x="9647" y="7280"/>
                  </a:lnTo>
                  <a:lnTo>
                    <a:pt x="9749" y="7055"/>
                  </a:lnTo>
                  <a:lnTo>
                    <a:pt x="9840" y="6824"/>
                  </a:lnTo>
                  <a:lnTo>
                    <a:pt x="9920" y="6588"/>
                  </a:lnTo>
                  <a:lnTo>
                    <a:pt x="9988" y="6348"/>
                  </a:lnTo>
                  <a:lnTo>
                    <a:pt x="10045" y="6101"/>
                  </a:lnTo>
                  <a:lnTo>
                    <a:pt x="10089" y="5852"/>
                  </a:lnTo>
                  <a:lnTo>
                    <a:pt x="10122" y="5598"/>
                  </a:lnTo>
                  <a:lnTo>
                    <a:pt x="10141" y="5339"/>
                  </a:lnTo>
                  <a:lnTo>
                    <a:pt x="10148" y="5078"/>
                  </a:lnTo>
                  <a:close/>
                  <a:moveTo>
                    <a:pt x="9906" y="5078"/>
                  </a:moveTo>
                  <a:lnTo>
                    <a:pt x="9900" y="5327"/>
                  </a:lnTo>
                  <a:lnTo>
                    <a:pt x="9882" y="5573"/>
                  </a:lnTo>
                  <a:lnTo>
                    <a:pt x="9851" y="5814"/>
                  </a:lnTo>
                  <a:lnTo>
                    <a:pt x="9808" y="6053"/>
                  </a:lnTo>
                  <a:lnTo>
                    <a:pt x="9753" y="6287"/>
                  </a:lnTo>
                  <a:lnTo>
                    <a:pt x="9689" y="6517"/>
                  </a:lnTo>
                  <a:lnTo>
                    <a:pt x="9613" y="6741"/>
                  </a:lnTo>
                  <a:lnTo>
                    <a:pt x="9527" y="6961"/>
                  </a:lnTo>
                  <a:lnTo>
                    <a:pt x="9429" y="7174"/>
                  </a:lnTo>
                  <a:lnTo>
                    <a:pt x="9323" y="7383"/>
                  </a:lnTo>
                  <a:lnTo>
                    <a:pt x="9206" y="7586"/>
                  </a:lnTo>
                  <a:lnTo>
                    <a:pt x="9080" y="7782"/>
                  </a:lnTo>
                  <a:lnTo>
                    <a:pt x="8946" y="7972"/>
                  </a:lnTo>
                  <a:lnTo>
                    <a:pt x="8802" y="8154"/>
                  </a:lnTo>
                  <a:lnTo>
                    <a:pt x="8651" y="8330"/>
                  </a:lnTo>
                  <a:lnTo>
                    <a:pt x="8491" y="8498"/>
                  </a:lnTo>
                  <a:lnTo>
                    <a:pt x="8323" y="8658"/>
                  </a:lnTo>
                  <a:lnTo>
                    <a:pt x="8147" y="8810"/>
                  </a:lnTo>
                  <a:lnTo>
                    <a:pt x="7965" y="8953"/>
                  </a:lnTo>
                  <a:lnTo>
                    <a:pt x="7776" y="9088"/>
                  </a:lnTo>
                  <a:lnTo>
                    <a:pt x="7579" y="9214"/>
                  </a:lnTo>
                  <a:lnTo>
                    <a:pt x="7377" y="9331"/>
                  </a:lnTo>
                  <a:lnTo>
                    <a:pt x="7168" y="9437"/>
                  </a:lnTo>
                  <a:lnTo>
                    <a:pt x="6955" y="9534"/>
                  </a:lnTo>
                  <a:lnTo>
                    <a:pt x="6735" y="9621"/>
                  </a:lnTo>
                  <a:lnTo>
                    <a:pt x="6511" y="9697"/>
                  </a:lnTo>
                  <a:lnTo>
                    <a:pt x="6282" y="9762"/>
                  </a:lnTo>
                  <a:lnTo>
                    <a:pt x="6047" y="9816"/>
                  </a:lnTo>
                  <a:lnTo>
                    <a:pt x="5809" y="9858"/>
                  </a:lnTo>
                  <a:lnTo>
                    <a:pt x="5567" y="9889"/>
                  </a:lnTo>
                  <a:lnTo>
                    <a:pt x="5323" y="9908"/>
                  </a:lnTo>
                  <a:lnTo>
                    <a:pt x="5073" y="9914"/>
                  </a:lnTo>
                  <a:lnTo>
                    <a:pt x="4825" y="9908"/>
                  </a:lnTo>
                  <a:lnTo>
                    <a:pt x="4579" y="9889"/>
                  </a:lnTo>
                  <a:lnTo>
                    <a:pt x="4338" y="9858"/>
                  </a:lnTo>
                  <a:lnTo>
                    <a:pt x="4100" y="9816"/>
                  </a:lnTo>
                  <a:lnTo>
                    <a:pt x="3866" y="9762"/>
                  </a:lnTo>
                  <a:lnTo>
                    <a:pt x="3636" y="9697"/>
                  </a:lnTo>
                  <a:lnTo>
                    <a:pt x="3412" y="9621"/>
                  </a:lnTo>
                  <a:lnTo>
                    <a:pt x="3193" y="9534"/>
                  </a:lnTo>
                  <a:lnTo>
                    <a:pt x="2979" y="9437"/>
                  </a:lnTo>
                  <a:lnTo>
                    <a:pt x="2770" y="9331"/>
                  </a:lnTo>
                  <a:lnTo>
                    <a:pt x="2567" y="9214"/>
                  </a:lnTo>
                  <a:lnTo>
                    <a:pt x="2372" y="9088"/>
                  </a:lnTo>
                  <a:lnTo>
                    <a:pt x="2182" y="8953"/>
                  </a:lnTo>
                  <a:lnTo>
                    <a:pt x="1999" y="8810"/>
                  </a:lnTo>
                  <a:lnTo>
                    <a:pt x="1825" y="8658"/>
                  </a:lnTo>
                  <a:lnTo>
                    <a:pt x="1657" y="8498"/>
                  </a:lnTo>
                  <a:lnTo>
                    <a:pt x="1496" y="8330"/>
                  </a:lnTo>
                  <a:lnTo>
                    <a:pt x="1344" y="8154"/>
                  </a:lnTo>
                  <a:lnTo>
                    <a:pt x="1201" y="7972"/>
                  </a:lnTo>
                  <a:lnTo>
                    <a:pt x="1066" y="7782"/>
                  </a:lnTo>
                  <a:lnTo>
                    <a:pt x="941" y="7586"/>
                  </a:lnTo>
                  <a:lnTo>
                    <a:pt x="824" y="7383"/>
                  </a:lnTo>
                  <a:lnTo>
                    <a:pt x="717" y="7174"/>
                  </a:lnTo>
                  <a:lnTo>
                    <a:pt x="621" y="6961"/>
                  </a:lnTo>
                  <a:lnTo>
                    <a:pt x="534" y="6741"/>
                  </a:lnTo>
                  <a:lnTo>
                    <a:pt x="458" y="6517"/>
                  </a:lnTo>
                  <a:lnTo>
                    <a:pt x="393" y="6287"/>
                  </a:lnTo>
                  <a:lnTo>
                    <a:pt x="339" y="6053"/>
                  </a:lnTo>
                  <a:lnTo>
                    <a:pt x="297" y="5814"/>
                  </a:lnTo>
                  <a:lnTo>
                    <a:pt x="266" y="5573"/>
                  </a:lnTo>
                  <a:lnTo>
                    <a:pt x="247" y="5327"/>
                  </a:lnTo>
                  <a:lnTo>
                    <a:pt x="241" y="5078"/>
                  </a:lnTo>
                  <a:lnTo>
                    <a:pt x="247" y="4830"/>
                  </a:lnTo>
                  <a:lnTo>
                    <a:pt x="266" y="4584"/>
                  </a:lnTo>
                  <a:lnTo>
                    <a:pt x="297" y="4342"/>
                  </a:lnTo>
                  <a:lnTo>
                    <a:pt x="339" y="4104"/>
                  </a:lnTo>
                  <a:lnTo>
                    <a:pt x="393" y="3870"/>
                  </a:lnTo>
                  <a:lnTo>
                    <a:pt x="458" y="3640"/>
                  </a:lnTo>
                  <a:lnTo>
                    <a:pt x="534" y="3416"/>
                  </a:lnTo>
                  <a:lnTo>
                    <a:pt x="621" y="3197"/>
                  </a:lnTo>
                  <a:lnTo>
                    <a:pt x="717" y="2982"/>
                  </a:lnTo>
                  <a:lnTo>
                    <a:pt x="824" y="2774"/>
                  </a:lnTo>
                  <a:lnTo>
                    <a:pt x="941" y="2570"/>
                  </a:lnTo>
                  <a:lnTo>
                    <a:pt x="1066" y="2375"/>
                  </a:lnTo>
                  <a:lnTo>
                    <a:pt x="1201" y="2185"/>
                  </a:lnTo>
                  <a:lnTo>
                    <a:pt x="1344" y="2002"/>
                  </a:lnTo>
                  <a:lnTo>
                    <a:pt x="1496" y="1828"/>
                  </a:lnTo>
                  <a:lnTo>
                    <a:pt x="1657" y="1659"/>
                  </a:lnTo>
                  <a:lnTo>
                    <a:pt x="1825" y="1499"/>
                  </a:lnTo>
                  <a:lnTo>
                    <a:pt x="1999" y="1347"/>
                  </a:lnTo>
                  <a:lnTo>
                    <a:pt x="2182" y="1204"/>
                  </a:lnTo>
                  <a:lnTo>
                    <a:pt x="2372" y="1069"/>
                  </a:lnTo>
                  <a:lnTo>
                    <a:pt x="2567" y="943"/>
                  </a:lnTo>
                  <a:lnTo>
                    <a:pt x="2770" y="826"/>
                  </a:lnTo>
                  <a:lnTo>
                    <a:pt x="2979" y="719"/>
                  </a:lnTo>
                  <a:lnTo>
                    <a:pt x="3193" y="623"/>
                  </a:lnTo>
                  <a:lnTo>
                    <a:pt x="3412" y="536"/>
                  </a:lnTo>
                  <a:lnTo>
                    <a:pt x="3636" y="460"/>
                  </a:lnTo>
                  <a:lnTo>
                    <a:pt x="3866" y="395"/>
                  </a:lnTo>
                  <a:lnTo>
                    <a:pt x="4100" y="341"/>
                  </a:lnTo>
                  <a:lnTo>
                    <a:pt x="4338" y="299"/>
                  </a:lnTo>
                  <a:lnTo>
                    <a:pt x="4579" y="268"/>
                  </a:lnTo>
                  <a:lnTo>
                    <a:pt x="4825" y="249"/>
                  </a:lnTo>
                  <a:lnTo>
                    <a:pt x="5073" y="243"/>
                  </a:lnTo>
                  <a:lnTo>
                    <a:pt x="5323" y="249"/>
                  </a:lnTo>
                  <a:lnTo>
                    <a:pt x="5567" y="268"/>
                  </a:lnTo>
                  <a:lnTo>
                    <a:pt x="5809" y="299"/>
                  </a:lnTo>
                  <a:lnTo>
                    <a:pt x="6047" y="341"/>
                  </a:lnTo>
                  <a:lnTo>
                    <a:pt x="6282" y="395"/>
                  </a:lnTo>
                  <a:lnTo>
                    <a:pt x="6511" y="460"/>
                  </a:lnTo>
                  <a:lnTo>
                    <a:pt x="6735" y="536"/>
                  </a:lnTo>
                  <a:lnTo>
                    <a:pt x="6955" y="623"/>
                  </a:lnTo>
                  <a:lnTo>
                    <a:pt x="7168" y="719"/>
                  </a:lnTo>
                  <a:lnTo>
                    <a:pt x="7377" y="826"/>
                  </a:lnTo>
                  <a:lnTo>
                    <a:pt x="7579" y="943"/>
                  </a:lnTo>
                  <a:lnTo>
                    <a:pt x="7776" y="1069"/>
                  </a:lnTo>
                  <a:lnTo>
                    <a:pt x="7965" y="1204"/>
                  </a:lnTo>
                  <a:lnTo>
                    <a:pt x="8147" y="1347"/>
                  </a:lnTo>
                  <a:lnTo>
                    <a:pt x="8323" y="1499"/>
                  </a:lnTo>
                  <a:lnTo>
                    <a:pt x="8491" y="1659"/>
                  </a:lnTo>
                  <a:lnTo>
                    <a:pt x="8651" y="1828"/>
                  </a:lnTo>
                  <a:lnTo>
                    <a:pt x="8802" y="2002"/>
                  </a:lnTo>
                  <a:lnTo>
                    <a:pt x="8946" y="2185"/>
                  </a:lnTo>
                  <a:lnTo>
                    <a:pt x="9080" y="2375"/>
                  </a:lnTo>
                  <a:lnTo>
                    <a:pt x="9206" y="2570"/>
                  </a:lnTo>
                  <a:lnTo>
                    <a:pt x="9323" y="2774"/>
                  </a:lnTo>
                  <a:lnTo>
                    <a:pt x="9429" y="2982"/>
                  </a:lnTo>
                  <a:lnTo>
                    <a:pt x="9527" y="3197"/>
                  </a:lnTo>
                  <a:lnTo>
                    <a:pt x="9613" y="3416"/>
                  </a:lnTo>
                  <a:lnTo>
                    <a:pt x="9689" y="3640"/>
                  </a:lnTo>
                  <a:lnTo>
                    <a:pt x="9753" y="3870"/>
                  </a:lnTo>
                  <a:lnTo>
                    <a:pt x="9808" y="4104"/>
                  </a:lnTo>
                  <a:lnTo>
                    <a:pt x="9851" y="4342"/>
                  </a:lnTo>
                  <a:lnTo>
                    <a:pt x="9882" y="4584"/>
                  </a:lnTo>
                  <a:lnTo>
                    <a:pt x="9900" y="4830"/>
                  </a:lnTo>
                  <a:lnTo>
                    <a:pt x="9906" y="5078"/>
                  </a:lnTo>
                  <a:close/>
                </a:path>
              </a:pathLst>
            </a:custGeom>
            <a:solidFill>
              <a:srgbClr val="D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22"/>
            <p:cNvSpPr>
              <a:spLocks noChangeAspect="1" noEditPoints="1"/>
            </p:cNvSpPr>
            <p:nvPr/>
          </p:nvSpPr>
          <p:spPr bwMode="auto">
            <a:xfrm>
              <a:off x="3643" y="965"/>
              <a:ext cx="1189" cy="1190"/>
            </a:xfrm>
            <a:custGeom>
              <a:avLst/>
              <a:gdLst>
                <a:gd name="T0" fmla="*/ 0 w 9907"/>
                <a:gd name="T1" fmla="*/ 0 h 9913"/>
                <a:gd name="T2" fmla="*/ 0 w 9907"/>
                <a:gd name="T3" fmla="*/ 0 h 9913"/>
                <a:gd name="T4" fmla="*/ 0 w 9907"/>
                <a:gd name="T5" fmla="*/ 0 h 9913"/>
                <a:gd name="T6" fmla="*/ 0 w 9907"/>
                <a:gd name="T7" fmla="*/ 0 h 9913"/>
                <a:gd name="T8" fmla="*/ 0 w 9907"/>
                <a:gd name="T9" fmla="*/ 0 h 9913"/>
                <a:gd name="T10" fmla="*/ 0 w 9907"/>
                <a:gd name="T11" fmla="*/ 0 h 9913"/>
                <a:gd name="T12" fmla="*/ 0 w 9907"/>
                <a:gd name="T13" fmla="*/ 0 h 9913"/>
                <a:gd name="T14" fmla="*/ 0 w 9907"/>
                <a:gd name="T15" fmla="*/ 0 h 9913"/>
                <a:gd name="T16" fmla="*/ 0 w 9907"/>
                <a:gd name="T17" fmla="*/ 0 h 9913"/>
                <a:gd name="T18" fmla="*/ 0 w 9907"/>
                <a:gd name="T19" fmla="*/ 0 h 9913"/>
                <a:gd name="T20" fmla="*/ 0 w 9907"/>
                <a:gd name="T21" fmla="*/ 0 h 9913"/>
                <a:gd name="T22" fmla="*/ 0 w 9907"/>
                <a:gd name="T23" fmla="*/ 0 h 9913"/>
                <a:gd name="T24" fmla="*/ 0 w 9907"/>
                <a:gd name="T25" fmla="*/ 0 h 9913"/>
                <a:gd name="T26" fmla="*/ 0 w 9907"/>
                <a:gd name="T27" fmla="*/ 0 h 9913"/>
                <a:gd name="T28" fmla="*/ 0 w 9907"/>
                <a:gd name="T29" fmla="*/ 0 h 9913"/>
                <a:gd name="T30" fmla="*/ 0 w 9907"/>
                <a:gd name="T31" fmla="*/ 0 h 9913"/>
                <a:gd name="T32" fmla="*/ 0 w 9907"/>
                <a:gd name="T33" fmla="*/ 0 h 9913"/>
                <a:gd name="T34" fmla="*/ 0 w 9907"/>
                <a:gd name="T35" fmla="*/ 0 h 9913"/>
                <a:gd name="T36" fmla="*/ 0 w 9907"/>
                <a:gd name="T37" fmla="*/ 0 h 9913"/>
                <a:gd name="T38" fmla="*/ 0 w 9907"/>
                <a:gd name="T39" fmla="*/ 0 h 9913"/>
                <a:gd name="T40" fmla="*/ 0 w 9907"/>
                <a:gd name="T41" fmla="*/ 0 h 9913"/>
                <a:gd name="T42" fmla="*/ 0 w 9907"/>
                <a:gd name="T43" fmla="*/ 0 h 9913"/>
                <a:gd name="T44" fmla="*/ 0 w 9907"/>
                <a:gd name="T45" fmla="*/ 0 h 9913"/>
                <a:gd name="T46" fmla="*/ 0 w 9907"/>
                <a:gd name="T47" fmla="*/ 0 h 9913"/>
                <a:gd name="T48" fmla="*/ 0 w 9907"/>
                <a:gd name="T49" fmla="*/ 0 h 9913"/>
                <a:gd name="T50" fmla="*/ 0 w 9907"/>
                <a:gd name="T51" fmla="*/ 0 h 9913"/>
                <a:gd name="T52" fmla="*/ 0 w 9907"/>
                <a:gd name="T53" fmla="*/ 0 h 9913"/>
                <a:gd name="T54" fmla="*/ 0 w 9907"/>
                <a:gd name="T55" fmla="*/ 0 h 9913"/>
                <a:gd name="T56" fmla="*/ 0 w 9907"/>
                <a:gd name="T57" fmla="*/ 0 h 9913"/>
                <a:gd name="T58" fmla="*/ 0 w 9907"/>
                <a:gd name="T59" fmla="*/ 0 h 9913"/>
                <a:gd name="T60" fmla="*/ 0 w 9907"/>
                <a:gd name="T61" fmla="*/ 0 h 9913"/>
                <a:gd name="T62" fmla="*/ 0 w 9907"/>
                <a:gd name="T63" fmla="*/ 0 h 9913"/>
                <a:gd name="T64" fmla="*/ 0 w 9907"/>
                <a:gd name="T65" fmla="*/ 0 h 9913"/>
                <a:gd name="T66" fmla="*/ 0 w 9907"/>
                <a:gd name="T67" fmla="*/ 0 h 9913"/>
                <a:gd name="T68" fmla="*/ 0 w 9907"/>
                <a:gd name="T69" fmla="*/ 0 h 9913"/>
                <a:gd name="T70" fmla="*/ 0 w 9907"/>
                <a:gd name="T71" fmla="*/ 0 h 9913"/>
                <a:gd name="T72" fmla="*/ 0 w 9907"/>
                <a:gd name="T73" fmla="*/ 0 h 9913"/>
                <a:gd name="T74" fmla="*/ 0 w 9907"/>
                <a:gd name="T75" fmla="*/ 0 h 9913"/>
                <a:gd name="T76" fmla="*/ 0 w 9907"/>
                <a:gd name="T77" fmla="*/ 0 h 9913"/>
                <a:gd name="T78" fmla="*/ 0 w 9907"/>
                <a:gd name="T79" fmla="*/ 0 h 9913"/>
                <a:gd name="T80" fmla="*/ 0 w 9907"/>
                <a:gd name="T81" fmla="*/ 0 h 9913"/>
                <a:gd name="T82" fmla="*/ 0 w 9907"/>
                <a:gd name="T83" fmla="*/ 0 h 9913"/>
                <a:gd name="T84" fmla="*/ 0 w 9907"/>
                <a:gd name="T85" fmla="*/ 0 h 9913"/>
                <a:gd name="T86" fmla="*/ 0 w 9907"/>
                <a:gd name="T87" fmla="*/ 0 h 9913"/>
                <a:gd name="T88" fmla="*/ 0 w 9907"/>
                <a:gd name="T89" fmla="*/ 0 h 9913"/>
                <a:gd name="T90" fmla="*/ 0 w 9907"/>
                <a:gd name="T91" fmla="*/ 0 h 9913"/>
                <a:gd name="T92" fmla="*/ 0 w 9907"/>
                <a:gd name="T93" fmla="*/ 0 h 9913"/>
                <a:gd name="T94" fmla="*/ 0 w 9907"/>
                <a:gd name="T95" fmla="*/ 0 h 9913"/>
                <a:gd name="T96" fmla="*/ 0 w 9907"/>
                <a:gd name="T97" fmla="*/ 0 h 9913"/>
                <a:gd name="T98" fmla="*/ 0 w 9907"/>
                <a:gd name="T99" fmla="*/ 0 h 9913"/>
                <a:gd name="T100" fmla="*/ 0 w 9907"/>
                <a:gd name="T101" fmla="*/ 0 h 99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07"/>
                <a:gd name="T154" fmla="*/ 0 h 9913"/>
                <a:gd name="T155" fmla="*/ 9907 w 9907"/>
                <a:gd name="T156" fmla="*/ 9913 h 99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07" h="9913">
                  <a:moveTo>
                    <a:pt x="9907" y="4956"/>
                  </a:moveTo>
                  <a:lnTo>
                    <a:pt x="9901" y="4701"/>
                  </a:lnTo>
                  <a:lnTo>
                    <a:pt x="9882" y="4449"/>
                  </a:lnTo>
                  <a:lnTo>
                    <a:pt x="9850" y="4202"/>
                  </a:lnTo>
                  <a:lnTo>
                    <a:pt x="9806" y="3957"/>
                  </a:lnTo>
                  <a:lnTo>
                    <a:pt x="9751" y="3718"/>
                  </a:lnTo>
                  <a:lnTo>
                    <a:pt x="9684" y="3483"/>
                  </a:lnTo>
                  <a:lnTo>
                    <a:pt x="9606" y="3253"/>
                  </a:lnTo>
                  <a:lnTo>
                    <a:pt x="9518" y="3027"/>
                  </a:lnTo>
                  <a:lnTo>
                    <a:pt x="9418" y="2808"/>
                  </a:lnTo>
                  <a:lnTo>
                    <a:pt x="9309" y="2594"/>
                  </a:lnTo>
                  <a:lnTo>
                    <a:pt x="9190" y="2386"/>
                  </a:lnTo>
                  <a:lnTo>
                    <a:pt x="9061" y="2185"/>
                  </a:lnTo>
                  <a:lnTo>
                    <a:pt x="8923" y="1991"/>
                  </a:lnTo>
                  <a:lnTo>
                    <a:pt x="8775" y="1803"/>
                  </a:lnTo>
                  <a:lnTo>
                    <a:pt x="8620" y="1624"/>
                  </a:lnTo>
                  <a:lnTo>
                    <a:pt x="8456" y="1451"/>
                  </a:lnTo>
                  <a:lnTo>
                    <a:pt x="8283" y="1287"/>
                  </a:lnTo>
                  <a:lnTo>
                    <a:pt x="8104" y="1132"/>
                  </a:lnTo>
                  <a:lnTo>
                    <a:pt x="7917" y="984"/>
                  </a:lnTo>
                  <a:lnTo>
                    <a:pt x="7722" y="846"/>
                  </a:lnTo>
                  <a:lnTo>
                    <a:pt x="7522" y="718"/>
                  </a:lnTo>
                  <a:lnTo>
                    <a:pt x="7314" y="599"/>
                  </a:lnTo>
                  <a:lnTo>
                    <a:pt x="7101" y="489"/>
                  </a:lnTo>
                  <a:lnTo>
                    <a:pt x="6881" y="390"/>
                  </a:lnTo>
                  <a:lnTo>
                    <a:pt x="6657" y="300"/>
                  </a:lnTo>
                  <a:lnTo>
                    <a:pt x="6427" y="223"/>
                  </a:lnTo>
                  <a:lnTo>
                    <a:pt x="6191" y="156"/>
                  </a:lnTo>
                  <a:lnTo>
                    <a:pt x="5952" y="101"/>
                  </a:lnTo>
                  <a:lnTo>
                    <a:pt x="5708" y="56"/>
                  </a:lnTo>
                  <a:lnTo>
                    <a:pt x="5460" y="26"/>
                  </a:lnTo>
                  <a:lnTo>
                    <a:pt x="5208" y="6"/>
                  </a:lnTo>
                  <a:lnTo>
                    <a:pt x="4953" y="0"/>
                  </a:lnTo>
                  <a:lnTo>
                    <a:pt x="4698" y="6"/>
                  </a:lnTo>
                  <a:lnTo>
                    <a:pt x="4447" y="26"/>
                  </a:lnTo>
                  <a:lnTo>
                    <a:pt x="4199" y="56"/>
                  </a:lnTo>
                  <a:lnTo>
                    <a:pt x="3956" y="101"/>
                  </a:lnTo>
                  <a:lnTo>
                    <a:pt x="3715" y="156"/>
                  </a:lnTo>
                  <a:lnTo>
                    <a:pt x="3481" y="223"/>
                  </a:lnTo>
                  <a:lnTo>
                    <a:pt x="3251" y="300"/>
                  </a:lnTo>
                  <a:lnTo>
                    <a:pt x="3025" y="390"/>
                  </a:lnTo>
                  <a:lnTo>
                    <a:pt x="2806" y="489"/>
                  </a:lnTo>
                  <a:lnTo>
                    <a:pt x="2592" y="599"/>
                  </a:lnTo>
                  <a:lnTo>
                    <a:pt x="2385" y="718"/>
                  </a:lnTo>
                  <a:lnTo>
                    <a:pt x="2184" y="846"/>
                  </a:lnTo>
                  <a:lnTo>
                    <a:pt x="1990" y="984"/>
                  </a:lnTo>
                  <a:lnTo>
                    <a:pt x="1802" y="1132"/>
                  </a:lnTo>
                  <a:lnTo>
                    <a:pt x="1623" y="1287"/>
                  </a:lnTo>
                  <a:lnTo>
                    <a:pt x="1451" y="1451"/>
                  </a:lnTo>
                  <a:lnTo>
                    <a:pt x="1286" y="1624"/>
                  </a:lnTo>
                  <a:lnTo>
                    <a:pt x="1131" y="1803"/>
                  </a:lnTo>
                  <a:lnTo>
                    <a:pt x="984" y="1991"/>
                  </a:lnTo>
                  <a:lnTo>
                    <a:pt x="845" y="2185"/>
                  </a:lnTo>
                  <a:lnTo>
                    <a:pt x="717" y="2386"/>
                  </a:lnTo>
                  <a:lnTo>
                    <a:pt x="598" y="2594"/>
                  </a:lnTo>
                  <a:lnTo>
                    <a:pt x="488" y="2808"/>
                  </a:lnTo>
                  <a:lnTo>
                    <a:pt x="390" y="3027"/>
                  </a:lnTo>
                  <a:lnTo>
                    <a:pt x="300" y="3253"/>
                  </a:lnTo>
                  <a:lnTo>
                    <a:pt x="223" y="3483"/>
                  </a:lnTo>
                  <a:lnTo>
                    <a:pt x="156" y="3718"/>
                  </a:lnTo>
                  <a:lnTo>
                    <a:pt x="101" y="3957"/>
                  </a:lnTo>
                  <a:lnTo>
                    <a:pt x="57" y="4202"/>
                  </a:lnTo>
                  <a:lnTo>
                    <a:pt x="26" y="4449"/>
                  </a:lnTo>
                  <a:lnTo>
                    <a:pt x="7" y="4701"/>
                  </a:lnTo>
                  <a:lnTo>
                    <a:pt x="0" y="4956"/>
                  </a:lnTo>
                  <a:lnTo>
                    <a:pt x="7" y="5212"/>
                  </a:lnTo>
                  <a:lnTo>
                    <a:pt x="26" y="5463"/>
                  </a:lnTo>
                  <a:lnTo>
                    <a:pt x="57" y="5712"/>
                  </a:lnTo>
                  <a:lnTo>
                    <a:pt x="101" y="5956"/>
                  </a:lnTo>
                  <a:lnTo>
                    <a:pt x="156" y="6195"/>
                  </a:lnTo>
                  <a:lnTo>
                    <a:pt x="223" y="6431"/>
                  </a:lnTo>
                  <a:lnTo>
                    <a:pt x="300" y="6661"/>
                  </a:lnTo>
                  <a:lnTo>
                    <a:pt x="390" y="6886"/>
                  </a:lnTo>
                  <a:lnTo>
                    <a:pt x="488" y="7106"/>
                  </a:lnTo>
                  <a:lnTo>
                    <a:pt x="598" y="7319"/>
                  </a:lnTo>
                  <a:lnTo>
                    <a:pt x="717" y="7527"/>
                  </a:lnTo>
                  <a:lnTo>
                    <a:pt x="845" y="7727"/>
                  </a:lnTo>
                  <a:lnTo>
                    <a:pt x="984" y="7922"/>
                  </a:lnTo>
                  <a:lnTo>
                    <a:pt x="1131" y="8110"/>
                  </a:lnTo>
                  <a:lnTo>
                    <a:pt x="1286" y="8289"/>
                  </a:lnTo>
                  <a:lnTo>
                    <a:pt x="1451" y="8461"/>
                  </a:lnTo>
                  <a:lnTo>
                    <a:pt x="1623" y="8626"/>
                  </a:lnTo>
                  <a:lnTo>
                    <a:pt x="1802" y="8781"/>
                  </a:lnTo>
                  <a:lnTo>
                    <a:pt x="1990" y="8928"/>
                  </a:lnTo>
                  <a:lnTo>
                    <a:pt x="2184" y="9067"/>
                  </a:lnTo>
                  <a:lnTo>
                    <a:pt x="2385" y="9195"/>
                  </a:lnTo>
                  <a:lnTo>
                    <a:pt x="2592" y="9315"/>
                  </a:lnTo>
                  <a:lnTo>
                    <a:pt x="2806" y="9424"/>
                  </a:lnTo>
                  <a:lnTo>
                    <a:pt x="3025" y="9524"/>
                  </a:lnTo>
                  <a:lnTo>
                    <a:pt x="3251" y="9612"/>
                  </a:lnTo>
                  <a:lnTo>
                    <a:pt x="3481" y="9691"/>
                  </a:lnTo>
                  <a:lnTo>
                    <a:pt x="3715" y="9758"/>
                  </a:lnTo>
                  <a:lnTo>
                    <a:pt x="3956" y="9812"/>
                  </a:lnTo>
                  <a:lnTo>
                    <a:pt x="4199" y="9856"/>
                  </a:lnTo>
                  <a:lnTo>
                    <a:pt x="4447" y="9888"/>
                  </a:lnTo>
                  <a:lnTo>
                    <a:pt x="4698" y="9906"/>
                  </a:lnTo>
                  <a:lnTo>
                    <a:pt x="4953" y="9913"/>
                  </a:lnTo>
                  <a:lnTo>
                    <a:pt x="5208" y="9906"/>
                  </a:lnTo>
                  <a:lnTo>
                    <a:pt x="5460" y="9888"/>
                  </a:lnTo>
                  <a:lnTo>
                    <a:pt x="5708" y="9856"/>
                  </a:lnTo>
                  <a:lnTo>
                    <a:pt x="5952" y="9812"/>
                  </a:lnTo>
                  <a:lnTo>
                    <a:pt x="6191" y="9758"/>
                  </a:lnTo>
                  <a:lnTo>
                    <a:pt x="6427" y="9691"/>
                  </a:lnTo>
                  <a:lnTo>
                    <a:pt x="6657" y="9612"/>
                  </a:lnTo>
                  <a:lnTo>
                    <a:pt x="6881" y="9524"/>
                  </a:lnTo>
                  <a:lnTo>
                    <a:pt x="7101" y="9424"/>
                  </a:lnTo>
                  <a:lnTo>
                    <a:pt x="7314" y="9315"/>
                  </a:lnTo>
                  <a:lnTo>
                    <a:pt x="7522" y="9195"/>
                  </a:lnTo>
                  <a:lnTo>
                    <a:pt x="7722" y="9067"/>
                  </a:lnTo>
                  <a:lnTo>
                    <a:pt x="7917" y="8928"/>
                  </a:lnTo>
                  <a:lnTo>
                    <a:pt x="8104" y="8781"/>
                  </a:lnTo>
                  <a:lnTo>
                    <a:pt x="8283" y="8626"/>
                  </a:lnTo>
                  <a:lnTo>
                    <a:pt x="8456" y="8461"/>
                  </a:lnTo>
                  <a:lnTo>
                    <a:pt x="8620" y="8289"/>
                  </a:lnTo>
                  <a:lnTo>
                    <a:pt x="8775" y="8110"/>
                  </a:lnTo>
                  <a:lnTo>
                    <a:pt x="8923" y="7922"/>
                  </a:lnTo>
                  <a:lnTo>
                    <a:pt x="9061" y="7727"/>
                  </a:lnTo>
                  <a:lnTo>
                    <a:pt x="9190" y="7527"/>
                  </a:lnTo>
                  <a:lnTo>
                    <a:pt x="9309" y="7319"/>
                  </a:lnTo>
                  <a:lnTo>
                    <a:pt x="9418" y="7106"/>
                  </a:lnTo>
                  <a:lnTo>
                    <a:pt x="9518" y="6886"/>
                  </a:lnTo>
                  <a:lnTo>
                    <a:pt x="9606" y="6661"/>
                  </a:lnTo>
                  <a:lnTo>
                    <a:pt x="9684" y="6431"/>
                  </a:lnTo>
                  <a:lnTo>
                    <a:pt x="9751" y="6195"/>
                  </a:lnTo>
                  <a:lnTo>
                    <a:pt x="9806" y="5956"/>
                  </a:lnTo>
                  <a:lnTo>
                    <a:pt x="9850" y="5712"/>
                  </a:lnTo>
                  <a:lnTo>
                    <a:pt x="9882" y="5463"/>
                  </a:lnTo>
                  <a:lnTo>
                    <a:pt x="9901" y="5212"/>
                  </a:lnTo>
                  <a:lnTo>
                    <a:pt x="9907" y="4956"/>
                  </a:lnTo>
                  <a:close/>
                  <a:moveTo>
                    <a:pt x="9665" y="4956"/>
                  </a:moveTo>
                  <a:lnTo>
                    <a:pt x="9660" y="5199"/>
                  </a:lnTo>
                  <a:lnTo>
                    <a:pt x="9641" y="5438"/>
                  </a:lnTo>
                  <a:lnTo>
                    <a:pt x="9611" y="5674"/>
                  </a:lnTo>
                  <a:lnTo>
                    <a:pt x="9570" y="5907"/>
                  </a:lnTo>
                  <a:lnTo>
                    <a:pt x="9517" y="6135"/>
                  </a:lnTo>
                  <a:lnTo>
                    <a:pt x="9453" y="6358"/>
                  </a:lnTo>
                  <a:lnTo>
                    <a:pt x="9380" y="6577"/>
                  </a:lnTo>
                  <a:lnTo>
                    <a:pt x="9295" y="6792"/>
                  </a:lnTo>
                  <a:lnTo>
                    <a:pt x="9200" y="7000"/>
                  </a:lnTo>
                  <a:lnTo>
                    <a:pt x="9096" y="7203"/>
                  </a:lnTo>
                  <a:lnTo>
                    <a:pt x="8983" y="7402"/>
                  </a:lnTo>
                  <a:lnTo>
                    <a:pt x="8860" y="7592"/>
                  </a:lnTo>
                  <a:lnTo>
                    <a:pt x="8729" y="7777"/>
                  </a:lnTo>
                  <a:lnTo>
                    <a:pt x="8590" y="7955"/>
                  </a:lnTo>
                  <a:lnTo>
                    <a:pt x="8441" y="8127"/>
                  </a:lnTo>
                  <a:lnTo>
                    <a:pt x="8286" y="8290"/>
                  </a:lnTo>
                  <a:lnTo>
                    <a:pt x="8121" y="8446"/>
                  </a:lnTo>
                  <a:lnTo>
                    <a:pt x="7950" y="8595"/>
                  </a:lnTo>
                  <a:lnTo>
                    <a:pt x="7772" y="8734"/>
                  </a:lnTo>
                  <a:lnTo>
                    <a:pt x="7587" y="8866"/>
                  </a:lnTo>
                  <a:lnTo>
                    <a:pt x="7397" y="8989"/>
                  </a:lnTo>
                  <a:lnTo>
                    <a:pt x="7200" y="9102"/>
                  </a:lnTo>
                  <a:lnTo>
                    <a:pt x="6996" y="9206"/>
                  </a:lnTo>
                  <a:lnTo>
                    <a:pt x="6787" y="9300"/>
                  </a:lnTo>
                  <a:lnTo>
                    <a:pt x="6573" y="9386"/>
                  </a:lnTo>
                  <a:lnTo>
                    <a:pt x="6354" y="9459"/>
                  </a:lnTo>
                  <a:lnTo>
                    <a:pt x="6131" y="9523"/>
                  </a:lnTo>
                  <a:lnTo>
                    <a:pt x="5903" y="9575"/>
                  </a:lnTo>
                  <a:lnTo>
                    <a:pt x="5671" y="9617"/>
                  </a:lnTo>
                  <a:lnTo>
                    <a:pt x="5435" y="9646"/>
                  </a:lnTo>
                  <a:lnTo>
                    <a:pt x="5196" y="9666"/>
                  </a:lnTo>
                  <a:lnTo>
                    <a:pt x="4953" y="9671"/>
                  </a:lnTo>
                  <a:lnTo>
                    <a:pt x="4711" y="9666"/>
                  </a:lnTo>
                  <a:lnTo>
                    <a:pt x="4472" y="9646"/>
                  </a:lnTo>
                  <a:lnTo>
                    <a:pt x="4236" y="9617"/>
                  </a:lnTo>
                  <a:lnTo>
                    <a:pt x="4003" y="9575"/>
                  </a:lnTo>
                  <a:lnTo>
                    <a:pt x="3776" y="9523"/>
                  </a:lnTo>
                  <a:lnTo>
                    <a:pt x="3552" y="9459"/>
                  </a:lnTo>
                  <a:lnTo>
                    <a:pt x="3333" y="9386"/>
                  </a:lnTo>
                  <a:lnTo>
                    <a:pt x="3119" y="9300"/>
                  </a:lnTo>
                  <a:lnTo>
                    <a:pt x="2911" y="9206"/>
                  </a:lnTo>
                  <a:lnTo>
                    <a:pt x="2708" y="9102"/>
                  </a:lnTo>
                  <a:lnTo>
                    <a:pt x="2511" y="8989"/>
                  </a:lnTo>
                  <a:lnTo>
                    <a:pt x="2319" y="8866"/>
                  </a:lnTo>
                  <a:lnTo>
                    <a:pt x="2134" y="8734"/>
                  </a:lnTo>
                  <a:lnTo>
                    <a:pt x="1956" y="8595"/>
                  </a:lnTo>
                  <a:lnTo>
                    <a:pt x="1785" y="8446"/>
                  </a:lnTo>
                  <a:lnTo>
                    <a:pt x="1622" y="8290"/>
                  </a:lnTo>
                  <a:lnTo>
                    <a:pt x="1465" y="8127"/>
                  </a:lnTo>
                  <a:lnTo>
                    <a:pt x="1318" y="7955"/>
                  </a:lnTo>
                  <a:lnTo>
                    <a:pt x="1178" y="7777"/>
                  </a:lnTo>
                  <a:lnTo>
                    <a:pt x="1046" y="7592"/>
                  </a:lnTo>
                  <a:lnTo>
                    <a:pt x="924" y="7402"/>
                  </a:lnTo>
                  <a:lnTo>
                    <a:pt x="810" y="7203"/>
                  </a:lnTo>
                  <a:lnTo>
                    <a:pt x="706" y="7000"/>
                  </a:lnTo>
                  <a:lnTo>
                    <a:pt x="612" y="6792"/>
                  </a:lnTo>
                  <a:lnTo>
                    <a:pt x="527" y="6577"/>
                  </a:lnTo>
                  <a:lnTo>
                    <a:pt x="453" y="6358"/>
                  </a:lnTo>
                  <a:lnTo>
                    <a:pt x="390" y="6135"/>
                  </a:lnTo>
                  <a:lnTo>
                    <a:pt x="338" y="5907"/>
                  </a:lnTo>
                  <a:lnTo>
                    <a:pt x="296" y="5674"/>
                  </a:lnTo>
                  <a:lnTo>
                    <a:pt x="266" y="5438"/>
                  </a:lnTo>
                  <a:lnTo>
                    <a:pt x="248" y="5199"/>
                  </a:lnTo>
                  <a:lnTo>
                    <a:pt x="241" y="4956"/>
                  </a:lnTo>
                  <a:lnTo>
                    <a:pt x="248" y="4714"/>
                  </a:lnTo>
                  <a:lnTo>
                    <a:pt x="266" y="4474"/>
                  </a:lnTo>
                  <a:lnTo>
                    <a:pt x="296" y="4238"/>
                  </a:lnTo>
                  <a:lnTo>
                    <a:pt x="338" y="4006"/>
                  </a:lnTo>
                  <a:lnTo>
                    <a:pt x="390" y="3778"/>
                  </a:lnTo>
                  <a:lnTo>
                    <a:pt x="453" y="3554"/>
                  </a:lnTo>
                  <a:lnTo>
                    <a:pt x="527" y="3335"/>
                  </a:lnTo>
                  <a:lnTo>
                    <a:pt x="612" y="3121"/>
                  </a:lnTo>
                  <a:lnTo>
                    <a:pt x="706" y="2912"/>
                  </a:lnTo>
                  <a:lnTo>
                    <a:pt x="810" y="2709"/>
                  </a:lnTo>
                  <a:lnTo>
                    <a:pt x="924" y="2512"/>
                  </a:lnTo>
                  <a:lnTo>
                    <a:pt x="1046" y="2320"/>
                  </a:lnTo>
                  <a:lnTo>
                    <a:pt x="1178" y="2135"/>
                  </a:lnTo>
                  <a:lnTo>
                    <a:pt x="1318" y="1957"/>
                  </a:lnTo>
                  <a:lnTo>
                    <a:pt x="1465" y="1786"/>
                  </a:lnTo>
                  <a:lnTo>
                    <a:pt x="1622" y="1623"/>
                  </a:lnTo>
                  <a:lnTo>
                    <a:pt x="1785" y="1466"/>
                  </a:lnTo>
                  <a:lnTo>
                    <a:pt x="1956" y="1319"/>
                  </a:lnTo>
                  <a:lnTo>
                    <a:pt x="2134" y="1178"/>
                  </a:lnTo>
                  <a:lnTo>
                    <a:pt x="2319" y="1047"/>
                  </a:lnTo>
                  <a:lnTo>
                    <a:pt x="2511" y="924"/>
                  </a:lnTo>
                  <a:lnTo>
                    <a:pt x="2708" y="811"/>
                  </a:lnTo>
                  <a:lnTo>
                    <a:pt x="2911" y="706"/>
                  </a:lnTo>
                  <a:lnTo>
                    <a:pt x="3119" y="612"/>
                  </a:lnTo>
                  <a:lnTo>
                    <a:pt x="3333" y="528"/>
                  </a:lnTo>
                  <a:lnTo>
                    <a:pt x="3552" y="453"/>
                  </a:lnTo>
                  <a:lnTo>
                    <a:pt x="3776" y="390"/>
                  </a:lnTo>
                  <a:lnTo>
                    <a:pt x="4003" y="338"/>
                  </a:lnTo>
                  <a:lnTo>
                    <a:pt x="4236" y="296"/>
                  </a:lnTo>
                  <a:lnTo>
                    <a:pt x="4472" y="266"/>
                  </a:lnTo>
                  <a:lnTo>
                    <a:pt x="4711" y="248"/>
                  </a:lnTo>
                  <a:lnTo>
                    <a:pt x="4953" y="241"/>
                  </a:lnTo>
                  <a:lnTo>
                    <a:pt x="5196" y="248"/>
                  </a:lnTo>
                  <a:lnTo>
                    <a:pt x="5435" y="266"/>
                  </a:lnTo>
                  <a:lnTo>
                    <a:pt x="5671" y="296"/>
                  </a:lnTo>
                  <a:lnTo>
                    <a:pt x="5903" y="338"/>
                  </a:lnTo>
                  <a:lnTo>
                    <a:pt x="6131" y="390"/>
                  </a:lnTo>
                  <a:lnTo>
                    <a:pt x="6354" y="453"/>
                  </a:lnTo>
                  <a:lnTo>
                    <a:pt x="6573" y="528"/>
                  </a:lnTo>
                  <a:lnTo>
                    <a:pt x="6787" y="612"/>
                  </a:lnTo>
                  <a:lnTo>
                    <a:pt x="6996" y="706"/>
                  </a:lnTo>
                  <a:lnTo>
                    <a:pt x="7200" y="811"/>
                  </a:lnTo>
                  <a:lnTo>
                    <a:pt x="7397" y="924"/>
                  </a:lnTo>
                  <a:lnTo>
                    <a:pt x="7587" y="1047"/>
                  </a:lnTo>
                  <a:lnTo>
                    <a:pt x="7772" y="1178"/>
                  </a:lnTo>
                  <a:lnTo>
                    <a:pt x="7950" y="1319"/>
                  </a:lnTo>
                  <a:lnTo>
                    <a:pt x="8121" y="1466"/>
                  </a:lnTo>
                  <a:lnTo>
                    <a:pt x="8286" y="1623"/>
                  </a:lnTo>
                  <a:lnTo>
                    <a:pt x="8441" y="1786"/>
                  </a:lnTo>
                  <a:lnTo>
                    <a:pt x="8590" y="1957"/>
                  </a:lnTo>
                  <a:lnTo>
                    <a:pt x="8729" y="2135"/>
                  </a:lnTo>
                  <a:lnTo>
                    <a:pt x="8860" y="2320"/>
                  </a:lnTo>
                  <a:lnTo>
                    <a:pt x="8983" y="2512"/>
                  </a:lnTo>
                  <a:lnTo>
                    <a:pt x="9096" y="2709"/>
                  </a:lnTo>
                  <a:lnTo>
                    <a:pt x="9200" y="2912"/>
                  </a:lnTo>
                  <a:lnTo>
                    <a:pt x="9295" y="3121"/>
                  </a:lnTo>
                  <a:lnTo>
                    <a:pt x="9380" y="3335"/>
                  </a:lnTo>
                  <a:lnTo>
                    <a:pt x="9453" y="3554"/>
                  </a:lnTo>
                  <a:lnTo>
                    <a:pt x="9517" y="3778"/>
                  </a:lnTo>
                  <a:lnTo>
                    <a:pt x="9570" y="4006"/>
                  </a:lnTo>
                  <a:lnTo>
                    <a:pt x="9611" y="4238"/>
                  </a:lnTo>
                  <a:lnTo>
                    <a:pt x="9641" y="4474"/>
                  </a:lnTo>
                  <a:lnTo>
                    <a:pt x="9660" y="4714"/>
                  </a:lnTo>
                  <a:lnTo>
                    <a:pt x="9665" y="4956"/>
                  </a:lnTo>
                  <a:close/>
                </a:path>
              </a:pathLst>
            </a:custGeom>
            <a:solidFill>
              <a:srgbClr val="D4D3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23"/>
            <p:cNvSpPr>
              <a:spLocks noChangeAspect="1" noEditPoints="1"/>
            </p:cNvSpPr>
            <p:nvPr/>
          </p:nvSpPr>
          <p:spPr bwMode="auto">
            <a:xfrm>
              <a:off x="3658" y="979"/>
              <a:ext cx="1160" cy="1160"/>
            </a:xfrm>
            <a:custGeom>
              <a:avLst/>
              <a:gdLst>
                <a:gd name="T0" fmla="*/ 0 w 9665"/>
                <a:gd name="T1" fmla="*/ 0 h 9671"/>
                <a:gd name="T2" fmla="*/ 0 w 9665"/>
                <a:gd name="T3" fmla="*/ 0 h 9671"/>
                <a:gd name="T4" fmla="*/ 0 w 9665"/>
                <a:gd name="T5" fmla="*/ 0 h 9671"/>
                <a:gd name="T6" fmla="*/ 0 w 9665"/>
                <a:gd name="T7" fmla="*/ 0 h 9671"/>
                <a:gd name="T8" fmla="*/ 0 w 9665"/>
                <a:gd name="T9" fmla="*/ 0 h 9671"/>
                <a:gd name="T10" fmla="*/ 0 w 9665"/>
                <a:gd name="T11" fmla="*/ 0 h 9671"/>
                <a:gd name="T12" fmla="*/ 0 w 9665"/>
                <a:gd name="T13" fmla="*/ 0 h 9671"/>
                <a:gd name="T14" fmla="*/ 0 w 9665"/>
                <a:gd name="T15" fmla="*/ 0 h 9671"/>
                <a:gd name="T16" fmla="*/ 0 w 9665"/>
                <a:gd name="T17" fmla="*/ 0 h 9671"/>
                <a:gd name="T18" fmla="*/ 0 w 9665"/>
                <a:gd name="T19" fmla="*/ 0 h 9671"/>
                <a:gd name="T20" fmla="*/ 0 w 9665"/>
                <a:gd name="T21" fmla="*/ 0 h 9671"/>
                <a:gd name="T22" fmla="*/ 0 w 9665"/>
                <a:gd name="T23" fmla="*/ 0 h 9671"/>
                <a:gd name="T24" fmla="*/ 0 w 9665"/>
                <a:gd name="T25" fmla="*/ 0 h 9671"/>
                <a:gd name="T26" fmla="*/ 0 w 9665"/>
                <a:gd name="T27" fmla="*/ 0 h 9671"/>
                <a:gd name="T28" fmla="*/ 0 w 9665"/>
                <a:gd name="T29" fmla="*/ 0 h 9671"/>
                <a:gd name="T30" fmla="*/ 0 w 9665"/>
                <a:gd name="T31" fmla="*/ 0 h 9671"/>
                <a:gd name="T32" fmla="*/ 0 w 9665"/>
                <a:gd name="T33" fmla="*/ 0 h 9671"/>
                <a:gd name="T34" fmla="*/ 0 w 9665"/>
                <a:gd name="T35" fmla="*/ 0 h 9671"/>
                <a:gd name="T36" fmla="*/ 0 w 9665"/>
                <a:gd name="T37" fmla="*/ 0 h 9671"/>
                <a:gd name="T38" fmla="*/ 0 w 9665"/>
                <a:gd name="T39" fmla="*/ 0 h 9671"/>
                <a:gd name="T40" fmla="*/ 0 w 9665"/>
                <a:gd name="T41" fmla="*/ 0 h 9671"/>
                <a:gd name="T42" fmla="*/ 0 w 9665"/>
                <a:gd name="T43" fmla="*/ 0 h 9671"/>
                <a:gd name="T44" fmla="*/ 0 w 9665"/>
                <a:gd name="T45" fmla="*/ 0 h 9671"/>
                <a:gd name="T46" fmla="*/ 0 w 9665"/>
                <a:gd name="T47" fmla="*/ 0 h 9671"/>
                <a:gd name="T48" fmla="*/ 0 w 9665"/>
                <a:gd name="T49" fmla="*/ 0 h 9671"/>
                <a:gd name="T50" fmla="*/ 0 w 9665"/>
                <a:gd name="T51" fmla="*/ 0 h 9671"/>
                <a:gd name="T52" fmla="*/ 0 w 9665"/>
                <a:gd name="T53" fmla="*/ 0 h 9671"/>
                <a:gd name="T54" fmla="*/ 0 w 9665"/>
                <a:gd name="T55" fmla="*/ 0 h 9671"/>
                <a:gd name="T56" fmla="*/ 0 w 9665"/>
                <a:gd name="T57" fmla="*/ 0 h 9671"/>
                <a:gd name="T58" fmla="*/ 0 w 9665"/>
                <a:gd name="T59" fmla="*/ 0 h 9671"/>
                <a:gd name="T60" fmla="*/ 0 w 9665"/>
                <a:gd name="T61" fmla="*/ 0 h 9671"/>
                <a:gd name="T62" fmla="*/ 0 w 9665"/>
                <a:gd name="T63" fmla="*/ 0 h 9671"/>
                <a:gd name="T64" fmla="*/ 0 w 9665"/>
                <a:gd name="T65" fmla="*/ 0 h 9671"/>
                <a:gd name="T66" fmla="*/ 0 w 9665"/>
                <a:gd name="T67" fmla="*/ 0 h 9671"/>
                <a:gd name="T68" fmla="*/ 0 w 9665"/>
                <a:gd name="T69" fmla="*/ 0 h 9671"/>
                <a:gd name="T70" fmla="*/ 0 w 9665"/>
                <a:gd name="T71" fmla="*/ 0 h 9671"/>
                <a:gd name="T72" fmla="*/ 0 w 9665"/>
                <a:gd name="T73" fmla="*/ 0 h 9671"/>
                <a:gd name="T74" fmla="*/ 0 w 9665"/>
                <a:gd name="T75" fmla="*/ 0 h 9671"/>
                <a:gd name="T76" fmla="*/ 0 w 9665"/>
                <a:gd name="T77" fmla="*/ 0 h 9671"/>
                <a:gd name="T78" fmla="*/ 0 w 9665"/>
                <a:gd name="T79" fmla="*/ 0 h 9671"/>
                <a:gd name="T80" fmla="*/ 0 w 9665"/>
                <a:gd name="T81" fmla="*/ 0 h 9671"/>
                <a:gd name="T82" fmla="*/ 0 w 9665"/>
                <a:gd name="T83" fmla="*/ 0 h 9671"/>
                <a:gd name="T84" fmla="*/ 0 w 9665"/>
                <a:gd name="T85" fmla="*/ 0 h 9671"/>
                <a:gd name="T86" fmla="*/ 0 w 9665"/>
                <a:gd name="T87" fmla="*/ 0 h 9671"/>
                <a:gd name="T88" fmla="*/ 0 w 9665"/>
                <a:gd name="T89" fmla="*/ 0 h 9671"/>
                <a:gd name="T90" fmla="*/ 0 w 9665"/>
                <a:gd name="T91" fmla="*/ 0 h 9671"/>
                <a:gd name="T92" fmla="*/ 0 w 9665"/>
                <a:gd name="T93" fmla="*/ 0 h 9671"/>
                <a:gd name="T94" fmla="*/ 0 w 9665"/>
                <a:gd name="T95" fmla="*/ 0 h 9671"/>
                <a:gd name="T96" fmla="*/ 0 w 9665"/>
                <a:gd name="T97" fmla="*/ 0 h 9671"/>
                <a:gd name="T98" fmla="*/ 0 w 9665"/>
                <a:gd name="T99" fmla="*/ 0 h 9671"/>
                <a:gd name="T100" fmla="*/ 0 w 9665"/>
                <a:gd name="T101" fmla="*/ 0 h 96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665"/>
                <a:gd name="T154" fmla="*/ 0 h 9671"/>
                <a:gd name="T155" fmla="*/ 9665 w 9665"/>
                <a:gd name="T156" fmla="*/ 9671 h 96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665" h="9671">
                  <a:moveTo>
                    <a:pt x="9665" y="4835"/>
                  </a:moveTo>
                  <a:lnTo>
                    <a:pt x="9659" y="4587"/>
                  </a:lnTo>
                  <a:lnTo>
                    <a:pt x="9641" y="4341"/>
                  </a:lnTo>
                  <a:lnTo>
                    <a:pt x="9610" y="4099"/>
                  </a:lnTo>
                  <a:lnTo>
                    <a:pt x="9567" y="3861"/>
                  </a:lnTo>
                  <a:lnTo>
                    <a:pt x="9512" y="3627"/>
                  </a:lnTo>
                  <a:lnTo>
                    <a:pt x="9448" y="3397"/>
                  </a:lnTo>
                  <a:lnTo>
                    <a:pt x="9372" y="3173"/>
                  </a:lnTo>
                  <a:lnTo>
                    <a:pt x="9286" y="2954"/>
                  </a:lnTo>
                  <a:lnTo>
                    <a:pt x="9188" y="2739"/>
                  </a:lnTo>
                  <a:lnTo>
                    <a:pt x="9082" y="2531"/>
                  </a:lnTo>
                  <a:lnTo>
                    <a:pt x="8965" y="2327"/>
                  </a:lnTo>
                  <a:lnTo>
                    <a:pt x="8839" y="2131"/>
                  </a:lnTo>
                  <a:lnTo>
                    <a:pt x="8705" y="1942"/>
                  </a:lnTo>
                  <a:lnTo>
                    <a:pt x="8561" y="1759"/>
                  </a:lnTo>
                  <a:lnTo>
                    <a:pt x="8410" y="1585"/>
                  </a:lnTo>
                  <a:lnTo>
                    <a:pt x="8250" y="1416"/>
                  </a:lnTo>
                  <a:lnTo>
                    <a:pt x="8082" y="1256"/>
                  </a:lnTo>
                  <a:lnTo>
                    <a:pt x="7906" y="1104"/>
                  </a:lnTo>
                  <a:lnTo>
                    <a:pt x="7724" y="961"/>
                  </a:lnTo>
                  <a:lnTo>
                    <a:pt x="7535" y="826"/>
                  </a:lnTo>
                  <a:lnTo>
                    <a:pt x="7338" y="700"/>
                  </a:lnTo>
                  <a:lnTo>
                    <a:pt x="7136" y="583"/>
                  </a:lnTo>
                  <a:lnTo>
                    <a:pt x="6927" y="476"/>
                  </a:lnTo>
                  <a:lnTo>
                    <a:pt x="6714" y="380"/>
                  </a:lnTo>
                  <a:lnTo>
                    <a:pt x="6494" y="293"/>
                  </a:lnTo>
                  <a:lnTo>
                    <a:pt x="6270" y="217"/>
                  </a:lnTo>
                  <a:lnTo>
                    <a:pt x="6041" y="152"/>
                  </a:lnTo>
                  <a:lnTo>
                    <a:pt x="5806" y="98"/>
                  </a:lnTo>
                  <a:lnTo>
                    <a:pt x="5568" y="56"/>
                  </a:lnTo>
                  <a:lnTo>
                    <a:pt x="5326" y="25"/>
                  </a:lnTo>
                  <a:lnTo>
                    <a:pt x="5082" y="6"/>
                  </a:lnTo>
                  <a:lnTo>
                    <a:pt x="4832" y="0"/>
                  </a:lnTo>
                  <a:lnTo>
                    <a:pt x="4584" y="6"/>
                  </a:lnTo>
                  <a:lnTo>
                    <a:pt x="4338" y="25"/>
                  </a:lnTo>
                  <a:lnTo>
                    <a:pt x="4097" y="56"/>
                  </a:lnTo>
                  <a:lnTo>
                    <a:pt x="3859" y="98"/>
                  </a:lnTo>
                  <a:lnTo>
                    <a:pt x="3625" y="152"/>
                  </a:lnTo>
                  <a:lnTo>
                    <a:pt x="3395" y="217"/>
                  </a:lnTo>
                  <a:lnTo>
                    <a:pt x="3171" y="293"/>
                  </a:lnTo>
                  <a:lnTo>
                    <a:pt x="2952" y="380"/>
                  </a:lnTo>
                  <a:lnTo>
                    <a:pt x="2738" y="476"/>
                  </a:lnTo>
                  <a:lnTo>
                    <a:pt x="2529" y="583"/>
                  </a:lnTo>
                  <a:lnTo>
                    <a:pt x="2326" y="700"/>
                  </a:lnTo>
                  <a:lnTo>
                    <a:pt x="2131" y="826"/>
                  </a:lnTo>
                  <a:lnTo>
                    <a:pt x="1941" y="961"/>
                  </a:lnTo>
                  <a:lnTo>
                    <a:pt x="1758" y="1104"/>
                  </a:lnTo>
                  <a:lnTo>
                    <a:pt x="1584" y="1256"/>
                  </a:lnTo>
                  <a:lnTo>
                    <a:pt x="1416" y="1416"/>
                  </a:lnTo>
                  <a:lnTo>
                    <a:pt x="1255" y="1585"/>
                  </a:lnTo>
                  <a:lnTo>
                    <a:pt x="1103" y="1759"/>
                  </a:lnTo>
                  <a:lnTo>
                    <a:pt x="960" y="1942"/>
                  </a:lnTo>
                  <a:lnTo>
                    <a:pt x="825" y="2131"/>
                  </a:lnTo>
                  <a:lnTo>
                    <a:pt x="700" y="2327"/>
                  </a:lnTo>
                  <a:lnTo>
                    <a:pt x="583" y="2531"/>
                  </a:lnTo>
                  <a:lnTo>
                    <a:pt x="476" y="2739"/>
                  </a:lnTo>
                  <a:lnTo>
                    <a:pt x="380" y="2954"/>
                  </a:lnTo>
                  <a:lnTo>
                    <a:pt x="293" y="3173"/>
                  </a:lnTo>
                  <a:lnTo>
                    <a:pt x="217" y="3397"/>
                  </a:lnTo>
                  <a:lnTo>
                    <a:pt x="152" y="3627"/>
                  </a:lnTo>
                  <a:lnTo>
                    <a:pt x="98" y="3861"/>
                  </a:lnTo>
                  <a:lnTo>
                    <a:pt x="56" y="4099"/>
                  </a:lnTo>
                  <a:lnTo>
                    <a:pt x="25" y="4341"/>
                  </a:lnTo>
                  <a:lnTo>
                    <a:pt x="6" y="4587"/>
                  </a:lnTo>
                  <a:lnTo>
                    <a:pt x="0" y="4835"/>
                  </a:lnTo>
                  <a:lnTo>
                    <a:pt x="6" y="5084"/>
                  </a:lnTo>
                  <a:lnTo>
                    <a:pt x="25" y="5330"/>
                  </a:lnTo>
                  <a:lnTo>
                    <a:pt x="56" y="5571"/>
                  </a:lnTo>
                  <a:lnTo>
                    <a:pt x="98" y="5810"/>
                  </a:lnTo>
                  <a:lnTo>
                    <a:pt x="152" y="6044"/>
                  </a:lnTo>
                  <a:lnTo>
                    <a:pt x="217" y="6274"/>
                  </a:lnTo>
                  <a:lnTo>
                    <a:pt x="293" y="6498"/>
                  </a:lnTo>
                  <a:lnTo>
                    <a:pt x="380" y="6718"/>
                  </a:lnTo>
                  <a:lnTo>
                    <a:pt x="476" y="6931"/>
                  </a:lnTo>
                  <a:lnTo>
                    <a:pt x="583" y="7140"/>
                  </a:lnTo>
                  <a:lnTo>
                    <a:pt x="700" y="7343"/>
                  </a:lnTo>
                  <a:lnTo>
                    <a:pt x="825" y="7539"/>
                  </a:lnTo>
                  <a:lnTo>
                    <a:pt x="960" y="7729"/>
                  </a:lnTo>
                  <a:lnTo>
                    <a:pt x="1103" y="7911"/>
                  </a:lnTo>
                  <a:lnTo>
                    <a:pt x="1255" y="8087"/>
                  </a:lnTo>
                  <a:lnTo>
                    <a:pt x="1416" y="8255"/>
                  </a:lnTo>
                  <a:lnTo>
                    <a:pt x="1584" y="8415"/>
                  </a:lnTo>
                  <a:lnTo>
                    <a:pt x="1758" y="8567"/>
                  </a:lnTo>
                  <a:lnTo>
                    <a:pt x="1941" y="8710"/>
                  </a:lnTo>
                  <a:lnTo>
                    <a:pt x="2131" y="8845"/>
                  </a:lnTo>
                  <a:lnTo>
                    <a:pt x="2326" y="8971"/>
                  </a:lnTo>
                  <a:lnTo>
                    <a:pt x="2529" y="9088"/>
                  </a:lnTo>
                  <a:lnTo>
                    <a:pt x="2738" y="9194"/>
                  </a:lnTo>
                  <a:lnTo>
                    <a:pt x="2952" y="9291"/>
                  </a:lnTo>
                  <a:lnTo>
                    <a:pt x="3171" y="9378"/>
                  </a:lnTo>
                  <a:lnTo>
                    <a:pt x="3395" y="9454"/>
                  </a:lnTo>
                  <a:lnTo>
                    <a:pt x="3625" y="9519"/>
                  </a:lnTo>
                  <a:lnTo>
                    <a:pt x="3859" y="9573"/>
                  </a:lnTo>
                  <a:lnTo>
                    <a:pt x="4097" y="9615"/>
                  </a:lnTo>
                  <a:lnTo>
                    <a:pt x="4338" y="9647"/>
                  </a:lnTo>
                  <a:lnTo>
                    <a:pt x="4584" y="9665"/>
                  </a:lnTo>
                  <a:lnTo>
                    <a:pt x="4832" y="9671"/>
                  </a:lnTo>
                  <a:lnTo>
                    <a:pt x="5082" y="9665"/>
                  </a:lnTo>
                  <a:lnTo>
                    <a:pt x="5326" y="9647"/>
                  </a:lnTo>
                  <a:lnTo>
                    <a:pt x="5568" y="9615"/>
                  </a:lnTo>
                  <a:lnTo>
                    <a:pt x="5806" y="9573"/>
                  </a:lnTo>
                  <a:lnTo>
                    <a:pt x="6041" y="9519"/>
                  </a:lnTo>
                  <a:lnTo>
                    <a:pt x="6270" y="9454"/>
                  </a:lnTo>
                  <a:lnTo>
                    <a:pt x="6494" y="9378"/>
                  </a:lnTo>
                  <a:lnTo>
                    <a:pt x="6714" y="9291"/>
                  </a:lnTo>
                  <a:lnTo>
                    <a:pt x="6927" y="9194"/>
                  </a:lnTo>
                  <a:lnTo>
                    <a:pt x="7136" y="9088"/>
                  </a:lnTo>
                  <a:lnTo>
                    <a:pt x="7338" y="8971"/>
                  </a:lnTo>
                  <a:lnTo>
                    <a:pt x="7535" y="8845"/>
                  </a:lnTo>
                  <a:lnTo>
                    <a:pt x="7724" y="8710"/>
                  </a:lnTo>
                  <a:lnTo>
                    <a:pt x="7906" y="8567"/>
                  </a:lnTo>
                  <a:lnTo>
                    <a:pt x="8082" y="8415"/>
                  </a:lnTo>
                  <a:lnTo>
                    <a:pt x="8250" y="8255"/>
                  </a:lnTo>
                  <a:lnTo>
                    <a:pt x="8410" y="8087"/>
                  </a:lnTo>
                  <a:lnTo>
                    <a:pt x="8561" y="7911"/>
                  </a:lnTo>
                  <a:lnTo>
                    <a:pt x="8705" y="7729"/>
                  </a:lnTo>
                  <a:lnTo>
                    <a:pt x="8839" y="7539"/>
                  </a:lnTo>
                  <a:lnTo>
                    <a:pt x="8965" y="7343"/>
                  </a:lnTo>
                  <a:lnTo>
                    <a:pt x="9082" y="7140"/>
                  </a:lnTo>
                  <a:lnTo>
                    <a:pt x="9188" y="6931"/>
                  </a:lnTo>
                  <a:lnTo>
                    <a:pt x="9286" y="6718"/>
                  </a:lnTo>
                  <a:lnTo>
                    <a:pt x="9372" y="6498"/>
                  </a:lnTo>
                  <a:lnTo>
                    <a:pt x="9448" y="6274"/>
                  </a:lnTo>
                  <a:lnTo>
                    <a:pt x="9512" y="6044"/>
                  </a:lnTo>
                  <a:lnTo>
                    <a:pt x="9567" y="5810"/>
                  </a:lnTo>
                  <a:lnTo>
                    <a:pt x="9610" y="5571"/>
                  </a:lnTo>
                  <a:lnTo>
                    <a:pt x="9641" y="5330"/>
                  </a:lnTo>
                  <a:lnTo>
                    <a:pt x="9659" y="5084"/>
                  </a:lnTo>
                  <a:lnTo>
                    <a:pt x="9665" y="4835"/>
                  </a:lnTo>
                  <a:close/>
                  <a:moveTo>
                    <a:pt x="9424" y="4835"/>
                  </a:moveTo>
                  <a:lnTo>
                    <a:pt x="9417" y="5072"/>
                  </a:lnTo>
                  <a:lnTo>
                    <a:pt x="9400" y="5305"/>
                  </a:lnTo>
                  <a:lnTo>
                    <a:pt x="9371" y="5535"/>
                  </a:lnTo>
                  <a:lnTo>
                    <a:pt x="9330" y="5761"/>
                  </a:lnTo>
                  <a:lnTo>
                    <a:pt x="9279" y="5983"/>
                  </a:lnTo>
                  <a:lnTo>
                    <a:pt x="9217" y="6201"/>
                  </a:lnTo>
                  <a:lnTo>
                    <a:pt x="9145" y="6415"/>
                  </a:lnTo>
                  <a:lnTo>
                    <a:pt x="9062" y="6624"/>
                  </a:lnTo>
                  <a:lnTo>
                    <a:pt x="8971" y="6827"/>
                  </a:lnTo>
                  <a:lnTo>
                    <a:pt x="8870" y="7026"/>
                  </a:lnTo>
                  <a:lnTo>
                    <a:pt x="8759" y="7217"/>
                  </a:lnTo>
                  <a:lnTo>
                    <a:pt x="8640" y="7404"/>
                  </a:lnTo>
                  <a:lnTo>
                    <a:pt x="8512" y="7584"/>
                  </a:lnTo>
                  <a:lnTo>
                    <a:pt x="8376" y="7757"/>
                  </a:lnTo>
                  <a:lnTo>
                    <a:pt x="8230" y="7924"/>
                  </a:lnTo>
                  <a:lnTo>
                    <a:pt x="8079" y="8084"/>
                  </a:lnTo>
                  <a:lnTo>
                    <a:pt x="7919" y="8236"/>
                  </a:lnTo>
                  <a:lnTo>
                    <a:pt x="7752" y="8380"/>
                  </a:lnTo>
                  <a:lnTo>
                    <a:pt x="7579" y="8517"/>
                  </a:lnTo>
                  <a:lnTo>
                    <a:pt x="7400" y="8645"/>
                  </a:lnTo>
                  <a:lnTo>
                    <a:pt x="7213" y="8764"/>
                  </a:lnTo>
                  <a:lnTo>
                    <a:pt x="7021" y="8874"/>
                  </a:lnTo>
                  <a:lnTo>
                    <a:pt x="6823" y="8976"/>
                  </a:lnTo>
                  <a:lnTo>
                    <a:pt x="6620" y="9068"/>
                  </a:lnTo>
                  <a:lnTo>
                    <a:pt x="6411" y="9151"/>
                  </a:lnTo>
                  <a:lnTo>
                    <a:pt x="6198" y="9223"/>
                  </a:lnTo>
                  <a:lnTo>
                    <a:pt x="5979" y="9285"/>
                  </a:lnTo>
                  <a:lnTo>
                    <a:pt x="5757" y="9336"/>
                  </a:lnTo>
                  <a:lnTo>
                    <a:pt x="5532" y="9377"/>
                  </a:lnTo>
                  <a:lnTo>
                    <a:pt x="5302" y="9405"/>
                  </a:lnTo>
                  <a:lnTo>
                    <a:pt x="5069" y="9423"/>
                  </a:lnTo>
                  <a:lnTo>
                    <a:pt x="4832" y="9429"/>
                  </a:lnTo>
                  <a:lnTo>
                    <a:pt x="4596" y="9423"/>
                  </a:lnTo>
                  <a:lnTo>
                    <a:pt x="4363" y="9405"/>
                  </a:lnTo>
                  <a:lnTo>
                    <a:pt x="4133" y="9377"/>
                  </a:lnTo>
                  <a:lnTo>
                    <a:pt x="3907" y="9336"/>
                  </a:lnTo>
                  <a:lnTo>
                    <a:pt x="3685" y="9285"/>
                  </a:lnTo>
                  <a:lnTo>
                    <a:pt x="3468" y="9223"/>
                  </a:lnTo>
                  <a:lnTo>
                    <a:pt x="3254" y="9151"/>
                  </a:lnTo>
                  <a:lnTo>
                    <a:pt x="3046" y="9068"/>
                  </a:lnTo>
                  <a:lnTo>
                    <a:pt x="2842" y="8976"/>
                  </a:lnTo>
                  <a:lnTo>
                    <a:pt x="2645" y="8874"/>
                  </a:lnTo>
                  <a:lnTo>
                    <a:pt x="2452" y="8764"/>
                  </a:lnTo>
                  <a:lnTo>
                    <a:pt x="2266" y="8645"/>
                  </a:lnTo>
                  <a:lnTo>
                    <a:pt x="2086" y="8517"/>
                  </a:lnTo>
                  <a:lnTo>
                    <a:pt x="1912" y="8380"/>
                  </a:lnTo>
                  <a:lnTo>
                    <a:pt x="1746" y="8236"/>
                  </a:lnTo>
                  <a:lnTo>
                    <a:pt x="1586" y="8084"/>
                  </a:lnTo>
                  <a:lnTo>
                    <a:pt x="1434" y="7924"/>
                  </a:lnTo>
                  <a:lnTo>
                    <a:pt x="1290" y="7757"/>
                  </a:lnTo>
                  <a:lnTo>
                    <a:pt x="1154" y="7584"/>
                  </a:lnTo>
                  <a:lnTo>
                    <a:pt x="1026" y="7404"/>
                  </a:lnTo>
                  <a:lnTo>
                    <a:pt x="906" y="7217"/>
                  </a:lnTo>
                  <a:lnTo>
                    <a:pt x="796" y="7026"/>
                  </a:lnTo>
                  <a:lnTo>
                    <a:pt x="694" y="6827"/>
                  </a:lnTo>
                  <a:lnTo>
                    <a:pt x="602" y="6624"/>
                  </a:lnTo>
                  <a:lnTo>
                    <a:pt x="520" y="6415"/>
                  </a:lnTo>
                  <a:lnTo>
                    <a:pt x="448" y="6201"/>
                  </a:lnTo>
                  <a:lnTo>
                    <a:pt x="386" y="5983"/>
                  </a:lnTo>
                  <a:lnTo>
                    <a:pt x="335" y="5761"/>
                  </a:lnTo>
                  <a:lnTo>
                    <a:pt x="295" y="5535"/>
                  </a:lnTo>
                  <a:lnTo>
                    <a:pt x="265" y="5305"/>
                  </a:lnTo>
                  <a:lnTo>
                    <a:pt x="247" y="5072"/>
                  </a:lnTo>
                  <a:lnTo>
                    <a:pt x="242" y="4835"/>
                  </a:lnTo>
                  <a:lnTo>
                    <a:pt x="247" y="4599"/>
                  </a:lnTo>
                  <a:lnTo>
                    <a:pt x="265" y="4366"/>
                  </a:lnTo>
                  <a:lnTo>
                    <a:pt x="295" y="4135"/>
                  </a:lnTo>
                  <a:lnTo>
                    <a:pt x="335" y="3910"/>
                  </a:lnTo>
                  <a:lnTo>
                    <a:pt x="386" y="3687"/>
                  </a:lnTo>
                  <a:lnTo>
                    <a:pt x="448" y="3470"/>
                  </a:lnTo>
                  <a:lnTo>
                    <a:pt x="520" y="3256"/>
                  </a:lnTo>
                  <a:lnTo>
                    <a:pt x="602" y="3048"/>
                  </a:lnTo>
                  <a:lnTo>
                    <a:pt x="694" y="2844"/>
                  </a:lnTo>
                  <a:lnTo>
                    <a:pt x="796" y="2646"/>
                  </a:lnTo>
                  <a:lnTo>
                    <a:pt x="906" y="2453"/>
                  </a:lnTo>
                  <a:lnTo>
                    <a:pt x="1026" y="2267"/>
                  </a:lnTo>
                  <a:lnTo>
                    <a:pt x="1154" y="2087"/>
                  </a:lnTo>
                  <a:lnTo>
                    <a:pt x="1290" y="1913"/>
                  </a:lnTo>
                  <a:lnTo>
                    <a:pt x="1434" y="1747"/>
                  </a:lnTo>
                  <a:lnTo>
                    <a:pt x="1586" y="1587"/>
                  </a:lnTo>
                  <a:lnTo>
                    <a:pt x="1746" y="1435"/>
                  </a:lnTo>
                  <a:lnTo>
                    <a:pt x="1912" y="1291"/>
                  </a:lnTo>
                  <a:lnTo>
                    <a:pt x="2086" y="1155"/>
                  </a:lnTo>
                  <a:lnTo>
                    <a:pt x="2266" y="1027"/>
                  </a:lnTo>
                  <a:lnTo>
                    <a:pt x="2452" y="906"/>
                  </a:lnTo>
                  <a:lnTo>
                    <a:pt x="2645" y="796"/>
                  </a:lnTo>
                  <a:lnTo>
                    <a:pt x="2842" y="694"/>
                  </a:lnTo>
                  <a:lnTo>
                    <a:pt x="3046" y="602"/>
                  </a:lnTo>
                  <a:lnTo>
                    <a:pt x="3254" y="521"/>
                  </a:lnTo>
                  <a:lnTo>
                    <a:pt x="3468" y="448"/>
                  </a:lnTo>
                  <a:lnTo>
                    <a:pt x="3685" y="386"/>
                  </a:lnTo>
                  <a:lnTo>
                    <a:pt x="3907" y="335"/>
                  </a:lnTo>
                  <a:lnTo>
                    <a:pt x="4133" y="295"/>
                  </a:lnTo>
                  <a:lnTo>
                    <a:pt x="4363" y="265"/>
                  </a:lnTo>
                  <a:lnTo>
                    <a:pt x="4596" y="247"/>
                  </a:lnTo>
                  <a:lnTo>
                    <a:pt x="4832" y="242"/>
                  </a:lnTo>
                  <a:lnTo>
                    <a:pt x="5069" y="247"/>
                  </a:lnTo>
                  <a:lnTo>
                    <a:pt x="5302" y="265"/>
                  </a:lnTo>
                  <a:lnTo>
                    <a:pt x="5532" y="295"/>
                  </a:lnTo>
                  <a:lnTo>
                    <a:pt x="5757" y="335"/>
                  </a:lnTo>
                  <a:lnTo>
                    <a:pt x="5979" y="386"/>
                  </a:lnTo>
                  <a:lnTo>
                    <a:pt x="6198" y="448"/>
                  </a:lnTo>
                  <a:lnTo>
                    <a:pt x="6411" y="521"/>
                  </a:lnTo>
                  <a:lnTo>
                    <a:pt x="6620" y="602"/>
                  </a:lnTo>
                  <a:lnTo>
                    <a:pt x="6823" y="694"/>
                  </a:lnTo>
                  <a:lnTo>
                    <a:pt x="7021" y="796"/>
                  </a:lnTo>
                  <a:lnTo>
                    <a:pt x="7213" y="906"/>
                  </a:lnTo>
                  <a:lnTo>
                    <a:pt x="7400" y="1027"/>
                  </a:lnTo>
                  <a:lnTo>
                    <a:pt x="7579" y="1155"/>
                  </a:lnTo>
                  <a:lnTo>
                    <a:pt x="7752" y="1291"/>
                  </a:lnTo>
                  <a:lnTo>
                    <a:pt x="7919" y="1435"/>
                  </a:lnTo>
                  <a:lnTo>
                    <a:pt x="8079" y="1587"/>
                  </a:lnTo>
                  <a:lnTo>
                    <a:pt x="8230" y="1747"/>
                  </a:lnTo>
                  <a:lnTo>
                    <a:pt x="8376" y="1913"/>
                  </a:lnTo>
                  <a:lnTo>
                    <a:pt x="8512" y="2087"/>
                  </a:lnTo>
                  <a:lnTo>
                    <a:pt x="8640" y="2267"/>
                  </a:lnTo>
                  <a:lnTo>
                    <a:pt x="8759" y="2453"/>
                  </a:lnTo>
                  <a:lnTo>
                    <a:pt x="8870" y="2646"/>
                  </a:lnTo>
                  <a:lnTo>
                    <a:pt x="8971" y="2844"/>
                  </a:lnTo>
                  <a:lnTo>
                    <a:pt x="9062" y="3048"/>
                  </a:lnTo>
                  <a:lnTo>
                    <a:pt x="9145" y="3256"/>
                  </a:lnTo>
                  <a:lnTo>
                    <a:pt x="9217" y="3470"/>
                  </a:lnTo>
                  <a:lnTo>
                    <a:pt x="9279" y="3687"/>
                  </a:lnTo>
                  <a:lnTo>
                    <a:pt x="9330" y="3910"/>
                  </a:lnTo>
                  <a:lnTo>
                    <a:pt x="9371" y="4135"/>
                  </a:lnTo>
                  <a:lnTo>
                    <a:pt x="9400" y="4366"/>
                  </a:lnTo>
                  <a:lnTo>
                    <a:pt x="9417" y="4599"/>
                  </a:lnTo>
                  <a:lnTo>
                    <a:pt x="9424" y="4835"/>
                  </a:lnTo>
                  <a:close/>
                </a:path>
              </a:pathLst>
            </a:custGeom>
            <a:solidFill>
              <a:srgbClr val="D0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24"/>
            <p:cNvSpPr>
              <a:spLocks noChangeAspect="1" noEditPoints="1"/>
            </p:cNvSpPr>
            <p:nvPr/>
          </p:nvSpPr>
          <p:spPr bwMode="auto">
            <a:xfrm>
              <a:off x="3673" y="993"/>
              <a:ext cx="1130" cy="1132"/>
            </a:xfrm>
            <a:custGeom>
              <a:avLst/>
              <a:gdLst>
                <a:gd name="T0" fmla="*/ 0 w 9424"/>
                <a:gd name="T1" fmla="*/ 0 h 9430"/>
                <a:gd name="T2" fmla="*/ 0 w 9424"/>
                <a:gd name="T3" fmla="*/ 0 h 9430"/>
                <a:gd name="T4" fmla="*/ 0 w 9424"/>
                <a:gd name="T5" fmla="*/ 0 h 9430"/>
                <a:gd name="T6" fmla="*/ 0 w 9424"/>
                <a:gd name="T7" fmla="*/ 0 h 9430"/>
                <a:gd name="T8" fmla="*/ 0 w 9424"/>
                <a:gd name="T9" fmla="*/ 0 h 9430"/>
                <a:gd name="T10" fmla="*/ 0 w 9424"/>
                <a:gd name="T11" fmla="*/ 0 h 9430"/>
                <a:gd name="T12" fmla="*/ 0 w 9424"/>
                <a:gd name="T13" fmla="*/ 0 h 9430"/>
                <a:gd name="T14" fmla="*/ 0 w 9424"/>
                <a:gd name="T15" fmla="*/ 0 h 9430"/>
                <a:gd name="T16" fmla="*/ 0 w 9424"/>
                <a:gd name="T17" fmla="*/ 0 h 9430"/>
                <a:gd name="T18" fmla="*/ 0 w 9424"/>
                <a:gd name="T19" fmla="*/ 0 h 9430"/>
                <a:gd name="T20" fmla="*/ 0 w 9424"/>
                <a:gd name="T21" fmla="*/ 0 h 9430"/>
                <a:gd name="T22" fmla="*/ 0 w 9424"/>
                <a:gd name="T23" fmla="*/ 0 h 9430"/>
                <a:gd name="T24" fmla="*/ 0 w 9424"/>
                <a:gd name="T25" fmla="*/ 0 h 9430"/>
                <a:gd name="T26" fmla="*/ 0 w 9424"/>
                <a:gd name="T27" fmla="*/ 0 h 9430"/>
                <a:gd name="T28" fmla="*/ 0 w 9424"/>
                <a:gd name="T29" fmla="*/ 0 h 9430"/>
                <a:gd name="T30" fmla="*/ 0 w 9424"/>
                <a:gd name="T31" fmla="*/ 0 h 9430"/>
                <a:gd name="T32" fmla="*/ 0 w 9424"/>
                <a:gd name="T33" fmla="*/ 0 h 9430"/>
                <a:gd name="T34" fmla="*/ 0 w 9424"/>
                <a:gd name="T35" fmla="*/ 0 h 9430"/>
                <a:gd name="T36" fmla="*/ 0 w 9424"/>
                <a:gd name="T37" fmla="*/ 0 h 9430"/>
                <a:gd name="T38" fmla="*/ 0 w 9424"/>
                <a:gd name="T39" fmla="*/ 0 h 9430"/>
                <a:gd name="T40" fmla="*/ 0 w 9424"/>
                <a:gd name="T41" fmla="*/ 0 h 9430"/>
                <a:gd name="T42" fmla="*/ 0 w 9424"/>
                <a:gd name="T43" fmla="*/ 0 h 9430"/>
                <a:gd name="T44" fmla="*/ 0 w 9424"/>
                <a:gd name="T45" fmla="*/ 0 h 9430"/>
                <a:gd name="T46" fmla="*/ 0 w 9424"/>
                <a:gd name="T47" fmla="*/ 0 h 9430"/>
                <a:gd name="T48" fmla="*/ 0 w 9424"/>
                <a:gd name="T49" fmla="*/ 0 h 9430"/>
                <a:gd name="T50" fmla="*/ 0 w 9424"/>
                <a:gd name="T51" fmla="*/ 0 h 9430"/>
                <a:gd name="T52" fmla="*/ 0 w 9424"/>
                <a:gd name="T53" fmla="*/ 0 h 9430"/>
                <a:gd name="T54" fmla="*/ 0 w 9424"/>
                <a:gd name="T55" fmla="*/ 0 h 9430"/>
                <a:gd name="T56" fmla="*/ 0 w 9424"/>
                <a:gd name="T57" fmla="*/ 0 h 9430"/>
                <a:gd name="T58" fmla="*/ 0 w 9424"/>
                <a:gd name="T59" fmla="*/ 0 h 9430"/>
                <a:gd name="T60" fmla="*/ 0 w 9424"/>
                <a:gd name="T61" fmla="*/ 0 h 9430"/>
                <a:gd name="T62" fmla="*/ 0 w 9424"/>
                <a:gd name="T63" fmla="*/ 0 h 9430"/>
                <a:gd name="T64" fmla="*/ 0 w 9424"/>
                <a:gd name="T65" fmla="*/ 0 h 9430"/>
                <a:gd name="T66" fmla="*/ 0 w 9424"/>
                <a:gd name="T67" fmla="*/ 0 h 9430"/>
                <a:gd name="T68" fmla="*/ 0 w 9424"/>
                <a:gd name="T69" fmla="*/ 0 h 9430"/>
                <a:gd name="T70" fmla="*/ 0 w 9424"/>
                <a:gd name="T71" fmla="*/ 0 h 9430"/>
                <a:gd name="T72" fmla="*/ 0 w 9424"/>
                <a:gd name="T73" fmla="*/ 0 h 9430"/>
                <a:gd name="T74" fmla="*/ 0 w 9424"/>
                <a:gd name="T75" fmla="*/ 0 h 9430"/>
                <a:gd name="T76" fmla="*/ 0 w 9424"/>
                <a:gd name="T77" fmla="*/ 0 h 9430"/>
                <a:gd name="T78" fmla="*/ 0 w 9424"/>
                <a:gd name="T79" fmla="*/ 0 h 9430"/>
                <a:gd name="T80" fmla="*/ 0 w 9424"/>
                <a:gd name="T81" fmla="*/ 0 h 9430"/>
                <a:gd name="T82" fmla="*/ 0 w 9424"/>
                <a:gd name="T83" fmla="*/ 0 h 9430"/>
                <a:gd name="T84" fmla="*/ 0 w 9424"/>
                <a:gd name="T85" fmla="*/ 0 h 9430"/>
                <a:gd name="T86" fmla="*/ 0 w 9424"/>
                <a:gd name="T87" fmla="*/ 0 h 9430"/>
                <a:gd name="T88" fmla="*/ 0 w 9424"/>
                <a:gd name="T89" fmla="*/ 0 h 9430"/>
                <a:gd name="T90" fmla="*/ 0 w 9424"/>
                <a:gd name="T91" fmla="*/ 0 h 9430"/>
                <a:gd name="T92" fmla="*/ 0 w 9424"/>
                <a:gd name="T93" fmla="*/ 0 h 9430"/>
                <a:gd name="T94" fmla="*/ 0 w 9424"/>
                <a:gd name="T95" fmla="*/ 0 h 9430"/>
                <a:gd name="T96" fmla="*/ 0 w 9424"/>
                <a:gd name="T97" fmla="*/ 0 h 9430"/>
                <a:gd name="T98" fmla="*/ 0 w 9424"/>
                <a:gd name="T99" fmla="*/ 0 h 9430"/>
                <a:gd name="T100" fmla="*/ 0 w 9424"/>
                <a:gd name="T101" fmla="*/ 0 h 9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24"/>
                <a:gd name="T154" fmla="*/ 0 h 9430"/>
                <a:gd name="T155" fmla="*/ 9424 w 9424"/>
                <a:gd name="T156" fmla="*/ 9430 h 94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24" h="9430">
                  <a:moveTo>
                    <a:pt x="9424" y="4715"/>
                  </a:moveTo>
                  <a:lnTo>
                    <a:pt x="9419" y="4473"/>
                  </a:lnTo>
                  <a:lnTo>
                    <a:pt x="9400" y="4233"/>
                  </a:lnTo>
                  <a:lnTo>
                    <a:pt x="9370" y="3997"/>
                  </a:lnTo>
                  <a:lnTo>
                    <a:pt x="9329" y="3765"/>
                  </a:lnTo>
                  <a:lnTo>
                    <a:pt x="9276" y="3537"/>
                  </a:lnTo>
                  <a:lnTo>
                    <a:pt x="9212" y="3313"/>
                  </a:lnTo>
                  <a:lnTo>
                    <a:pt x="9139" y="3094"/>
                  </a:lnTo>
                  <a:lnTo>
                    <a:pt x="9054" y="2880"/>
                  </a:lnTo>
                  <a:lnTo>
                    <a:pt x="8959" y="2671"/>
                  </a:lnTo>
                  <a:lnTo>
                    <a:pt x="8855" y="2468"/>
                  </a:lnTo>
                  <a:lnTo>
                    <a:pt x="8742" y="2271"/>
                  </a:lnTo>
                  <a:lnTo>
                    <a:pt x="8619" y="2079"/>
                  </a:lnTo>
                  <a:lnTo>
                    <a:pt x="8488" y="1894"/>
                  </a:lnTo>
                  <a:lnTo>
                    <a:pt x="8349" y="1716"/>
                  </a:lnTo>
                  <a:lnTo>
                    <a:pt x="8200" y="1545"/>
                  </a:lnTo>
                  <a:lnTo>
                    <a:pt x="8044" y="1382"/>
                  </a:lnTo>
                  <a:lnTo>
                    <a:pt x="7880" y="1225"/>
                  </a:lnTo>
                  <a:lnTo>
                    <a:pt x="7709" y="1078"/>
                  </a:lnTo>
                  <a:lnTo>
                    <a:pt x="7531" y="937"/>
                  </a:lnTo>
                  <a:lnTo>
                    <a:pt x="7346" y="806"/>
                  </a:lnTo>
                  <a:lnTo>
                    <a:pt x="7156" y="683"/>
                  </a:lnTo>
                  <a:lnTo>
                    <a:pt x="6959" y="570"/>
                  </a:lnTo>
                  <a:lnTo>
                    <a:pt x="6755" y="465"/>
                  </a:lnTo>
                  <a:lnTo>
                    <a:pt x="6546" y="371"/>
                  </a:lnTo>
                  <a:lnTo>
                    <a:pt x="6332" y="287"/>
                  </a:lnTo>
                  <a:lnTo>
                    <a:pt x="6113" y="212"/>
                  </a:lnTo>
                  <a:lnTo>
                    <a:pt x="5890" y="149"/>
                  </a:lnTo>
                  <a:lnTo>
                    <a:pt x="5662" y="97"/>
                  </a:lnTo>
                  <a:lnTo>
                    <a:pt x="5430" y="55"/>
                  </a:lnTo>
                  <a:lnTo>
                    <a:pt x="5194" y="25"/>
                  </a:lnTo>
                  <a:lnTo>
                    <a:pt x="4955" y="7"/>
                  </a:lnTo>
                  <a:lnTo>
                    <a:pt x="4712" y="0"/>
                  </a:lnTo>
                  <a:lnTo>
                    <a:pt x="4470" y="7"/>
                  </a:lnTo>
                  <a:lnTo>
                    <a:pt x="4231" y="25"/>
                  </a:lnTo>
                  <a:lnTo>
                    <a:pt x="3995" y="55"/>
                  </a:lnTo>
                  <a:lnTo>
                    <a:pt x="3762" y="97"/>
                  </a:lnTo>
                  <a:lnTo>
                    <a:pt x="3535" y="149"/>
                  </a:lnTo>
                  <a:lnTo>
                    <a:pt x="3311" y="212"/>
                  </a:lnTo>
                  <a:lnTo>
                    <a:pt x="3092" y="287"/>
                  </a:lnTo>
                  <a:lnTo>
                    <a:pt x="2878" y="371"/>
                  </a:lnTo>
                  <a:lnTo>
                    <a:pt x="2670" y="465"/>
                  </a:lnTo>
                  <a:lnTo>
                    <a:pt x="2467" y="570"/>
                  </a:lnTo>
                  <a:lnTo>
                    <a:pt x="2270" y="683"/>
                  </a:lnTo>
                  <a:lnTo>
                    <a:pt x="2078" y="806"/>
                  </a:lnTo>
                  <a:lnTo>
                    <a:pt x="1893" y="937"/>
                  </a:lnTo>
                  <a:lnTo>
                    <a:pt x="1715" y="1078"/>
                  </a:lnTo>
                  <a:lnTo>
                    <a:pt x="1544" y="1225"/>
                  </a:lnTo>
                  <a:lnTo>
                    <a:pt x="1381" y="1382"/>
                  </a:lnTo>
                  <a:lnTo>
                    <a:pt x="1224" y="1545"/>
                  </a:lnTo>
                  <a:lnTo>
                    <a:pt x="1077" y="1716"/>
                  </a:lnTo>
                  <a:lnTo>
                    <a:pt x="937" y="1894"/>
                  </a:lnTo>
                  <a:lnTo>
                    <a:pt x="805" y="2079"/>
                  </a:lnTo>
                  <a:lnTo>
                    <a:pt x="683" y="2271"/>
                  </a:lnTo>
                  <a:lnTo>
                    <a:pt x="569" y="2468"/>
                  </a:lnTo>
                  <a:lnTo>
                    <a:pt x="465" y="2671"/>
                  </a:lnTo>
                  <a:lnTo>
                    <a:pt x="371" y="2880"/>
                  </a:lnTo>
                  <a:lnTo>
                    <a:pt x="286" y="3094"/>
                  </a:lnTo>
                  <a:lnTo>
                    <a:pt x="212" y="3313"/>
                  </a:lnTo>
                  <a:lnTo>
                    <a:pt x="149" y="3537"/>
                  </a:lnTo>
                  <a:lnTo>
                    <a:pt x="97" y="3765"/>
                  </a:lnTo>
                  <a:lnTo>
                    <a:pt x="55" y="3997"/>
                  </a:lnTo>
                  <a:lnTo>
                    <a:pt x="25" y="4233"/>
                  </a:lnTo>
                  <a:lnTo>
                    <a:pt x="7" y="4473"/>
                  </a:lnTo>
                  <a:lnTo>
                    <a:pt x="0" y="4715"/>
                  </a:lnTo>
                  <a:lnTo>
                    <a:pt x="7" y="4958"/>
                  </a:lnTo>
                  <a:lnTo>
                    <a:pt x="25" y="5197"/>
                  </a:lnTo>
                  <a:lnTo>
                    <a:pt x="55" y="5433"/>
                  </a:lnTo>
                  <a:lnTo>
                    <a:pt x="97" y="5666"/>
                  </a:lnTo>
                  <a:lnTo>
                    <a:pt x="149" y="5894"/>
                  </a:lnTo>
                  <a:lnTo>
                    <a:pt x="212" y="6117"/>
                  </a:lnTo>
                  <a:lnTo>
                    <a:pt x="286" y="6336"/>
                  </a:lnTo>
                  <a:lnTo>
                    <a:pt x="371" y="6551"/>
                  </a:lnTo>
                  <a:lnTo>
                    <a:pt x="465" y="6759"/>
                  </a:lnTo>
                  <a:lnTo>
                    <a:pt x="569" y="6962"/>
                  </a:lnTo>
                  <a:lnTo>
                    <a:pt x="683" y="7161"/>
                  </a:lnTo>
                  <a:lnTo>
                    <a:pt x="805" y="7351"/>
                  </a:lnTo>
                  <a:lnTo>
                    <a:pt x="937" y="7536"/>
                  </a:lnTo>
                  <a:lnTo>
                    <a:pt x="1077" y="7714"/>
                  </a:lnTo>
                  <a:lnTo>
                    <a:pt x="1224" y="7886"/>
                  </a:lnTo>
                  <a:lnTo>
                    <a:pt x="1381" y="8049"/>
                  </a:lnTo>
                  <a:lnTo>
                    <a:pt x="1544" y="8205"/>
                  </a:lnTo>
                  <a:lnTo>
                    <a:pt x="1715" y="8354"/>
                  </a:lnTo>
                  <a:lnTo>
                    <a:pt x="1893" y="8493"/>
                  </a:lnTo>
                  <a:lnTo>
                    <a:pt x="2078" y="8625"/>
                  </a:lnTo>
                  <a:lnTo>
                    <a:pt x="2270" y="8748"/>
                  </a:lnTo>
                  <a:lnTo>
                    <a:pt x="2467" y="8861"/>
                  </a:lnTo>
                  <a:lnTo>
                    <a:pt x="2670" y="8965"/>
                  </a:lnTo>
                  <a:lnTo>
                    <a:pt x="2878" y="9059"/>
                  </a:lnTo>
                  <a:lnTo>
                    <a:pt x="3092" y="9145"/>
                  </a:lnTo>
                  <a:lnTo>
                    <a:pt x="3311" y="9218"/>
                  </a:lnTo>
                  <a:lnTo>
                    <a:pt x="3535" y="9282"/>
                  </a:lnTo>
                  <a:lnTo>
                    <a:pt x="3762" y="9334"/>
                  </a:lnTo>
                  <a:lnTo>
                    <a:pt x="3995" y="9376"/>
                  </a:lnTo>
                  <a:lnTo>
                    <a:pt x="4231" y="9405"/>
                  </a:lnTo>
                  <a:lnTo>
                    <a:pt x="4470" y="9425"/>
                  </a:lnTo>
                  <a:lnTo>
                    <a:pt x="4712" y="9430"/>
                  </a:lnTo>
                  <a:lnTo>
                    <a:pt x="4955" y="9425"/>
                  </a:lnTo>
                  <a:lnTo>
                    <a:pt x="5194" y="9405"/>
                  </a:lnTo>
                  <a:lnTo>
                    <a:pt x="5430" y="9376"/>
                  </a:lnTo>
                  <a:lnTo>
                    <a:pt x="5662" y="9334"/>
                  </a:lnTo>
                  <a:lnTo>
                    <a:pt x="5890" y="9282"/>
                  </a:lnTo>
                  <a:lnTo>
                    <a:pt x="6113" y="9218"/>
                  </a:lnTo>
                  <a:lnTo>
                    <a:pt x="6332" y="9145"/>
                  </a:lnTo>
                  <a:lnTo>
                    <a:pt x="6546" y="9059"/>
                  </a:lnTo>
                  <a:lnTo>
                    <a:pt x="6755" y="8965"/>
                  </a:lnTo>
                  <a:lnTo>
                    <a:pt x="6959" y="8861"/>
                  </a:lnTo>
                  <a:lnTo>
                    <a:pt x="7156" y="8748"/>
                  </a:lnTo>
                  <a:lnTo>
                    <a:pt x="7346" y="8625"/>
                  </a:lnTo>
                  <a:lnTo>
                    <a:pt x="7531" y="8493"/>
                  </a:lnTo>
                  <a:lnTo>
                    <a:pt x="7709" y="8354"/>
                  </a:lnTo>
                  <a:lnTo>
                    <a:pt x="7880" y="8205"/>
                  </a:lnTo>
                  <a:lnTo>
                    <a:pt x="8044" y="8049"/>
                  </a:lnTo>
                  <a:lnTo>
                    <a:pt x="8200" y="7886"/>
                  </a:lnTo>
                  <a:lnTo>
                    <a:pt x="8349" y="7714"/>
                  </a:lnTo>
                  <a:lnTo>
                    <a:pt x="8488" y="7536"/>
                  </a:lnTo>
                  <a:lnTo>
                    <a:pt x="8619" y="7351"/>
                  </a:lnTo>
                  <a:lnTo>
                    <a:pt x="8742" y="7161"/>
                  </a:lnTo>
                  <a:lnTo>
                    <a:pt x="8855" y="6962"/>
                  </a:lnTo>
                  <a:lnTo>
                    <a:pt x="8959" y="6759"/>
                  </a:lnTo>
                  <a:lnTo>
                    <a:pt x="9054" y="6551"/>
                  </a:lnTo>
                  <a:lnTo>
                    <a:pt x="9139" y="6336"/>
                  </a:lnTo>
                  <a:lnTo>
                    <a:pt x="9212" y="6117"/>
                  </a:lnTo>
                  <a:lnTo>
                    <a:pt x="9276" y="5894"/>
                  </a:lnTo>
                  <a:lnTo>
                    <a:pt x="9329" y="5666"/>
                  </a:lnTo>
                  <a:lnTo>
                    <a:pt x="9370" y="5433"/>
                  </a:lnTo>
                  <a:lnTo>
                    <a:pt x="9400" y="5197"/>
                  </a:lnTo>
                  <a:lnTo>
                    <a:pt x="9419" y="4958"/>
                  </a:lnTo>
                  <a:lnTo>
                    <a:pt x="9424" y="4715"/>
                  </a:lnTo>
                  <a:close/>
                  <a:moveTo>
                    <a:pt x="9183" y="4715"/>
                  </a:moveTo>
                  <a:lnTo>
                    <a:pt x="9177" y="4946"/>
                  </a:lnTo>
                  <a:lnTo>
                    <a:pt x="9160" y="5172"/>
                  </a:lnTo>
                  <a:lnTo>
                    <a:pt x="9131" y="5397"/>
                  </a:lnTo>
                  <a:lnTo>
                    <a:pt x="9092" y="5617"/>
                  </a:lnTo>
                  <a:lnTo>
                    <a:pt x="9042" y="5834"/>
                  </a:lnTo>
                  <a:lnTo>
                    <a:pt x="8982" y="6046"/>
                  </a:lnTo>
                  <a:lnTo>
                    <a:pt x="8912" y="6253"/>
                  </a:lnTo>
                  <a:lnTo>
                    <a:pt x="8831" y="6456"/>
                  </a:lnTo>
                  <a:lnTo>
                    <a:pt x="8742" y="6655"/>
                  </a:lnTo>
                  <a:lnTo>
                    <a:pt x="8643" y="6848"/>
                  </a:lnTo>
                  <a:lnTo>
                    <a:pt x="8536" y="7035"/>
                  </a:lnTo>
                  <a:lnTo>
                    <a:pt x="8419" y="7216"/>
                  </a:lnTo>
                  <a:lnTo>
                    <a:pt x="8294" y="7392"/>
                  </a:lnTo>
                  <a:lnTo>
                    <a:pt x="8161" y="7561"/>
                  </a:lnTo>
                  <a:lnTo>
                    <a:pt x="8021" y="7723"/>
                  </a:lnTo>
                  <a:lnTo>
                    <a:pt x="7874" y="7879"/>
                  </a:lnTo>
                  <a:lnTo>
                    <a:pt x="7718" y="8026"/>
                  </a:lnTo>
                  <a:lnTo>
                    <a:pt x="7556" y="8167"/>
                  </a:lnTo>
                  <a:lnTo>
                    <a:pt x="7387" y="8300"/>
                  </a:lnTo>
                  <a:lnTo>
                    <a:pt x="7212" y="8424"/>
                  </a:lnTo>
                  <a:lnTo>
                    <a:pt x="7030" y="8541"/>
                  </a:lnTo>
                  <a:lnTo>
                    <a:pt x="6843" y="8649"/>
                  </a:lnTo>
                  <a:lnTo>
                    <a:pt x="6651" y="8748"/>
                  </a:lnTo>
                  <a:lnTo>
                    <a:pt x="6452" y="8837"/>
                  </a:lnTo>
                  <a:lnTo>
                    <a:pt x="6249" y="8917"/>
                  </a:lnTo>
                  <a:lnTo>
                    <a:pt x="6042" y="8987"/>
                  </a:lnTo>
                  <a:lnTo>
                    <a:pt x="5830" y="9048"/>
                  </a:lnTo>
                  <a:lnTo>
                    <a:pt x="5613" y="9098"/>
                  </a:lnTo>
                  <a:lnTo>
                    <a:pt x="5393" y="9137"/>
                  </a:lnTo>
                  <a:lnTo>
                    <a:pt x="5169" y="9165"/>
                  </a:lnTo>
                  <a:lnTo>
                    <a:pt x="4942" y="9183"/>
                  </a:lnTo>
                  <a:lnTo>
                    <a:pt x="4712" y="9189"/>
                  </a:lnTo>
                  <a:lnTo>
                    <a:pt x="4482" y="9183"/>
                  </a:lnTo>
                  <a:lnTo>
                    <a:pt x="4255" y="9165"/>
                  </a:lnTo>
                  <a:lnTo>
                    <a:pt x="4032" y="9137"/>
                  </a:lnTo>
                  <a:lnTo>
                    <a:pt x="3811" y="9098"/>
                  </a:lnTo>
                  <a:lnTo>
                    <a:pt x="3596" y="9048"/>
                  </a:lnTo>
                  <a:lnTo>
                    <a:pt x="3383" y="8987"/>
                  </a:lnTo>
                  <a:lnTo>
                    <a:pt x="3175" y="8917"/>
                  </a:lnTo>
                  <a:lnTo>
                    <a:pt x="2972" y="8837"/>
                  </a:lnTo>
                  <a:lnTo>
                    <a:pt x="2774" y="8748"/>
                  </a:lnTo>
                  <a:lnTo>
                    <a:pt x="2581" y="8649"/>
                  </a:lnTo>
                  <a:lnTo>
                    <a:pt x="2394" y="8541"/>
                  </a:lnTo>
                  <a:lnTo>
                    <a:pt x="2213" y="8424"/>
                  </a:lnTo>
                  <a:lnTo>
                    <a:pt x="2038" y="8300"/>
                  </a:lnTo>
                  <a:lnTo>
                    <a:pt x="1869" y="8167"/>
                  </a:lnTo>
                  <a:lnTo>
                    <a:pt x="1707" y="8026"/>
                  </a:lnTo>
                  <a:lnTo>
                    <a:pt x="1552" y="7879"/>
                  </a:lnTo>
                  <a:lnTo>
                    <a:pt x="1404" y="7723"/>
                  </a:lnTo>
                  <a:lnTo>
                    <a:pt x="1263" y="7561"/>
                  </a:lnTo>
                  <a:lnTo>
                    <a:pt x="1130" y="7392"/>
                  </a:lnTo>
                  <a:lnTo>
                    <a:pt x="1006" y="7216"/>
                  </a:lnTo>
                  <a:lnTo>
                    <a:pt x="889" y="7035"/>
                  </a:lnTo>
                  <a:lnTo>
                    <a:pt x="781" y="6848"/>
                  </a:lnTo>
                  <a:lnTo>
                    <a:pt x="683" y="6655"/>
                  </a:lnTo>
                  <a:lnTo>
                    <a:pt x="593" y="6456"/>
                  </a:lnTo>
                  <a:lnTo>
                    <a:pt x="514" y="6253"/>
                  </a:lnTo>
                  <a:lnTo>
                    <a:pt x="443" y="6046"/>
                  </a:lnTo>
                  <a:lnTo>
                    <a:pt x="383" y="5834"/>
                  </a:lnTo>
                  <a:lnTo>
                    <a:pt x="334" y="5617"/>
                  </a:lnTo>
                  <a:lnTo>
                    <a:pt x="294" y="5397"/>
                  </a:lnTo>
                  <a:lnTo>
                    <a:pt x="266" y="5172"/>
                  </a:lnTo>
                  <a:lnTo>
                    <a:pt x="249" y="4946"/>
                  </a:lnTo>
                  <a:lnTo>
                    <a:pt x="242" y="4715"/>
                  </a:lnTo>
                  <a:lnTo>
                    <a:pt x="249" y="4485"/>
                  </a:lnTo>
                  <a:lnTo>
                    <a:pt x="266" y="4258"/>
                  </a:lnTo>
                  <a:lnTo>
                    <a:pt x="294" y="4035"/>
                  </a:lnTo>
                  <a:lnTo>
                    <a:pt x="334" y="3814"/>
                  </a:lnTo>
                  <a:lnTo>
                    <a:pt x="383" y="3598"/>
                  </a:lnTo>
                  <a:lnTo>
                    <a:pt x="443" y="3385"/>
                  </a:lnTo>
                  <a:lnTo>
                    <a:pt x="514" y="3177"/>
                  </a:lnTo>
                  <a:lnTo>
                    <a:pt x="593" y="2974"/>
                  </a:lnTo>
                  <a:lnTo>
                    <a:pt x="683" y="2776"/>
                  </a:lnTo>
                  <a:lnTo>
                    <a:pt x="781" y="2583"/>
                  </a:lnTo>
                  <a:lnTo>
                    <a:pt x="889" y="2396"/>
                  </a:lnTo>
                  <a:lnTo>
                    <a:pt x="1006" y="2214"/>
                  </a:lnTo>
                  <a:lnTo>
                    <a:pt x="1130" y="2040"/>
                  </a:lnTo>
                  <a:lnTo>
                    <a:pt x="1263" y="1871"/>
                  </a:lnTo>
                  <a:lnTo>
                    <a:pt x="1404" y="1708"/>
                  </a:lnTo>
                  <a:lnTo>
                    <a:pt x="1552" y="1553"/>
                  </a:lnTo>
                  <a:lnTo>
                    <a:pt x="1707" y="1404"/>
                  </a:lnTo>
                  <a:lnTo>
                    <a:pt x="1869" y="1264"/>
                  </a:lnTo>
                  <a:lnTo>
                    <a:pt x="2038" y="1131"/>
                  </a:lnTo>
                  <a:lnTo>
                    <a:pt x="2213" y="1006"/>
                  </a:lnTo>
                  <a:lnTo>
                    <a:pt x="2394" y="889"/>
                  </a:lnTo>
                  <a:lnTo>
                    <a:pt x="2581" y="782"/>
                  </a:lnTo>
                  <a:lnTo>
                    <a:pt x="2774" y="683"/>
                  </a:lnTo>
                  <a:lnTo>
                    <a:pt x="2972" y="593"/>
                  </a:lnTo>
                  <a:lnTo>
                    <a:pt x="3175" y="514"/>
                  </a:lnTo>
                  <a:lnTo>
                    <a:pt x="3383" y="444"/>
                  </a:lnTo>
                  <a:lnTo>
                    <a:pt x="3596" y="384"/>
                  </a:lnTo>
                  <a:lnTo>
                    <a:pt x="3811" y="334"/>
                  </a:lnTo>
                  <a:lnTo>
                    <a:pt x="4032" y="294"/>
                  </a:lnTo>
                  <a:lnTo>
                    <a:pt x="4255" y="266"/>
                  </a:lnTo>
                  <a:lnTo>
                    <a:pt x="4482" y="249"/>
                  </a:lnTo>
                  <a:lnTo>
                    <a:pt x="4712" y="242"/>
                  </a:lnTo>
                  <a:lnTo>
                    <a:pt x="4942" y="249"/>
                  </a:lnTo>
                  <a:lnTo>
                    <a:pt x="5169" y="266"/>
                  </a:lnTo>
                  <a:lnTo>
                    <a:pt x="5393" y="294"/>
                  </a:lnTo>
                  <a:lnTo>
                    <a:pt x="5613" y="334"/>
                  </a:lnTo>
                  <a:lnTo>
                    <a:pt x="5830" y="384"/>
                  </a:lnTo>
                  <a:lnTo>
                    <a:pt x="6042" y="444"/>
                  </a:lnTo>
                  <a:lnTo>
                    <a:pt x="6249" y="514"/>
                  </a:lnTo>
                  <a:lnTo>
                    <a:pt x="6452" y="593"/>
                  </a:lnTo>
                  <a:lnTo>
                    <a:pt x="6651" y="683"/>
                  </a:lnTo>
                  <a:lnTo>
                    <a:pt x="6843" y="782"/>
                  </a:lnTo>
                  <a:lnTo>
                    <a:pt x="7030" y="889"/>
                  </a:lnTo>
                  <a:lnTo>
                    <a:pt x="7212" y="1006"/>
                  </a:lnTo>
                  <a:lnTo>
                    <a:pt x="7387" y="1131"/>
                  </a:lnTo>
                  <a:lnTo>
                    <a:pt x="7556" y="1264"/>
                  </a:lnTo>
                  <a:lnTo>
                    <a:pt x="7718" y="1404"/>
                  </a:lnTo>
                  <a:lnTo>
                    <a:pt x="7874" y="1553"/>
                  </a:lnTo>
                  <a:lnTo>
                    <a:pt x="8021" y="1708"/>
                  </a:lnTo>
                  <a:lnTo>
                    <a:pt x="8161" y="1871"/>
                  </a:lnTo>
                  <a:lnTo>
                    <a:pt x="8294" y="2040"/>
                  </a:lnTo>
                  <a:lnTo>
                    <a:pt x="8419" y="2214"/>
                  </a:lnTo>
                  <a:lnTo>
                    <a:pt x="8536" y="2396"/>
                  </a:lnTo>
                  <a:lnTo>
                    <a:pt x="8643" y="2583"/>
                  </a:lnTo>
                  <a:lnTo>
                    <a:pt x="8742" y="2776"/>
                  </a:lnTo>
                  <a:lnTo>
                    <a:pt x="8831" y="2974"/>
                  </a:lnTo>
                  <a:lnTo>
                    <a:pt x="8912" y="3177"/>
                  </a:lnTo>
                  <a:lnTo>
                    <a:pt x="8982" y="3385"/>
                  </a:lnTo>
                  <a:lnTo>
                    <a:pt x="9042" y="3598"/>
                  </a:lnTo>
                  <a:lnTo>
                    <a:pt x="9092" y="3814"/>
                  </a:lnTo>
                  <a:lnTo>
                    <a:pt x="9131" y="4035"/>
                  </a:lnTo>
                  <a:lnTo>
                    <a:pt x="9160" y="4258"/>
                  </a:lnTo>
                  <a:lnTo>
                    <a:pt x="9177" y="4485"/>
                  </a:lnTo>
                  <a:lnTo>
                    <a:pt x="9183" y="4715"/>
                  </a:lnTo>
                  <a:close/>
                </a:path>
              </a:pathLst>
            </a:custGeom>
            <a:solidFill>
              <a:srgbClr val="CFCE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25"/>
            <p:cNvSpPr>
              <a:spLocks noChangeAspect="1" noEditPoints="1"/>
            </p:cNvSpPr>
            <p:nvPr/>
          </p:nvSpPr>
          <p:spPr bwMode="auto">
            <a:xfrm>
              <a:off x="3688" y="1008"/>
              <a:ext cx="1100" cy="1102"/>
            </a:xfrm>
            <a:custGeom>
              <a:avLst/>
              <a:gdLst>
                <a:gd name="T0" fmla="*/ 0 w 9182"/>
                <a:gd name="T1" fmla="*/ 0 h 9187"/>
                <a:gd name="T2" fmla="*/ 0 w 9182"/>
                <a:gd name="T3" fmla="*/ 0 h 9187"/>
                <a:gd name="T4" fmla="*/ 0 w 9182"/>
                <a:gd name="T5" fmla="*/ 0 h 9187"/>
                <a:gd name="T6" fmla="*/ 0 w 9182"/>
                <a:gd name="T7" fmla="*/ 0 h 9187"/>
                <a:gd name="T8" fmla="*/ 0 w 9182"/>
                <a:gd name="T9" fmla="*/ 0 h 9187"/>
                <a:gd name="T10" fmla="*/ 0 w 9182"/>
                <a:gd name="T11" fmla="*/ 0 h 9187"/>
                <a:gd name="T12" fmla="*/ 0 w 9182"/>
                <a:gd name="T13" fmla="*/ 0 h 9187"/>
                <a:gd name="T14" fmla="*/ 0 w 9182"/>
                <a:gd name="T15" fmla="*/ 0 h 9187"/>
                <a:gd name="T16" fmla="*/ 0 w 9182"/>
                <a:gd name="T17" fmla="*/ 0 h 9187"/>
                <a:gd name="T18" fmla="*/ 0 w 9182"/>
                <a:gd name="T19" fmla="*/ 0 h 9187"/>
                <a:gd name="T20" fmla="*/ 0 w 9182"/>
                <a:gd name="T21" fmla="*/ 0 h 9187"/>
                <a:gd name="T22" fmla="*/ 0 w 9182"/>
                <a:gd name="T23" fmla="*/ 0 h 9187"/>
                <a:gd name="T24" fmla="*/ 0 w 9182"/>
                <a:gd name="T25" fmla="*/ 0 h 9187"/>
                <a:gd name="T26" fmla="*/ 0 w 9182"/>
                <a:gd name="T27" fmla="*/ 0 h 9187"/>
                <a:gd name="T28" fmla="*/ 0 w 9182"/>
                <a:gd name="T29" fmla="*/ 0 h 9187"/>
                <a:gd name="T30" fmla="*/ 0 w 9182"/>
                <a:gd name="T31" fmla="*/ 0 h 9187"/>
                <a:gd name="T32" fmla="*/ 0 w 9182"/>
                <a:gd name="T33" fmla="*/ 0 h 9187"/>
                <a:gd name="T34" fmla="*/ 0 w 9182"/>
                <a:gd name="T35" fmla="*/ 0 h 9187"/>
                <a:gd name="T36" fmla="*/ 0 w 9182"/>
                <a:gd name="T37" fmla="*/ 0 h 9187"/>
                <a:gd name="T38" fmla="*/ 0 w 9182"/>
                <a:gd name="T39" fmla="*/ 0 h 9187"/>
                <a:gd name="T40" fmla="*/ 0 w 9182"/>
                <a:gd name="T41" fmla="*/ 0 h 9187"/>
                <a:gd name="T42" fmla="*/ 0 w 9182"/>
                <a:gd name="T43" fmla="*/ 0 h 9187"/>
                <a:gd name="T44" fmla="*/ 0 w 9182"/>
                <a:gd name="T45" fmla="*/ 0 h 9187"/>
                <a:gd name="T46" fmla="*/ 0 w 9182"/>
                <a:gd name="T47" fmla="*/ 0 h 9187"/>
                <a:gd name="T48" fmla="*/ 0 w 9182"/>
                <a:gd name="T49" fmla="*/ 0 h 9187"/>
                <a:gd name="T50" fmla="*/ 0 w 9182"/>
                <a:gd name="T51" fmla="*/ 0 h 9187"/>
                <a:gd name="T52" fmla="*/ 0 w 9182"/>
                <a:gd name="T53" fmla="*/ 0 h 9187"/>
                <a:gd name="T54" fmla="*/ 0 w 9182"/>
                <a:gd name="T55" fmla="*/ 0 h 9187"/>
                <a:gd name="T56" fmla="*/ 0 w 9182"/>
                <a:gd name="T57" fmla="*/ 0 h 9187"/>
                <a:gd name="T58" fmla="*/ 0 w 9182"/>
                <a:gd name="T59" fmla="*/ 0 h 9187"/>
                <a:gd name="T60" fmla="*/ 0 w 9182"/>
                <a:gd name="T61" fmla="*/ 0 h 9187"/>
                <a:gd name="T62" fmla="*/ 0 w 9182"/>
                <a:gd name="T63" fmla="*/ 0 h 9187"/>
                <a:gd name="T64" fmla="*/ 0 w 9182"/>
                <a:gd name="T65" fmla="*/ 0 h 9187"/>
                <a:gd name="T66" fmla="*/ 0 w 9182"/>
                <a:gd name="T67" fmla="*/ 0 h 9187"/>
                <a:gd name="T68" fmla="*/ 0 w 9182"/>
                <a:gd name="T69" fmla="*/ 0 h 9187"/>
                <a:gd name="T70" fmla="*/ 0 w 9182"/>
                <a:gd name="T71" fmla="*/ 0 h 9187"/>
                <a:gd name="T72" fmla="*/ 0 w 9182"/>
                <a:gd name="T73" fmla="*/ 0 h 9187"/>
                <a:gd name="T74" fmla="*/ 0 w 9182"/>
                <a:gd name="T75" fmla="*/ 0 h 9187"/>
                <a:gd name="T76" fmla="*/ 0 w 9182"/>
                <a:gd name="T77" fmla="*/ 0 h 9187"/>
                <a:gd name="T78" fmla="*/ 0 w 9182"/>
                <a:gd name="T79" fmla="*/ 0 h 9187"/>
                <a:gd name="T80" fmla="*/ 0 w 9182"/>
                <a:gd name="T81" fmla="*/ 0 h 9187"/>
                <a:gd name="T82" fmla="*/ 0 w 9182"/>
                <a:gd name="T83" fmla="*/ 0 h 9187"/>
                <a:gd name="T84" fmla="*/ 0 w 9182"/>
                <a:gd name="T85" fmla="*/ 0 h 9187"/>
                <a:gd name="T86" fmla="*/ 0 w 9182"/>
                <a:gd name="T87" fmla="*/ 0 h 9187"/>
                <a:gd name="T88" fmla="*/ 0 w 9182"/>
                <a:gd name="T89" fmla="*/ 0 h 9187"/>
                <a:gd name="T90" fmla="*/ 0 w 9182"/>
                <a:gd name="T91" fmla="*/ 0 h 9187"/>
                <a:gd name="T92" fmla="*/ 0 w 9182"/>
                <a:gd name="T93" fmla="*/ 0 h 9187"/>
                <a:gd name="T94" fmla="*/ 0 w 9182"/>
                <a:gd name="T95" fmla="*/ 0 h 9187"/>
                <a:gd name="T96" fmla="*/ 0 w 9182"/>
                <a:gd name="T97" fmla="*/ 0 h 9187"/>
                <a:gd name="T98" fmla="*/ 0 w 9182"/>
                <a:gd name="T99" fmla="*/ 0 h 9187"/>
                <a:gd name="T100" fmla="*/ 0 w 9182"/>
                <a:gd name="T101" fmla="*/ 0 h 91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82"/>
                <a:gd name="T154" fmla="*/ 0 h 9187"/>
                <a:gd name="T155" fmla="*/ 9182 w 9182"/>
                <a:gd name="T156" fmla="*/ 9187 h 91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82" h="9187">
                  <a:moveTo>
                    <a:pt x="9182" y="4593"/>
                  </a:moveTo>
                  <a:lnTo>
                    <a:pt x="9175" y="4357"/>
                  </a:lnTo>
                  <a:lnTo>
                    <a:pt x="9158" y="4124"/>
                  </a:lnTo>
                  <a:lnTo>
                    <a:pt x="9129" y="3893"/>
                  </a:lnTo>
                  <a:lnTo>
                    <a:pt x="9088" y="3668"/>
                  </a:lnTo>
                  <a:lnTo>
                    <a:pt x="9037" y="3445"/>
                  </a:lnTo>
                  <a:lnTo>
                    <a:pt x="8975" y="3228"/>
                  </a:lnTo>
                  <a:lnTo>
                    <a:pt x="8903" y="3014"/>
                  </a:lnTo>
                  <a:lnTo>
                    <a:pt x="8820" y="2806"/>
                  </a:lnTo>
                  <a:lnTo>
                    <a:pt x="8729" y="2602"/>
                  </a:lnTo>
                  <a:lnTo>
                    <a:pt x="8628" y="2404"/>
                  </a:lnTo>
                  <a:lnTo>
                    <a:pt x="8517" y="2211"/>
                  </a:lnTo>
                  <a:lnTo>
                    <a:pt x="8398" y="2025"/>
                  </a:lnTo>
                  <a:lnTo>
                    <a:pt x="8270" y="1845"/>
                  </a:lnTo>
                  <a:lnTo>
                    <a:pt x="8134" y="1671"/>
                  </a:lnTo>
                  <a:lnTo>
                    <a:pt x="7988" y="1505"/>
                  </a:lnTo>
                  <a:lnTo>
                    <a:pt x="7837" y="1345"/>
                  </a:lnTo>
                  <a:lnTo>
                    <a:pt x="7677" y="1193"/>
                  </a:lnTo>
                  <a:lnTo>
                    <a:pt x="7510" y="1049"/>
                  </a:lnTo>
                  <a:lnTo>
                    <a:pt x="7337" y="913"/>
                  </a:lnTo>
                  <a:lnTo>
                    <a:pt x="7158" y="785"/>
                  </a:lnTo>
                  <a:lnTo>
                    <a:pt x="6971" y="664"/>
                  </a:lnTo>
                  <a:lnTo>
                    <a:pt x="6779" y="554"/>
                  </a:lnTo>
                  <a:lnTo>
                    <a:pt x="6581" y="452"/>
                  </a:lnTo>
                  <a:lnTo>
                    <a:pt x="6378" y="360"/>
                  </a:lnTo>
                  <a:lnTo>
                    <a:pt x="6169" y="279"/>
                  </a:lnTo>
                  <a:lnTo>
                    <a:pt x="5956" y="206"/>
                  </a:lnTo>
                  <a:lnTo>
                    <a:pt x="5737" y="144"/>
                  </a:lnTo>
                  <a:lnTo>
                    <a:pt x="5515" y="93"/>
                  </a:lnTo>
                  <a:lnTo>
                    <a:pt x="5290" y="53"/>
                  </a:lnTo>
                  <a:lnTo>
                    <a:pt x="5060" y="23"/>
                  </a:lnTo>
                  <a:lnTo>
                    <a:pt x="4827" y="5"/>
                  </a:lnTo>
                  <a:lnTo>
                    <a:pt x="4590" y="0"/>
                  </a:lnTo>
                  <a:lnTo>
                    <a:pt x="4354" y="5"/>
                  </a:lnTo>
                  <a:lnTo>
                    <a:pt x="4121" y="23"/>
                  </a:lnTo>
                  <a:lnTo>
                    <a:pt x="3891" y="53"/>
                  </a:lnTo>
                  <a:lnTo>
                    <a:pt x="3665" y="93"/>
                  </a:lnTo>
                  <a:lnTo>
                    <a:pt x="3443" y="144"/>
                  </a:lnTo>
                  <a:lnTo>
                    <a:pt x="3226" y="206"/>
                  </a:lnTo>
                  <a:lnTo>
                    <a:pt x="3012" y="279"/>
                  </a:lnTo>
                  <a:lnTo>
                    <a:pt x="2804" y="360"/>
                  </a:lnTo>
                  <a:lnTo>
                    <a:pt x="2600" y="452"/>
                  </a:lnTo>
                  <a:lnTo>
                    <a:pt x="2403" y="554"/>
                  </a:lnTo>
                  <a:lnTo>
                    <a:pt x="2210" y="664"/>
                  </a:lnTo>
                  <a:lnTo>
                    <a:pt x="2024" y="785"/>
                  </a:lnTo>
                  <a:lnTo>
                    <a:pt x="1844" y="913"/>
                  </a:lnTo>
                  <a:lnTo>
                    <a:pt x="1670" y="1049"/>
                  </a:lnTo>
                  <a:lnTo>
                    <a:pt x="1504" y="1193"/>
                  </a:lnTo>
                  <a:lnTo>
                    <a:pt x="1344" y="1345"/>
                  </a:lnTo>
                  <a:lnTo>
                    <a:pt x="1192" y="1505"/>
                  </a:lnTo>
                  <a:lnTo>
                    <a:pt x="1048" y="1671"/>
                  </a:lnTo>
                  <a:lnTo>
                    <a:pt x="912" y="1845"/>
                  </a:lnTo>
                  <a:lnTo>
                    <a:pt x="784" y="2025"/>
                  </a:lnTo>
                  <a:lnTo>
                    <a:pt x="664" y="2211"/>
                  </a:lnTo>
                  <a:lnTo>
                    <a:pt x="554" y="2404"/>
                  </a:lnTo>
                  <a:lnTo>
                    <a:pt x="452" y="2602"/>
                  </a:lnTo>
                  <a:lnTo>
                    <a:pt x="360" y="2806"/>
                  </a:lnTo>
                  <a:lnTo>
                    <a:pt x="278" y="3014"/>
                  </a:lnTo>
                  <a:lnTo>
                    <a:pt x="206" y="3228"/>
                  </a:lnTo>
                  <a:lnTo>
                    <a:pt x="144" y="3445"/>
                  </a:lnTo>
                  <a:lnTo>
                    <a:pt x="93" y="3668"/>
                  </a:lnTo>
                  <a:lnTo>
                    <a:pt x="53" y="3893"/>
                  </a:lnTo>
                  <a:lnTo>
                    <a:pt x="23" y="4124"/>
                  </a:lnTo>
                  <a:lnTo>
                    <a:pt x="5" y="4357"/>
                  </a:lnTo>
                  <a:lnTo>
                    <a:pt x="0" y="4593"/>
                  </a:lnTo>
                  <a:lnTo>
                    <a:pt x="5" y="4830"/>
                  </a:lnTo>
                  <a:lnTo>
                    <a:pt x="23" y="5063"/>
                  </a:lnTo>
                  <a:lnTo>
                    <a:pt x="53" y="5293"/>
                  </a:lnTo>
                  <a:lnTo>
                    <a:pt x="93" y="5519"/>
                  </a:lnTo>
                  <a:lnTo>
                    <a:pt x="144" y="5741"/>
                  </a:lnTo>
                  <a:lnTo>
                    <a:pt x="206" y="5959"/>
                  </a:lnTo>
                  <a:lnTo>
                    <a:pt x="278" y="6173"/>
                  </a:lnTo>
                  <a:lnTo>
                    <a:pt x="360" y="6382"/>
                  </a:lnTo>
                  <a:lnTo>
                    <a:pt x="452" y="6585"/>
                  </a:lnTo>
                  <a:lnTo>
                    <a:pt x="554" y="6784"/>
                  </a:lnTo>
                  <a:lnTo>
                    <a:pt x="664" y="6975"/>
                  </a:lnTo>
                  <a:lnTo>
                    <a:pt x="784" y="7162"/>
                  </a:lnTo>
                  <a:lnTo>
                    <a:pt x="912" y="7342"/>
                  </a:lnTo>
                  <a:lnTo>
                    <a:pt x="1048" y="7515"/>
                  </a:lnTo>
                  <a:lnTo>
                    <a:pt x="1192" y="7682"/>
                  </a:lnTo>
                  <a:lnTo>
                    <a:pt x="1344" y="7842"/>
                  </a:lnTo>
                  <a:lnTo>
                    <a:pt x="1504" y="7994"/>
                  </a:lnTo>
                  <a:lnTo>
                    <a:pt x="1670" y="8138"/>
                  </a:lnTo>
                  <a:lnTo>
                    <a:pt x="1844" y="8275"/>
                  </a:lnTo>
                  <a:lnTo>
                    <a:pt x="2024" y="8403"/>
                  </a:lnTo>
                  <a:lnTo>
                    <a:pt x="2210" y="8522"/>
                  </a:lnTo>
                  <a:lnTo>
                    <a:pt x="2403" y="8632"/>
                  </a:lnTo>
                  <a:lnTo>
                    <a:pt x="2600" y="8734"/>
                  </a:lnTo>
                  <a:lnTo>
                    <a:pt x="2804" y="8826"/>
                  </a:lnTo>
                  <a:lnTo>
                    <a:pt x="3012" y="8909"/>
                  </a:lnTo>
                  <a:lnTo>
                    <a:pt x="3226" y="8981"/>
                  </a:lnTo>
                  <a:lnTo>
                    <a:pt x="3443" y="9043"/>
                  </a:lnTo>
                  <a:lnTo>
                    <a:pt x="3665" y="9094"/>
                  </a:lnTo>
                  <a:lnTo>
                    <a:pt x="3891" y="9135"/>
                  </a:lnTo>
                  <a:lnTo>
                    <a:pt x="4121" y="9163"/>
                  </a:lnTo>
                  <a:lnTo>
                    <a:pt x="4354" y="9181"/>
                  </a:lnTo>
                  <a:lnTo>
                    <a:pt x="4590" y="9187"/>
                  </a:lnTo>
                  <a:lnTo>
                    <a:pt x="4827" y="9181"/>
                  </a:lnTo>
                  <a:lnTo>
                    <a:pt x="5060" y="9163"/>
                  </a:lnTo>
                  <a:lnTo>
                    <a:pt x="5290" y="9135"/>
                  </a:lnTo>
                  <a:lnTo>
                    <a:pt x="5515" y="9094"/>
                  </a:lnTo>
                  <a:lnTo>
                    <a:pt x="5737" y="9043"/>
                  </a:lnTo>
                  <a:lnTo>
                    <a:pt x="5956" y="8981"/>
                  </a:lnTo>
                  <a:lnTo>
                    <a:pt x="6169" y="8909"/>
                  </a:lnTo>
                  <a:lnTo>
                    <a:pt x="6378" y="8826"/>
                  </a:lnTo>
                  <a:lnTo>
                    <a:pt x="6581" y="8734"/>
                  </a:lnTo>
                  <a:lnTo>
                    <a:pt x="6779" y="8632"/>
                  </a:lnTo>
                  <a:lnTo>
                    <a:pt x="6971" y="8522"/>
                  </a:lnTo>
                  <a:lnTo>
                    <a:pt x="7158" y="8403"/>
                  </a:lnTo>
                  <a:lnTo>
                    <a:pt x="7337" y="8275"/>
                  </a:lnTo>
                  <a:lnTo>
                    <a:pt x="7510" y="8138"/>
                  </a:lnTo>
                  <a:lnTo>
                    <a:pt x="7677" y="7994"/>
                  </a:lnTo>
                  <a:lnTo>
                    <a:pt x="7837" y="7842"/>
                  </a:lnTo>
                  <a:lnTo>
                    <a:pt x="7988" y="7682"/>
                  </a:lnTo>
                  <a:lnTo>
                    <a:pt x="8134" y="7515"/>
                  </a:lnTo>
                  <a:lnTo>
                    <a:pt x="8270" y="7342"/>
                  </a:lnTo>
                  <a:lnTo>
                    <a:pt x="8398" y="7162"/>
                  </a:lnTo>
                  <a:lnTo>
                    <a:pt x="8517" y="6975"/>
                  </a:lnTo>
                  <a:lnTo>
                    <a:pt x="8628" y="6784"/>
                  </a:lnTo>
                  <a:lnTo>
                    <a:pt x="8729" y="6585"/>
                  </a:lnTo>
                  <a:lnTo>
                    <a:pt x="8820" y="6382"/>
                  </a:lnTo>
                  <a:lnTo>
                    <a:pt x="8903" y="6173"/>
                  </a:lnTo>
                  <a:lnTo>
                    <a:pt x="8975" y="5959"/>
                  </a:lnTo>
                  <a:lnTo>
                    <a:pt x="9037" y="5741"/>
                  </a:lnTo>
                  <a:lnTo>
                    <a:pt x="9088" y="5519"/>
                  </a:lnTo>
                  <a:lnTo>
                    <a:pt x="9129" y="5293"/>
                  </a:lnTo>
                  <a:lnTo>
                    <a:pt x="9158" y="5063"/>
                  </a:lnTo>
                  <a:lnTo>
                    <a:pt x="9175" y="4830"/>
                  </a:lnTo>
                  <a:lnTo>
                    <a:pt x="9182" y="4593"/>
                  </a:lnTo>
                  <a:close/>
                  <a:moveTo>
                    <a:pt x="8939" y="4593"/>
                  </a:moveTo>
                  <a:lnTo>
                    <a:pt x="8934" y="4818"/>
                  </a:lnTo>
                  <a:lnTo>
                    <a:pt x="8918" y="5038"/>
                  </a:lnTo>
                  <a:lnTo>
                    <a:pt x="8890" y="5256"/>
                  </a:lnTo>
                  <a:lnTo>
                    <a:pt x="8851" y="5470"/>
                  </a:lnTo>
                  <a:lnTo>
                    <a:pt x="8802" y="5681"/>
                  </a:lnTo>
                  <a:lnTo>
                    <a:pt x="8745" y="5887"/>
                  </a:lnTo>
                  <a:lnTo>
                    <a:pt x="8675" y="6089"/>
                  </a:lnTo>
                  <a:lnTo>
                    <a:pt x="8598" y="6288"/>
                  </a:lnTo>
                  <a:lnTo>
                    <a:pt x="8511" y="6481"/>
                  </a:lnTo>
                  <a:lnTo>
                    <a:pt x="8415" y="6668"/>
                  </a:lnTo>
                  <a:lnTo>
                    <a:pt x="8310" y="6850"/>
                  </a:lnTo>
                  <a:lnTo>
                    <a:pt x="8197" y="7026"/>
                  </a:lnTo>
                  <a:lnTo>
                    <a:pt x="8076" y="7198"/>
                  </a:lnTo>
                  <a:lnTo>
                    <a:pt x="7947" y="7362"/>
                  </a:lnTo>
                  <a:lnTo>
                    <a:pt x="7809" y="7520"/>
                  </a:lnTo>
                  <a:lnTo>
                    <a:pt x="7665" y="7671"/>
                  </a:lnTo>
                  <a:lnTo>
                    <a:pt x="7515" y="7815"/>
                  </a:lnTo>
                  <a:lnTo>
                    <a:pt x="7357" y="7952"/>
                  </a:lnTo>
                  <a:lnTo>
                    <a:pt x="7193" y="8081"/>
                  </a:lnTo>
                  <a:lnTo>
                    <a:pt x="7022" y="8202"/>
                  </a:lnTo>
                  <a:lnTo>
                    <a:pt x="6846" y="8316"/>
                  </a:lnTo>
                  <a:lnTo>
                    <a:pt x="6663" y="8420"/>
                  </a:lnTo>
                  <a:lnTo>
                    <a:pt x="6476" y="8517"/>
                  </a:lnTo>
                  <a:lnTo>
                    <a:pt x="6284" y="8604"/>
                  </a:lnTo>
                  <a:lnTo>
                    <a:pt x="6085" y="8681"/>
                  </a:lnTo>
                  <a:lnTo>
                    <a:pt x="5884" y="8750"/>
                  </a:lnTo>
                  <a:lnTo>
                    <a:pt x="5677" y="8808"/>
                  </a:lnTo>
                  <a:lnTo>
                    <a:pt x="5466" y="8857"/>
                  </a:lnTo>
                  <a:lnTo>
                    <a:pt x="5252" y="8896"/>
                  </a:lnTo>
                  <a:lnTo>
                    <a:pt x="5035" y="8923"/>
                  </a:lnTo>
                  <a:lnTo>
                    <a:pt x="4815" y="8940"/>
                  </a:lnTo>
                  <a:lnTo>
                    <a:pt x="4590" y="8945"/>
                  </a:lnTo>
                  <a:lnTo>
                    <a:pt x="4367" y="8940"/>
                  </a:lnTo>
                  <a:lnTo>
                    <a:pt x="4146" y="8923"/>
                  </a:lnTo>
                  <a:lnTo>
                    <a:pt x="3928" y="8896"/>
                  </a:lnTo>
                  <a:lnTo>
                    <a:pt x="3714" y="8857"/>
                  </a:lnTo>
                  <a:lnTo>
                    <a:pt x="3503" y="8808"/>
                  </a:lnTo>
                  <a:lnTo>
                    <a:pt x="3297" y="8750"/>
                  </a:lnTo>
                  <a:lnTo>
                    <a:pt x="3095" y="8681"/>
                  </a:lnTo>
                  <a:lnTo>
                    <a:pt x="2898" y="8604"/>
                  </a:lnTo>
                  <a:lnTo>
                    <a:pt x="2705" y="8517"/>
                  </a:lnTo>
                  <a:lnTo>
                    <a:pt x="2517" y="8420"/>
                  </a:lnTo>
                  <a:lnTo>
                    <a:pt x="2336" y="8316"/>
                  </a:lnTo>
                  <a:lnTo>
                    <a:pt x="2159" y="8202"/>
                  </a:lnTo>
                  <a:lnTo>
                    <a:pt x="1988" y="8081"/>
                  </a:lnTo>
                  <a:lnTo>
                    <a:pt x="1823" y="7952"/>
                  </a:lnTo>
                  <a:lnTo>
                    <a:pt x="1666" y="7815"/>
                  </a:lnTo>
                  <a:lnTo>
                    <a:pt x="1515" y="7671"/>
                  </a:lnTo>
                  <a:lnTo>
                    <a:pt x="1371" y="7520"/>
                  </a:lnTo>
                  <a:lnTo>
                    <a:pt x="1234" y="7362"/>
                  </a:lnTo>
                  <a:lnTo>
                    <a:pt x="1105" y="7198"/>
                  </a:lnTo>
                  <a:lnTo>
                    <a:pt x="983" y="7026"/>
                  </a:lnTo>
                  <a:lnTo>
                    <a:pt x="871" y="6850"/>
                  </a:lnTo>
                  <a:lnTo>
                    <a:pt x="766" y="6668"/>
                  </a:lnTo>
                  <a:lnTo>
                    <a:pt x="669" y="6481"/>
                  </a:lnTo>
                  <a:lnTo>
                    <a:pt x="583" y="6288"/>
                  </a:lnTo>
                  <a:lnTo>
                    <a:pt x="505" y="6089"/>
                  </a:lnTo>
                  <a:lnTo>
                    <a:pt x="437" y="5887"/>
                  </a:lnTo>
                  <a:lnTo>
                    <a:pt x="378" y="5681"/>
                  </a:lnTo>
                  <a:lnTo>
                    <a:pt x="329" y="5470"/>
                  </a:lnTo>
                  <a:lnTo>
                    <a:pt x="291" y="5256"/>
                  </a:lnTo>
                  <a:lnTo>
                    <a:pt x="264" y="5038"/>
                  </a:lnTo>
                  <a:lnTo>
                    <a:pt x="247" y="4818"/>
                  </a:lnTo>
                  <a:lnTo>
                    <a:pt x="241" y="4593"/>
                  </a:lnTo>
                  <a:lnTo>
                    <a:pt x="247" y="4370"/>
                  </a:lnTo>
                  <a:lnTo>
                    <a:pt x="264" y="4149"/>
                  </a:lnTo>
                  <a:lnTo>
                    <a:pt x="291" y="3931"/>
                  </a:lnTo>
                  <a:lnTo>
                    <a:pt x="329" y="3717"/>
                  </a:lnTo>
                  <a:lnTo>
                    <a:pt x="378" y="3506"/>
                  </a:lnTo>
                  <a:lnTo>
                    <a:pt x="437" y="3299"/>
                  </a:lnTo>
                  <a:lnTo>
                    <a:pt x="505" y="3097"/>
                  </a:lnTo>
                  <a:lnTo>
                    <a:pt x="583" y="2900"/>
                  </a:lnTo>
                  <a:lnTo>
                    <a:pt x="669" y="2707"/>
                  </a:lnTo>
                  <a:lnTo>
                    <a:pt x="766" y="2519"/>
                  </a:lnTo>
                  <a:lnTo>
                    <a:pt x="871" y="2337"/>
                  </a:lnTo>
                  <a:lnTo>
                    <a:pt x="983" y="2160"/>
                  </a:lnTo>
                  <a:lnTo>
                    <a:pt x="1105" y="1989"/>
                  </a:lnTo>
                  <a:lnTo>
                    <a:pt x="1234" y="1825"/>
                  </a:lnTo>
                  <a:lnTo>
                    <a:pt x="1371" y="1667"/>
                  </a:lnTo>
                  <a:lnTo>
                    <a:pt x="1515" y="1516"/>
                  </a:lnTo>
                  <a:lnTo>
                    <a:pt x="1666" y="1372"/>
                  </a:lnTo>
                  <a:lnTo>
                    <a:pt x="1823" y="1235"/>
                  </a:lnTo>
                  <a:lnTo>
                    <a:pt x="1988" y="1105"/>
                  </a:lnTo>
                  <a:lnTo>
                    <a:pt x="2159" y="984"/>
                  </a:lnTo>
                  <a:lnTo>
                    <a:pt x="2336" y="872"/>
                  </a:lnTo>
                  <a:lnTo>
                    <a:pt x="2517" y="766"/>
                  </a:lnTo>
                  <a:lnTo>
                    <a:pt x="2705" y="670"/>
                  </a:lnTo>
                  <a:lnTo>
                    <a:pt x="2898" y="584"/>
                  </a:lnTo>
                  <a:lnTo>
                    <a:pt x="3095" y="505"/>
                  </a:lnTo>
                  <a:lnTo>
                    <a:pt x="3297" y="437"/>
                  </a:lnTo>
                  <a:lnTo>
                    <a:pt x="3503" y="378"/>
                  </a:lnTo>
                  <a:lnTo>
                    <a:pt x="3714" y="330"/>
                  </a:lnTo>
                  <a:lnTo>
                    <a:pt x="3928" y="291"/>
                  </a:lnTo>
                  <a:lnTo>
                    <a:pt x="4146" y="264"/>
                  </a:lnTo>
                  <a:lnTo>
                    <a:pt x="4367" y="247"/>
                  </a:lnTo>
                  <a:lnTo>
                    <a:pt x="4590" y="241"/>
                  </a:lnTo>
                  <a:lnTo>
                    <a:pt x="4815" y="247"/>
                  </a:lnTo>
                  <a:lnTo>
                    <a:pt x="5035" y="264"/>
                  </a:lnTo>
                  <a:lnTo>
                    <a:pt x="5252" y="291"/>
                  </a:lnTo>
                  <a:lnTo>
                    <a:pt x="5466" y="330"/>
                  </a:lnTo>
                  <a:lnTo>
                    <a:pt x="5677" y="378"/>
                  </a:lnTo>
                  <a:lnTo>
                    <a:pt x="5884" y="437"/>
                  </a:lnTo>
                  <a:lnTo>
                    <a:pt x="6085" y="505"/>
                  </a:lnTo>
                  <a:lnTo>
                    <a:pt x="6284" y="584"/>
                  </a:lnTo>
                  <a:lnTo>
                    <a:pt x="6476" y="670"/>
                  </a:lnTo>
                  <a:lnTo>
                    <a:pt x="6663" y="766"/>
                  </a:lnTo>
                  <a:lnTo>
                    <a:pt x="6846" y="872"/>
                  </a:lnTo>
                  <a:lnTo>
                    <a:pt x="7022" y="984"/>
                  </a:lnTo>
                  <a:lnTo>
                    <a:pt x="7193" y="1105"/>
                  </a:lnTo>
                  <a:lnTo>
                    <a:pt x="7357" y="1235"/>
                  </a:lnTo>
                  <a:lnTo>
                    <a:pt x="7515" y="1372"/>
                  </a:lnTo>
                  <a:lnTo>
                    <a:pt x="7665" y="1516"/>
                  </a:lnTo>
                  <a:lnTo>
                    <a:pt x="7809" y="1667"/>
                  </a:lnTo>
                  <a:lnTo>
                    <a:pt x="7947" y="1825"/>
                  </a:lnTo>
                  <a:lnTo>
                    <a:pt x="8076" y="1989"/>
                  </a:lnTo>
                  <a:lnTo>
                    <a:pt x="8197" y="2160"/>
                  </a:lnTo>
                  <a:lnTo>
                    <a:pt x="8310" y="2337"/>
                  </a:lnTo>
                  <a:lnTo>
                    <a:pt x="8415" y="2519"/>
                  </a:lnTo>
                  <a:lnTo>
                    <a:pt x="8511" y="2707"/>
                  </a:lnTo>
                  <a:lnTo>
                    <a:pt x="8598" y="2900"/>
                  </a:lnTo>
                  <a:lnTo>
                    <a:pt x="8675" y="3097"/>
                  </a:lnTo>
                  <a:lnTo>
                    <a:pt x="8745" y="3299"/>
                  </a:lnTo>
                  <a:lnTo>
                    <a:pt x="8802" y="3506"/>
                  </a:lnTo>
                  <a:lnTo>
                    <a:pt x="8851" y="3717"/>
                  </a:lnTo>
                  <a:lnTo>
                    <a:pt x="8890" y="3931"/>
                  </a:lnTo>
                  <a:lnTo>
                    <a:pt x="8918" y="4149"/>
                  </a:lnTo>
                  <a:lnTo>
                    <a:pt x="8934" y="4370"/>
                  </a:lnTo>
                  <a:lnTo>
                    <a:pt x="8939" y="4593"/>
                  </a:lnTo>
                  <a:close/>
                </a:path>
              </a:pathLst>
            </a:custGeom>
            <a:solidFill>
              <a:srgbClr val="CEC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6"/>
            <p:cNvSpPr>
              <a:spLocks noChangeAspect="1" noEditPoints="1"/>
            </p:cNvSpPr>
            <p:nvPr/>
          </p:nvSpPr>
          <p:spPr bwMode="auto">
            <a:xfrm>
              <a:off x="3702" y="1022"/>
              <a:ext cx="1072" cy="1074"/>
            </a:xfrm>
            <a:custGeom>
              <a:avLst/>
              <a:gdLst>
                <a:gd name="T0" fmla="*/ 0 w 8941"/>
                <a:gd name="T1" fmla="*/ 0 h 8947"/>
                <a:gd name="T2" fmla="*/ 0 w 8941"/>
                <a:gd name="T3" fmla="*/ 0 h 8947"/>
                <a:gd name="T4" fmla="*/ 0 w 8941"/>
                <a:gd name="T5" fmla="*/ 0 h 8947"/>
                <a:gd name="T6" fmla="*/ 0 w 8941"/>
                <a:gd name="T7" fmla="*/ 0 h 8947"/>
                <a:gd name="T8" fmla="*/ 0 w 8941"/>
                <a:gd name="T9" fmla="*/ 0 h 8947"/>
                <a:gd name="T10" fmla="*/ 0 w 8941"/>
                <a:gd name="T11" fmla="*/ 0 h 8947"/>
                <a:gd name="T12" fmla="*/ 0 w 8941"/>
                <a:gd name="T13" fmla="*/ 0 h 8947"/>
                <a:gd name="T14" fmla="*/ 0 w 8941"/>
                <a:gd name="T15" fmla="*/ 0 h 8947"/>
                <a:gd name="T16" fmla="*/ 0 w 8941"/>
                <a:gd name="T17" fmla="*/ 0 h 8947"/>
                <a:gd name="T18" fmla="*/ 0 w 8941"/>
                <a:gd name="T19" fmla="*/ 0 h 8947"/>
                <a:gd name="T20" fmla="*/ 0 w 8941"/>
                <a:gd name="T21" fmla="*/ 0 h 8947"/>
                <a:gd name="T22" fmla="*/ 0 w 8941"/>
                <a:gd name="T23" fmla="*/ 0 h 8947"/>
                <a:gd name="T24" fmla="*/ 0 w 8941"/>
                <a:gd name="T25" fmla="*/ 0 h 8947"/>
                <a:gd name="T26" fmla="*/ 0 w 8941"/>
                <a:gd name="T27" fmla="*/ 0 h 8947"/>
                <a:gd name="T28" fmla="*/ 0 w 8941"/>
                <a:gd name="T29" fmla="*/ 0 h 8947"/>
                <a:gd name="T30" fmla="*/ 0 w 8941"/>
                <a:gd name="T31" fmla="*/ 0 h 8947"/>
                <a:gd name="T32" fmla="*/ 0 w 8941"/>
                <a:gd name="T33" fmla="*/ 0 h 8947"/>
                <a:gd name="T34" fmla="*/ 0 w 8941"/>
                <a:gd name="T35" fmla="*/ 0 h 8947"/>
                <a:gd name="T36" fmla="*/ 0 w 8941"/>
                <a:gd name="T37" fmla="*/ 0 h 8947"/>
                <a:gd name="T38" fmla="*/ 0 w 8941"/>
                <a:gd name="T39" fmla="*/ 0 h 8947"/>
                <a:gd name="T40" fmla="*/ 0 w 8941"/>
                <a:gd name="T41" fmla="*/ 0 h 8947"/>
                <a:gd name="T42" fmla="*/ 0 w 8941"/>
                <a:gd name="T43" fmla="*/ 0 h 8947"/>
                <a:gd name="T44" fmla="*/ 0 w 8941"/>
                <a:gd name="T45" fmla="*/ 0 h 8947"/>
                <a:gd name="T46" fmla="*/ 0 w 8941"/>
                <a:gd name="T47" fmla="*/ 0 h 8947"/>
                <a:gd name="T48" fmla="*/ 0 w 8941"/>
                <a:gd name="T49" fmla="*/ 0 h 8947"/>
                <a:gd name="T50" fmla="*/ 0 w 8941"/>
                <a:gd name="T51" fmla="*/ 0 h 8947"/>
                <a:gd name="T52" fmla="*/ 0 w 8941"/>
                <a:gd name="T53" fmla="*/ 0 h 8947"/>
                <a:gd name="T54" fmla="*/ 0 w 8941"/>
                <a:gd name="T55" fmla="*/ 0 h 8947"/>
                <a:gd name="T56" fmla="*/ 0 w 8941"/>
                <a:gd name="T57" fmla="*/ 0 h 8947"/>
                <a:gd name="T58" fmla="*/ 0 w 8941"/>
                <a:gd name="T59" fmla="*/ 0 h 8947"/>
                <a:gd name="T60" fmla="*/ 0 w 8941"/>
                <a:gd name="T61" fmla="*/ 0 h 8947"/>
                <a:gd name="T62" fmla="*/ 0 w 8941"/>
                <a:gd name="T63" fmla="*/ 0 h 8947"/>
                <a:gd name="T64" fmla="*/ 0 w 8941"/>
                <a:gd name="T65" fmla="*/ 0 h 8947"/>
                <a:gd name="T66" fmla="*/ 0 w 8941"/>
                <a:gd name="T67" fmla="*/ 0 h 8947"/>
                <a:gd name="T68" fmla="*/ 0 w 8941"/>
                <a:gd name="T69" fmla="*/ 0 h 8947"/>
                <a:gd name="T70" fmla="*/ 0 w 8941"/>
                <a:gd name="T71" fmla="*/ 0 h 8947"/>
                <a:gd name="T72" fmla="*/ 0 w 8941"/>
                <a:gd name="T73" fmla="*/ 0 h 8947"/>
                <a:gd name="T74" fmla="*/ 0 w 8941"/>
                <a:gd name="T75" fmla="*/ 0 h 8947"/>
                <a:gd name="T76" fmla="*/ 0 w 8941"/>
                <a:gd name="T77" fmla="*/ 0 h 8947"/>
                <a:gd name="T78" fmla="*/ 0 w 8941"/>
                <a:gd name="T79" fmla="*/ 0 h 8947"/>
                <a:gd name="T80" fmla="*/ 0 w 8941"/>
                <a:gd name="T81" fmla="*/ 0 h 8947"/>
                <a:gd name="T82" fmla="*/ 0 w 8941"/>
                <a:gd name="T83" fmla="*/ 0 h 8947"/>
                <a:gd name="T84" fmla="*/ 0 w 8941"/>
                <a:gd name="T85" fmla="*/ 0 h 8947"/>
                <a:gd name="T86" fmla="*/ 0 w 8941"/>
                <a:gd name="T87" fmla="*/ 0 h 8947"/>
                <a:gd name="T88" fmla="*/ 0 w 8941"/>
                <a:gd name="T89" fmla="*/ 0 h 8947"/>
                <a:gd name="T90" fmla="*/ 0 w 8941"/>
                <a:gd name="T91" fmla="*/ 0 h 8947"/>
                <a:gd name="T92" fmla="*/ 0 w 8941"/>
                <a:gd name="T93" fmla="*/ 0 h 8947"/>
                <a:gd name="T94" fmla="*/ 0 w 8941"/>
                <a:gd name="T95" fmla="*/ 0 h 8947"/>
                <a:gd name="T96" fmla="*/ 0 w 8941"/>
                <a:gd name="T97" fmla="*/ 0 h 8947"/>
                <a:gd name="T98" fmla="*/ 0 w 8941"/>
                <a:gd name="T99" fmla="*/ 0 h 8947"/>
                <a:gd name="T100" fmla="*/ 0 w 8941"/>
                <a:gd name="T101" fmla="*/ 0 h 89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1"/>
                <a:gd name="T154" fmla="*/ 0 h 8947"/>
                <a:gd name="T155" fmla="*/ 8941 w 8941"/>
                <a:gd name="T156" fmla="*/ 8947 h 89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1" h="8947">
                  <a:moveTo>
                    <a:pt x="8941" y="4473"/>
                  </a:moveTo>
                  <a:lnTo>
                    <a:pt x="8935" y="4243"/>
                  </a:lnTo>
                  <a:lnTo>
                    <a:pt x="8918" y="4016"/>
                  </a:lnTo>
                  <a:lnTo>
                    <a:pt x="8889" y="3793"/>
                  </a:lnTo>
                  <a:lnTo>
                    <a:pt x="8850" y="3572"/>
                  </a:lnTo>
                  <a:lnTo>
                    <a:pt x="8800" y="3356"/>
                  </a:lnTo>
                  <a:lnTo>
                    <a:pt x="8740" y="3143"/>
                  </a:lnTo>
                  <a:lnTo>
                    <a:pt x="8670" y="2935"/>
                  </a:lnTo>
                  <a:lnTo>
                    <a:pt x="8589" y="2732"/>
                  </a:lnTo>
                  <a:lnTo>
                    <a:pt x="8500" y="2534"/>
                  </a:lnTo>
                  <a:lnTo>
                    <a:pt x="8401" y="2341"/>
                  </a:lnTo>
                  <a:lnTo>
                    <a:pt x="8294" y="2154"/>
                  </a:lnTo>
                  <a:lnTo>
                    <a:pt x="8177" y="1972"/>
                  </a:lnTo>
                  <a:lnTo>
                    <a:pt x="8052" y="1798"/>
                  </a:lnTo>
                  <a:lnTo>
                    <a:pt x="7919" y="1629"/>
                  </a:lnTo>
                  <a:lnTo>
                    <a:pt x="7779" y="1466"/>
                  </a:lnTo>
                  <a:lnTo>
                    <a:pt x="7632" y="1311"/>
                  </a:lnTo>
                  <a:lnTo>
                    <a:pt x="7476" y="1162"/>
                  </a:lnTo>
                  <a:lnTo>
                    <a:pt x="7314" y="1022"/>
                  </a:lnTo>
                  <a:lnTo>
                    <a:pt x="7145" y="889"/>
                  </a:lnTo>
                  <a:lnTo>
                    <a:pt x="6970" y="764"/>
                  </a:lnTo>
                  <a:lnTo>
                    <a:pt x="6788" y="647"/>
                  </a:lnTo>
                  <a:lnTo>
                    <a:pt x="6601" y="540"/>
                  </a:lnTo>
                  <a:lnTo>
                    <a:pt x="6409" y="441"/>
                  </a:lnTo>
                  <a:lnTo>
                    <a:pt x="6210" y="351"/>
                  </a:lnTo>
                  <a:lnTo>
                    <a:pt x="6007" y="272"/>
                  </a:lnTo>
                  <a:lnTo>
                    <a:pt x="5800" y="202"/>
                  </a:lnTo>
                  <a:lnTo>
                    <a:pt x="5588" y="142"/>
                  </a:lnTo>
                  <a:lnTo>
                    <a:pt x="5371" y="92"/>
                  </a:lnTo>
                  <a:lnTo>
                    <a:pt x="5151" y="52"/>
                  </a:lnTo>
                  <a:lnTo>
                    <a:pt x="4927" y="24"/>
                  </a:lnTo>
                  <a:lnTo>
                    <a:pt x="4700" y="7"/>
                  </a:lnTo>
                  <a:lnTo>
                    <a:pt x="4470" y="0"/>
                  </a:lnTo>
                  <a:lnTo>
                    <a:pt x="4240" y="7"/>
                  </a:lnTo>
                  <a:lnTo>
                    <a:pt x="4013" y="24"/>
                  </a:lnTo>
                  <a:lnTo>
                    <a:pt x="3790" y="52"/>
                  </a:lnTo>
                  <a:lnTo>
                    <a:pt x="3569" y="92"/>
                  </a:lnTo>
                  <a:lnTo>
                    <a:pt x="3354" y="142"/>
                  </a:lnTo>
                  <a:lnTo>
                    <a:pt x="3141" y="202"/>
                  </a:lnTo>
                  <a:lnTo>
                    <a:pt x="2933" y="272"/>
                  </a:lnTo>
                  <a:lnTo>
                    <a:pt x="2730" y="351"/>
                  </a:lnTo>
                  <a:lnTo>
                    <a:pt x="2532" y="441"/>
                  </a:lnTo>
                  <a:lnTo>
                    <a:pt x="2339" y="540"/>
                  </a:lnTo>
                  <a:lnTo>
                    <a:pt x="2152" y="647"/>
                  </a:lnTo>
                  <a:lnTo>
                    <a:pt x="1971" y="764"/>
                  </a:lnTo>
                  <a:lnTo>
                    <a:pt x="1796" y="889"/>
                  </a:lnTo>
                  <a:lnTo>
                    <a:pt x="1627" y="1022"/>
                  </a:lnTo>
                  <a:lnTo>
                    <a:pt x="1465" y="1162"/>
                  </a:lnTo>
                  <a:lnTo>
                    <a:pt x="1310" y="1311"/>
                  </a:lnTo>
                  <a:lnTo>
                    <a:pt x="1162" y="1466"/>
                  </a:lnTo>
                  <a:lnTo>
                    <a:pt x="1021" y="1629"/>
                  </a:lnTo>
                  <a:lnTo>
                    <a:pt x="888" y="1798"/>
                  </a:lnTo>
                  <a:lnTo>
                    <a:pt x="764" y="1972"/>
                  </a:lnTo>
                  <a:lnTo>
                    <a:pt x="647" y="2154"/>
                  </a:lnTo>
                  <a:lnTo>
                    <a:pt x="539" y="2341"/>
                  </a:lnTo>
                  <a:lnTo>
                    <a:pt x="441" y="2534"/>
                  </a:lnTo>
                  <a:lnTo>
                    <a:pt x="351" y="2732"/>
                  </a:lnTo>
                  <a:lnTo>
                    <a:pt x="272" y="2935"/>
                  </a:lnTo>
                  <a:lnTo>
                    <a:pt x="201" y="3143"/>
                  </a:lnTo>
                  <a:lnTo>
                    <a:pt x="141" y="3356"/>
                  </a:lnTo>
                  <a:lnTo>
                    <a:pt x="92" y="3572"/>
                  </a:lnTo>
                  <a:lnTo>
                    <a:pt x="52" y="3793"/>
                  </a:lnTo>
                  <a:lnTo>
                    <a:pt x="24" y="4016"/>
                  </a:lnTo>
                  <a:lnTo>
                    <a:pt x="7" y="4243"/>
                  </a:lnTo>
                  <a:lnTo>
                    <a:pt x="0" y="4473"/>
                  </a:lnTo>
                  <a:lnTo>
                    <a:pt x="7" y="4704"/>
                  </a:lnTo>
                  <a:lnTo>
                    <a:pt x="24" y="4930"/>
                  </a:lnTo>
                  <a:lnTo>
                    <a:pt x="52" y="5155"/>
                  </a:lnTo>
                  <a:lnTo>
                    <a:pt x="92" y="5375"/>
                  </a:lnTo>
                  <a:lnTo>
                    <a:pt x="141" y="5592"/>
                  </a:lnTo>
                  <a:lnTo>
                    <a:pt x="201" y="5804"/>
                  </a:lnTo>
                  <a:lnTo>
                    <a:pt x="272" y="6011"/>
                  </a:lnTo>
                  <a:lnTo>
                    <a:pt x="351" y="6214"/>
                  </a:lnTo>
                  <a:lnTo>
                    <a:pt x="441" y="6413"/>
                  </a:lnTo>
                  <a:lnTo>
                    <a:pt x="539" y="6606"/>
                  </a:lnTo>
                  <a:lnTo>
                    <a:pt x="647" y="6793"/>
                  </a:lnTo>
                  <a:lnTo>
                    <a:pt x="764" y="6974"/>
                  </a:lnTo>
                  <a:lnTo>
                    <a:pt x="888" y="7150"/>
                  </a:lnTo>
                  <a:lnTo>
                    <a:pt x="1021" y="7319"/>
                  </a:lnTo>
                  <a:lnTo>
                    <a:pt x="1162" y="7481"/>
                  </a:lnTo>
                  <a:lnTo>
                    <a:pt x="1310" y="7637"/>
                  </a:lnTo>
                  <a:lnTo>
                    <a:pt x="1465" y="7784"/>
                  </a:lnTo>
                  <a:lnTo>
                    <a:pt x="1627" y="7925"/>
                  </a:lnTo>
                  <a:lnTo>
                    <a:pt x="1796" y="8058"/>
                  </a:lnTo>
                  <a:lnTo>
                    <a:pt x="1971" y="8182"/>
                  </a:lnTo>
                  <a:lnTo>
                    <a:pt x="2152" y="8299"/>
                  </a:lnTo>
                  <a:lnTo>
                    <a:pt x="2339" y="8407"/>
                  </a:lnTo>
                  <a:lnTo>
                    <a:pt x="2532" y="8506"/>
                  </a:lnTo>
                  <a:lnTo>
                    <a:pt x="2730" y="8595"/>
                  </a:lnTo>
                  <a:lnTo>
                    <a:pt x="2933" y="8675"/>
                  </a:lnTo>
                  <a:lnTo>
                    <a:pt x="3141" y="8745"/>
                  </a:lnTo>
                  <a:lnTo>
                    <a:pt x="3354" y="8806"/>
                  </a:lnTo>
                  <a:lnTo>
                    <a:pt x="3569" y="8856"/>
                  </a:lnTo>
                  <a:lnTo>
                    <a:pt x="3790" y="8895"/>
                  </a:lnTo>
                  <a:lnTo>
                    <a:pt x="4013" y="8923"/>
                  </a:lnTo>
                  <a:lnTo>
                    <a:pt x="4240" y="8941"/>
                  </a:lnTo>
                  <a:lnTo>
                    <a:pt x="4470" y="8947"/>
                  </a:lnTo>
                  <a:lnTo>
                    <a:pt x="4700" y="8941"/>
                  </a:lnTo>
                  <a:lnTo>
                    <a:pt x="4927" y="8923"/>
                  </a:lnTo>
                  <a:lnTo>
                    <a:pt x="5151" y="8895"/>
                  </a:lnTo>
                  <a:lnTo>
                    <a:pt x="5371" y="8856"/>
                  </a:lnTo>
                  <a:lnTo>
                    <a:pt x="5588" y="8806"/>
                  </a:lnTo>
                  <a:lnTo>
                    <a:pt x="5800" y="8745"/>
                  </a:lnTo>
                  <a:lnTo>
                    <a:pt x="6007" y="8675"/>
                  </a:lnTo>
                  <a:lnTo>
                    <a:pt x="6210" y="8595"/>
                  </a:lnTo>
                  <a:lnTo>
                    <a:pt x="6409" y="8506"/>
                  </a:lnTo>
                  <a:lnTo>
                    <a:pt x="6601" y="8407"/>
                  </a:lnTo>
                  <a:lnTo>
                    <a:pt x="6788" y="8299"/>
                  </a:lnTo>
                  <a:lnTo>
                    <a:pt x="6970" y="8182"/>
                  </a:lnTo>
                  <a:lnTo>
                    <a:pt x="7145" y="8058"/>
                  </a:lnTo>
                  <a:lnTo>
                    <a:pt x="7314" y="7925"/>
                  </a:lnTo>
                  <a:lnTo>
                    <a:pt x="7476" y="7784"/>
                  </a:lnTo>
                  <a:lnTo>
                    <a:pt x="7632" y="7637"/>
                  </a:lnTo>
                  <a:lnTo>
                    <a:pt x="7779" y="7481"/>
                  </a:lnTo>
                  <a:lnTo>
                    <a:pt x="7919" y="7319"/>
                  </a:lnTo>
                  <a:lnTo>
                    <a:pt x="8052" y="7150"/>
                  </a:lnTo>
                  <a:lnTo>
                    <a:pt x="8177" y="6974"/>
                  </a:lnTo>
                  <a:lnTo>
                    <a:pt x="8294" y="6793"/>
                  </a:lnTo>
                  <a:lnTo>
                    <a:pt x="8401" y="6606"/>
                  </a:lnTo>
                  <a:lnTo>
                    <a:pt x="8500" y="6413"/>
                  </a:lnTo>
                  <a:lnTo>
                    <a:pt x="8589" y="6214"/>
                  </a:lnTo>
                  <a:lnTo>
                    <a:pt x="8670" y="6011"/>
                  </a:lnTo>
                  <a:lnTo>
                    <a:pt x="8740" y="5804"/>
                  </a:lnTo>
                  <a:lnTo>
                    <a:pt x="8800" y="5592"/>
                  </a:lnTo>
                  <a:lnTo>
                    <a:pt x="8850" y="5375"/>
                  </a:lnTo>
                  <a:lnTo>
                    <a:pt x="8889" y="5155"/>
                  </a:lnTo>
                  <a:lnTo>
                    <a:pt x="8918" y="4930"/>
                  </a:lnTo>
                  <a:lnTo>
                    <a:pt x="8935" y="4704"/>
                  </a:lnTo>
                  <a:lnTo>
                    <a:pt x="8941" y="4473"/>
                  </a:lnTo>
                  <a:close/>
                  <a:moveTo>
                    <a:pt x="8699" y="4473"/>
                  </a:moveTo>
                  <a:lnTo>
                    <a:pt x="8694" y="4691"/>
                  </a:lnTo>
                  <a:lnTo>
                    <a:pt x="8677" y="4905"/>
                  </a:lnTo>
                  <a:lnTo>
                    <a:pt x="8651" y="5118"/>
                  </a:lnTo>
                  <a:lnTo>
                    <a:pt x="8613" y="5326"/>
                  </a:lnTo>
                  <a:lnTo>
                    <a:pt x="8566" y="5530"/>
                  </a:lnTo>
                  <a:lnTo>
                    <a:pt x="8509" y="5731"/>
                  </a:lnTo>
                  <a:lnTo>
                    <a:pt x="8442" y="5929"/>
                  </a:lnTo>
                  <a:lnTo>
                    <a:pt x="8367" y="6120"/>
                  </a:lnTo>
                  <a:lnTo>
                    <a:pt x="8282" y="6307"/>
                  </a:lnTo>
                  <a:lnTo>
                    <a:pt x="8188" y="6490"/>
                  </a:lnTo>
                  <a:lnTo>
                    <a:pt x="8087" y="6667"/>
                  </a:lnTo>
                  <a:lnTo>
                    <a:pt x="7977" y="6839"/>
                  </a:lnTo>
                  <a:lnTo>
                    <a:pt x="7859" y="7005"/>
                  </a:lnTo>
                  <a:lnTo>
                    <a:pt x="7734" y="7165"/>
                  </a:lnTo>
                  <a:lnTo>
                    <a:pt x="7601" y="7318"/>
                  </a:lnTo>
                  <a:lnTo>
                    <a:pt x="7460" y="7465"/>
                  </a:lnTo>
                  <a:lnTo>
                    <a:pt x="7313" y="7605"/>
                  </a:lnTo>
                  <a:lnTo>
                    <a:pt x="7160" y="7739"/>
                  </a:lnTo>
                  <a:lnTo>
                    <a:pt x="7000" y="7864"/>
                  </a:lnTo>
                  <a:lnTo>
                    <a:pt x="6835" y="7982"/>
                  </a:lnTo>
                  <a:lnTo>
                    <a:pt x="6664" y="8092"/>
                  </a:lnTo>
                  <a:lnTo>
                    <a:pt x="6486" y="8194"/>
                  </a:lnTo>
                  <a:lnTo>
                    <a:pt x="6303" y="8288"/>
                  </a:lnTo>
                  <a:lnTo>
                    <a:pt x="6116" y="8372"/>
                  </a:lnTo>
                  <a:lnTo>
                    <a:pt x="5925" y="8448"/>
                  </a:lnTo>
                  <a:lnTo>
                    <a:pt x="5727" y="8515"/>
                  </a:lnTo>
                  <a:lnTo>
                    <a:pt x="5527" y="8571"/>
                  </a:lnTo>
                  <a:lnTo>
                    <a:pt x="5323" y="8619"/>
                  </a:lnTo>
                  <a:lnTo>
                    <a:pt x="5114" y="8656"/>
                  </a:lnTo>
                  <a:lnTo>
                    <a:pt x="4903" y="8683"/>
                  </a:lnTo>
                  <a:lnTo>
                    <a:pt x="4688" y="8700"/>
                  </a:lnTo>
                  <a:lnTo>
                    <a:pt x="4470" y="8705"/>
                  </a:lnTo>
                  <a:lnTo>
                    <a:pt x="4253" y="8700"/>
                  </a:lnTo>
                  <a:lnTo>
                    <a:pt x="4038" y="8683"/>
                  </a:lnTo>
                  <a:lnTo>
                    <a:pt x="3826" y="8656"/>
                  </a:lnTo>
                  <a:lnTo>
                    <a:pt x="3618" y="8619"/>
                  </a:lnTo>
                  <a:lnTo>
                    <a:pt x="3414" y="8571"/>
                  </a:lnTo>
                  <a:lnTo>
                    <a:pt x="3213" y="8515"/>
                  </a:lnTo>
                  <a:lnTo>
                    <a:pt x="3017" y="8448"/>
                  </a:lnTo>
                  <a:lnTo>
                    <a:pt x="2824" y="8372"/>
                  </a:lnTo>
                  <a:lnTo>
                    <a:pt x="2637" y="8288"/>
                  </a:lnTo>
                  <a:lnTo>
                    <a:pt x="2455" y="8194"/>
                  </a:lnTo>
                  <a:lnTo>
                    <a:pt x="2278" y="8092"/>
                  </a:lnTo>
                  <a:lnTo>
                    <a:pt x="2106" y="7982"/>
                  </a:lnTo>
                  <a:lnTo>
                    <a:pt x="1940" y="7864"/>
                  </a:lnTo>
                  <a:lnTo>
                    <a:pt x="1780" y="7739"/>
                  </a:lnTo>
                  <a:lnTo>
                    <a:pt x="1627" y="7605"/>
                  </a:lnTo>
                  <a:lnTo>
                    <a:pt x="1480" y="7465"/>
                  </a:lnTo>
                  <a:lnTo>
                    <a:pt x="1341" y="7318"/>
                  </a:lnTo>
                  <a:lnTo>
                    <a:pt x="1208" y="7165"/>
                  </a:lnTo>
                  <a:lnTo>
                    <a:pt x="1082" y="7005"/>
                  </a:lnTo>
                  <a:lnTo>
                    <a:pt x="964" y="6839"/>
                  </a:lnTo>
                  <a:lnTo>
                    <a:pt x="854" y="6667"/>
                  </a:lnTo>
                  <a:lnTo>
                    <a:pt x="752" y="6490"/>
                  </a:lnTo>
                  <a:lnTo>
                    <a:pt x="659" y="6307"/>
                  </a:lnTo>
                  <a:lnTo>
                    <a:pt x="574" y="6120"/>
                  </a:lnTo>
                  <a:lnTo>
                    <a:pt x="498" y="5929"/>
                  </a:lnTo>
                  <a:lnTo>
                    <a:pt x="432" y="5731"/>
                  </a:lnTo>
                  <a:lnTo>
                    <a:pt x="375" y="5530"/>
                  </a:lnTo>
                  <a:lnTo>
                    <a:pt x="327" y="5326"/>
                  </a:lnTo>
                  <a:lnTo>
                    <a:pt x="291" y="5118"/>
                  </a:lnTo>
                  <a:lnTo>
                    <a:pt x="264" y="4905"/>
                  </a:lnTo>
                  <a:lnTo>
                    <a:pt x="247" y="4691"/>
                  </a:lnTo>
                  <a:lnTo>
                    <a:pt x="242" y="4473"/>
                  </a:lnTo>
                  <a:lnTo>
                    <a:pt x="247" y="4256"/>
                  </a:lnTo>
                  <a:lnTo>
                    <a:pt x="264" y="4041"/>
                  </a:lnTo>
                  <a:lnTo>
                    <a:pt x="291" y="3829"/>
                  </a:lnTo>
                  <a:lnTo>
                    <a:pt x="327" y="3620"/>
                  </a:lnTo>
                  <a:lnTo>
                    <a:pt x="375" y="3416"/>
                  </a:lnTo>
                  <a:lnTo>
                    <a:pt x="432" y="3215"/>
                  </a:lnTo>
                  <a:lnTo>
                    <a:pt x="498" y="3019"/>
                  </a:lnTo>
                  <a:lnTo>
                    <a:pt x="574" y="2826"/>
                  </a:lnTo>
                  <a:lnTo>
                    <a:pt x="659" y="2639"/>
                  </a:lnTo>
                  <a:lnTo>
                    <a:pt x="752" y="2457"/>
                  </a:lnTo>
                  <a:lnTo>
                    <a:pt x="854" y="2280"/>
                  </a:lnTo>
                  <a:lnTo>
                    <a:pt x="964" y="2107"/>
                  </a:lnTo>
                  <a:lnTo>
                    <a:pt x="1082" y="1942"/>
                  </a:lnTo>
                  <a:lnTo>
                    <a:pt x="1208" y="1782"/>
                  </a:lnTo>
                  <a:lnTo>
                    <a:pt x="1341" y="1629"/>
                  </a:lnTo>
                  <a:lnTo>
                    <a:pt x="1480" y="1481"/>
                  </a:lnTo>
                  <a:lnTo>
                    <a:pt x="1627" y="1342"/>
                  </a:lnTo>
                  <a:lnTo>
                    <a:pt x="1780" y="1209"/>
                  </a:lnTo>
                  <a:lnTo>
                    <a:pt x="1940" y="1083"/>
                  </a:lnTo>
                  <a:lnTo>
                    <a:pt x="2106" y="965"/>
                  </a:lnTo>
                  <a:lnTo>
                    <a:pt x="2278" y="855"/>
                  </a:lnTo>
                  <a:lnTo>
                    <a:pt x="2455" y="753"/>
                  </a:lnTo>
                  <a:lnTo>
                    <a:pt x="2637" y="660"/>
                  </a:lnTo>
                  <a:lnTo>
                    <a:pt x="2824" y="575"/>
                  </a:lnTo>
                  <a:lnTo>
                    <a:pt x="3017" y="499"/>
                  </a:lnTo>
                  <a:lnTo>
                    <a:pt x="3213" y="432"/>
                  </a:lnTo>
                  <a:lnTo>
                    <a:pt x="3414" y="375"/>
                  </a:lnTo>
                  <a:lnTo>
                    <a:pt x="3618" y="328"/>
                  </a:lnTo>
                  <a:lnTo>
                    <a:pt x="3826" y="291"/>
                  </a:lnTo>
                  <a:lnTo>
                    <a:pt x="4038" y="264"/>
                  </a:lnTo>
                  <a:lnTo>
                    <a:pt x="4253" y="247"/>
                  </a:lnTo>
                  <a:lnTo>
                    <a:pt x="4470" y="243"/>
                  </a:lnTo>
                  <a:lnTo>
                    <a:pt x="4688" y="247"/>
                  </a:lnTo>
                  <a:lnTo>
                    <a:pt x="4903" y="264"/>
                  </a:lnTo>
                  <a:lnTo>
                    <a:pt x="5114" y="291"/>
                  </a:lnTo>
                  <a:lnTo>
                    <a:pt x="5323" y="328"/>
                  </a:lnTo>
                  <a:lnTo>
                    <a:pt x="5527" y="375"/>
                  </a:lnTo>
                  <a:lnTo>
                    <a:pt x="5727" y="432"/>
                  </a:lnTo>
                  <a:lnTo>
                    <a:pt x="5925" y="499"/>
                  </a:lnTo>
                  <a:lnTo>
                    <a:pt x="6116" y="575"/>
                  </a:lnTo>
                  <a:lnTo>
                    <a:pt x="6303" y="660"/>
                  </a:lnTo>
                  <a:lnTo>
                    <a:pt x="6486" y="753"/>
                  </a:lnTo>
                  <a:lnTo>
                    <a:pt x="6664" y="855"/>
                  </a:lnTo>
                  <a:lnTo>
                    <a:pt x="6835" y="965"/>
                  </a:lnTo>
                  <a:lnTo>
                    <a:pt x="7000" y="1083"/>
                  </a:lnTo>
                  <a:lnTo>
                    <a:pt x="7160" y="1209"/>
                  </a:lnTo>
                  <a:lnTo>
                    <a:pt x="7313" y="1342"/>
                  </a:lnTo>
                  <a:lnTo>
                    <a:pt x="7460" y="1481"/>
                  </a:lnTo>
                  <a:lnTo>
                    <a:pt x="7601" y="1629"/>
                  </a:lnTo>
                  <a:lnTo>
                    <a:pt x="7734" y="1782"/>
                  </a:lnTo>
                  <a:lnTo>
                    <a:pt x="7859" y="1942"/>
                  </a:lnTo>
                  <a:lnTo>
                    <a:pt x="7977" y="2107"/>
                  </a:lnTo>
                  <a:lnTo>
                    <a:pt x="8087" y="2280"/>
                  </a:lnTo>
                  <a:lnTo>
                    <a:pt x="8188" y="2457"/>
                  </a:lnTo>
                  <a:lnTo>
                    <a:pt x="8282" y="2639"/>
                  </a:lnTo>
                  <a:lnTo>
                    <a:pt x="8367" y="2826"/>
                  </a:lnTo>
                  <a:lnTo>
                    <a:pt x="8442" y="3019"/>
                  </a:lnTo>
                  <a:lnTo>
                    <a:pt x="8509" y="3215"/>
                  </a:lnTo>
                  <a:lnTo>
                    <a:pt x="8566" y="3416"/>
                  </a:lnTo>
                  <a:lnTo>
                    <a:pt x="8613" y="3620"/>
                  </a:lnTo>
                  <a:lnTo>
                    <a:pt x="8651" y="3829"/>
                  </a:lnTo>
                  <a:lnTo>
                    <a:pt x="8677" y="4041"/>
                  </a:lnTo>
                  <a:lnTo>
                    <a:pt x="8694" y="4256"/>
                  </a:lnTo>
                  <a:lnTo>
                    <a:pt x="8699" y="4473"/>
                  </a:lnTo>
                  <a:close/>
                </a:path>
              </a:pathLst>
            </a:custGeom>
            <a:solidFill>
              <a:srgbClr val="CD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7"/>
            <p:cNvSpPr>
              <a:spLocks noChangeAspect="1" noEditPoints="1"/>
            </p:cNvSpPr>
            <p:nvPr/>
          </p:nvSpPr>
          <p:spPr bwMode="auto">
            <a:xfrm>
              <a:off x="3717" y="1037"/>
              <a:ext cx="1043" cy="1045"/>
            </a:xfrm>
            <a:custGeom>
              <a:avLst/>
              <a:gdLst>
                <a:gd name="T0" fmla="*/ 0 w 8698"/>
                <a:gd name="T1" fmla="*/ 0 h 8704"/>
                <a:gd name="T2" fmla="*/ 0 w 8698"/>
                <a:gd name="T3" fmla="*/ 0 h 8704"/>
                <a:gd name="T4" fmla="*/ 0 w 8698"/>
                <a:gd name="T5" fmla="*/ 0 h 8704"/>
                <a:gd name="T6" fmla="*/ 0 w 8698"/>
                <a:gd name="T7" fmla="*/ 0 h 8704"/>
                <a:gd name="T8" fmla="*/ 0 w 8698"/>
                <a:gd name="T9" fmla="*/ 0 h 8704"/>
                <a:gd name="T10" fmla="*/ 0 w 8698"/>
                <a:gd name="T11" fmla="*/ 0 h 8704"/>
                <a:gd name="T12" fmla="*/ 0 w 8698"/>
                <a:gd name="T13" fmla="*/ 0 h 8704"/>
                <a:gd name="T14" fmla="*/ 0 w 8698"/>
                <a:gd name="T15" fmla="*/ 0 h 8704"/>
                <a:gd name="T16" fmla="*/ 0 w 8698"/>
                <a:gd name="T17" fmla="*/ 0 h 8704"/>
                <a:gd name="T18" fmla="*/ 0 w 8698"/>
                <a:gd name="T19" fmla="*/ 0 h 8704"/>
                <a:gd name="T20" fmla="*/ 0 w 8698"/>
                <a:gd name="T21" fmla="*/ 0 h 8704"/>
                <a:gd name="T22" fmla="*/ 0 w 8698"/>
                <a:gd name="T23" fmla="*/ 0 h 8704"/>
                <a:gd name="T24" fmla="*/ 0 w 8698"/>
                <a:gd name="T25" fmla="*/ 0 h 8704"/>
                <a:gd name="T26" fmla="*/ 0 w 8698"/>
                <a:gd name="T27" fmla="*/ 0 h 8704"/>
                <a:gd name="T28" fmla="*/ 0 w 8698"/>
                <a:gd name="T29" fmla="*/ 0 h 8704"/>
                <a:gd name="T30" fmla="*/ 0 w 8698"/>
                <a:gd name="T31" fmla="*/ 0 h 8704"/>
                <a:gd name="T32" fmla="*/ 0 w 8698"/>
                <a:gd name="T33" fmla="*/ 0 h 8704"/>
                <a:gd name="T34" fmla="*/ 0 w 8698"/>
                <a:gd name="T35" fmla="*/ 0 h 8704"/>
                <a:gd name="T36" fmla="*/ 0 w 8698"/>
                <a:gd name="T37" fmla="*/ 0 h 8704"/>
                <a:gd name="T38" fmla="*/ 0 w 8698"/>
                <a:gd name="T39" fmla="*/ 0 h 8704"/>
                <a:gd name="T40" fmla="*/ 0 w 8698"/>
                <a:gd name="T41" fmla="*/ 0 h 8704"/>
                <a:gd name="T42" fmla="*/ 0 w 8698"/>
                <a:gd name="T43" fmla="*/ 0 h 8704"/>
                <a:gd name="T44" fmla="*/ 0 w 8698"/>
                <a:gd name="T45" fmla="*/ 0 h 8704"/>
                <a:gd name="T46" fmla="*/ 0 w 8698"/>
                <a:gd name="T47" fmla="*/ 0 h 8704"/>
                <a:gd name="T48" fmla="*/ 0 w 8698"/>
                <a:gd name="T49" fmla="*/ 0 h 8704"/>
                <a:gd name="T50" fmla="*/ 0 w 8698"/>
                <a:gd name="T51" fmla="*/ 0 h 8704"/>
                <a:gd name="T52" fmla="*/ 0 w 8698"/>
                <a:gd name="T53" fmla="*/ 0 h 8704"/>
                <a:gd name="T54" fmla="*/ 0 w 8698"/>
                <a:gd name="T55" fmla="*/ 0 h 8704"/>
                <a:gd name="T56" fmla="*/ 0 w 8698"/>
                <a:gd name="T57" fmla="*/ 0 h 8704"/>
                <a:gd name="T58" fmla="*/ 0 w 8698"/>
                <a:gd name="T59" fmla="*/ 0 h 8704"/>
                <a:gd name="T60" fmla="*/ 0 w 8698"/>
                <a:gd name="T61" fmla="*/ 0 h 8704"/>
                <a:gd name="T62" fmla="*/ 0 w 8698"/>
                <a:gd name="T63" fmla="*/ 0 h 8704"/>
                <a:gd name="T64" fmla="*/ 0 w 8698"/>
                <a:gd name="T65" fmla="*/ 0 h 8704"/>
                <a:gd name="T66" fmla="*/ 0 w 8698"/>
                <a:gd name="T67" fmla="*/ 0 h 8704"/>
                <a:gd name="T68" fmla="*/ 0 w 8698"/>
                <a:gd name="T69" fmla="*/ 0 h 8704"/>
                <a:gd name="T70" fmla="*/ 0 w 8698"/>
                <a:gd name="T71" fmla="*/ 0 h 8704"/>
                <a:gd name="T72" fmla="*/ 0 w 8698"/>
                <a:gd name="T73" fmla="*/ 0 h 8704"/>
                <a:gd name="T74" fmla="*/ 0 w 8698"/>
                <a:gd name="T75" fmla="*/ 0 h 8704"/>
                <a:gd name="T76" fmla="*/ 0 w 8698"/>
                <a:gd name="T77" fmla="*/ 0 h 8704"/>
                <a:gd name="T78" fmla="*/ 0 w 8698"/>
                <a:gd name="T79" fmla="*/ 0 h 8704"/>
                <a:gd name="T80" fmla="*/ 0 w 8698"/>
                <a:gd name="T81" fmla="*/ 0 h 8704"/>
                <a:gd name="T82" fmla="*/ 0 w 8698"/>
                <a:gd name="T83" fmla="*/ 0 h 8704"/>
                <a:gd name="T84" fmla="*/ 0 w 8698"/>
                <a:gd name="T85" fmla="*/ 0 h 8704"/>
                <a:gd name="T86" fmla="*/ 0 w 8698"/>
                <a:gd name="T87" fmla="*/ 0 h 8704"/>
                <a:gd name="T88" fmla="*/ 0 w 8698"/>
                <a:gd name="T89" fmla="*/ 0 h 8704"/>
                <a:gd name="T90" fmla="*/ 0 w 8698"/>
                <a:gd name="T91" fmla="*/ 0 h 8704"/>
                <a:gd name="T92" fmla="*/ 0 w 8698"/>
                <a:gd name="T93" fmla="*/ 0 h 8704"/>
                <a:gd name="T94" fmla="*/ 0 w 8698"/>
                <a:gd name="T95" fmla="*/ 0 h 8704"/>
                <a:gd name="T96" fmla="*/ 0 w 8698"/>
                <a:gd name="T97" fmla="*/ 0 h 8704"/>
                <a:gd name="T98" fmla="*/ 0 w 8698"/>
                <a:gd name="T99" fmla="*/ 0 h 8704"/>
                <a:gd name="T100" fmla="*/ 0 w 8698"/>
                <a:gd name="T101" fmla="*/ 0 h 87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98"/>
                <a:gd name="T154" fmla="*/ 0 h 8704"/>
                <a:gd name="T155" fmla="*/ 8698 w 8698"/>
                <a:gd name="T156" fmla="*/ 8704 h 87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98" h="8704">
                  <a:moveTo>
                    <a:pt x="8698" y="4352"/>
                  </a:moveTo>
                  <a:lnTo>
                    <a:pt x="8693" y="4129"/>
                  </a:lnTo>
                  <a:lnTo>
                    <a:pt x="8677" y="3908"/>
                  </a:lnTo>
                  <a:lnTo>
                    <a:pt x="8649" y="3690"/>
                  </a:lnTo>
                  <a:lnTo>
                    <a:pt x="8610" y="3476"/>
                  </a:lnTo>
                  <a:lnTo>
                    <a:pt x="8561" y="3265"/>
                  </a:lnTo>
                  <a:lnTo>
                    <a:pt x="8504" y="3058"/>
                  </a:lnTo>
                  <a:lnTo>
                    <a:pt x="8434" y="2856"/>
                  </a:lnTo>
                  <a:lnTo>
                    <a:pt x="8357" y="2659"/>
                  </a:lnTo>
                  <a:lnTo>
                    <a:pt x="8270" y="2466"/>
                  </a:lnTo>
                  <a:lnTo>
                    <a:pt x="8174" y="2278"/>
                  </a:lnTo>
                  <a:lnTo>
                    <a:pt x="8069" y="2096"/>
                  </a:lnTo>
                  <a:lnTo>
                    <a:pt x="7956" y="1919"/>
                  </a:lnTo>
                  <a:lnTo>
                    <a:pt x="7835" y="1748"/>
                  </a:lnTo>
                  <a:lnTo>
                    <a:pt x="7706" y="1584"/>
                  </a:lnTo>
                  <a:lnTo>
                    <a:pt x="7568" y="1426"/>
                  </a:lnTo>
                  <a:lnTo>
                    <a:pt x="7424" y="1275"/>
                  </a:lnTo>
                  <a:lnTo>
                    <a:pt x="7274" y="1131"/>
                  </a:lnTo>
                  <a:lnTo>
                    <a:pt x="7116" y="994"/>
                  </a:lnTo>
                  <a:lnTo>
                    <a:pt x="6952" y="864"/>
                  </a:lnTo>
                  <a:lnTo>
                    <a:pt x="6781" y="743"/>
                  </a:lnTo>
                  <a:lnTo>
                    <a:pt x="6605" y="631"/>
                  </a:lnTo>
                  <a:lnTo>
                    <a:pt x="6422" y="525"/>
                  </a:lnTo>
                  <a:lnTo>
                    <a:pt x="6235" y="429"/>
                  </a:lnTo>
                  <a:lnTo>
                    <a:pt x="6043" y="343"/>
                  </a:lnTo>
                  <a:lnTo>
                    <a:pt x="5844" y="264"/>
                  </a:lnTo>
                  <a:lnTo>
                    <a:pt x="5643" y="196"/>
                  </a:lnTo>
                  <a:lnTo>
                    <a:pt x="5436" y="137"/>
                  </a:lnTo>
                  <a:lnTo>
                    <a:pt x="5225" y="89"/>
                  </a:lnTo>
                  <a:lnTo>
                    <a:pt x="5011" y="50"/>
                  </a:lnTo>
                  <a:lnTo>
                    <a:pt x="4794" y="23"/>
                  </a:lnTo>
                  <a:lnTo>
                    <a:pt x="4574" y="6"/>
                  </a:lnTo>
                  <a:lnTo>
                    <a:pt x="4349" y="0"/>
                  </a:lnTo>
                  <a:lnTo>
                    <a:pt x="4126" y="6"/>
                  </a:lnTo>
                  <a:lnTo>
                    <a:pt x="3905" y="23"/>
                  </a:lnTo>
                  <a:lnTo>
                    <a:pt x="3687" y="50"/>
                  </a:lnTo>
                  <a:lnTo>
                    <a:pt x="3473" y="89"/>
                  </a:lnTo>
                  <a:lnTo>
                    <a:pt x="3262" y="137"/>
                  </a:lnTo>
                  <a:lnTo>
                    <a:pt x="3056" y="196"/>
                  </a:lnTo>
                  <a:lnTo>
                    <a:pt x="2854" y="264"/>
                  </a:lnTo>
                  <a:lnTo>
                    <a:pt x="2657" y="343"/>
                  </a:lnTo>
                  <a:lnTo>
                    <a:pt x="2464" y="429"/>
                  </a:lnTo>
                  <a:lnTo>
                    <a:pt x="2276" y="525"/>
                  </a:lnTo>
                  <a:lnTo>
                    <a:pt x="2095" y="631"/>
                  </a:lnTo>
                  <a:lnTo>
                    <a:pt x="1918" y="743"/>
                  </a:lnTo>
                  <a:lnTo>
                    <a:pt x="1747" y="864"/>
                  </a:lnTo>
                  <a:lnTo>
                    <a:pt x="1582" y="994"/>
                  </a:lnTo>
                  <a:lnTo>
                    <a:pt x="1425" y="1131"/>
                  </a:lnTo>
                  <a:lnTo>
                    <a:pt x="1274" y="1275"/>
                  </a:lnTo>
                  <a:lnTo>
                    <a:pt x="1130" y="1426"/>
                  </a:lnTo>
                  <a:lnTo>
                    <a:pt x="993" y="1584"/>
                  </a:lnTo>
                  <a:lnTo>
                    <a:pt x="864" y="1748"/>
                  </a:lnTo>
                  <a:lnTo>
                    <a:pt x="742" y="1919"/>
                  </a:lnTo>
                  <a:lnTo>
                    <a:pt x="630" y="2096"/>
                  </a:lnTo>
                  <a:lnTo>
                    <a:pt x="525" y="2278"/>
                  </a:lnTo>
                  <a:lnTo>
                    <a:pt x="428" y="2466"/>
                  </a:lnTo>
                  <a:lnTo>
                    <a:pt x="342" y="2659"/>
                  </a:lnTo>
                  <a:lnTo>
                    <a:pt x="264" y="2856"/>
                  </a:lnTo>
                  <a:lnTo>
                    <a:pt x="196" y="3058"/>
                  </a:lnTo>
                  <a:lnTo>
                    <a:pt x="137" y="3265"/>
                  </a:lnTo>
                  <a:lnTo>
                    <a:pt x="88" y="3476"/>
                  </a:lnTo>
                  <a:lnTo>
                    <a:pt x="50" y="3690"/>
                  </a:lnTo>
                  <a:lnTo>
                    <a:pt x="23" y="3908"/>
                  </a:lnTo>
                  <a:lnTo>
                    <a:pt x="6" y="4129"/>
                  </a:lnTo>
                  <a:lnTo>
                    <a:pt x="0" y="4352"/>
                  </a:lnTo>
                  <a:lnTo>
                    <a:pt x="6" y="4577"/>
                  </a:lnTo>
                  <a:lnTo>
                    <a:pt x="23" y="4797"/>
                  </a:lnTo>
                  <a:lnTo>
                    <a:pt x="50" y="5015"/>
                  </a:lnTo>
                  <a:lnTo>
                    <a:pt x="88" y="5229"/>
                  </a:lnTo>
                  <a:lnTo>
                    <a:pt x="137" y="5440"/>
                  </a:lnTo>
                  <a:lnTo>
                    <a:pt x="196" y="5646"/>
                  </a:lnTo>
                  <a:lnTo>
                    <a:pt x="264" y="5848"/>
                  </a:lnTo>
                  <a:lnTo>
                    <a:pt x="342" y="6047"/>
                  </a:lnTo>
                  <a:lnTo>
                    <a:pt x="428" y="6240"/>
                  </a:lnTo>
                  <a:lnTo>
                    <a:pt x="525" y="6427"/>
                  </a:lnTo>
                  <a:lnTo>
                    <a:pt x="630" y="6609"/>
                  </a:lnTo>
                  <a:lnTo>
                    <a:pt x="742" y="6785"/>
                  </a:lnTo>
                  <a:lnTo>
                    <a:pt x="864" y="6957"/>
                  </a:lnTo>
                  <a:lnTo>
                    <a:pt x="993" y="7121"/>
                  </a:lnTo>
                  <a:lnTo>
                    <a:pt x="1130" y="7279"/>
                  </a:lnTo>
                  <a:lnTo>
                    <a:pt x="1274" y="7430"/>
                  </a:lnTo>
                  <a:lnTo>
                    <a:pt x="1425" y="7574"/>
                  </a:lnTo>
                  <a:lnTo>
                    <a:pt x="1582" y="7711"/>
                  </a:lnTo>
                  <a:lnTo>
                    <a:pt x="1747" y="7840"/>
                  </a:lnTo>
                  <a:lnTo>
                    <a:pt x="1918" y="7961"/>
                  </a:lnTo>
                  <a:lnTo>
                    <a:pt x="2095" y="8075"/>
                  </a:lnTo>
                  <a:lnTo>
                    <a:pt x="2276" y="8179"/>
                  </a:lnTo>
                  <a:lnTo>
                    <a:pt x="2464" y="8276"/>
                  </a:lnTo>
                  <a:lnTo>
                    <a:pt x="2657" y="8363"/>
                  </a:lnTo>
                  <a:lnTo>
                    <a:pt x="2854" y="8440"/>
                  </a:lnTo>
                  <a:lnTo>
                    <a:pt x="3056" y="8509"/>
                  </a:lnTo>
                  <a:lnTo>
                    <a:pt x="3262" y="8567"/>
                  </a:lnTo>
                  <a:lnTo>
                    <a:pt x="3473" y="8616"/>
                  </a:lnTo>
                  <a:lnTo>
                    <a:pt x="3687" y="8655"/>
                  </a:lnTo>
                  <a:lnTo>
                    <a:pt x="3905" y="8682"/>
                  </a:lnTo>
                  <a:lnTo>
                    <a:pt x="4126" y="8699"/>
                  </a:lnTo>
                  <a:lnTo>
                    <a:pt x="4349" y="8704"/>
                  </a:lnTo>
                  <a:lnTo>
                    <a:pt x="4574" y="8699"/>
                  </a:lnTo>
                  <a:lnTo>
                    <a:pt x="4794" y="8682"/>
                  </a:lnTo>
                  <a:lnTo>
                    <a:pt x="5011" y="8655"/>
                  </a:lnTo>
                  <a:lnTo>
                    <a:pt x="5225" y="8616"/>
                  </a:lnTo>
                  <a:lnTo>
                    <a:pt x="5436" y="8567"/>
                  </a:lnTo>
                  <a:lnTo>
                    <a:pt x="5643" y="8509"/>
                  </a:lnTo>
                  <a:lnTo>
                    <a:pt x="5844" y="8440"/>
                  </a:lnTo>
                  <a:lnTo>
                    <a:pt x="6043" y="8363"/>
                  </a:lnTo>
                  <a:lnTo>
                    <a:pt x="6235" y="8276"/>
                  </a:lnTo>
                  <a:lnTo>
                    <a:pt x="6422" y="8179"/>
                  </a:lnTo>
                  <a:lnTo>
                    <a:pt x="6605" y="8075"/>
                  </a:lnTo>
                  <a:lnTo>
                    <a:pt x="6781" y="7961"/>
                  </a:lnTo>
                  <a:lnTo>
                    <a:pt x="6952" y="7840"/>
                  </a:lnTo>
                  <a:lnTo>
                    <a:pt x="7116" y="7711"/>
                  </a:lnTo>
                  <a:lnTo>
                    <a:pt x="7274" y="7574"/>
                  </a:lnTo>
                  <a:lnTo>
                    <a:pt x="7424" y="7430"/>
                  </a:lnTo>
                  <a:lnTo>
                    <a:pt x="7568" y="7279"/>
                  </a:lnTo>
                  <a:lnTo>
                    <a:pt x="7706" y="7121"/>
                  </a:lnTo>
                  <a:lnTo>
                    <a:pt x="7835" y="6957"/>
                  </a:lnTo>
                  <a:lnTo>
                    <a:pt x="7956" y="6785"/>
                  </a:lnTo>
                  <a:lnTo>
                    <a:pt x="8069" y="6609"/>
                  </a:lnTo>
                  <a:lnTo>
                    <a:pt x="8174" y="6427"/>
                  </a:lnTo>
                  <a:lnTo>
                    <a:pt x="8270" y="6240"/>
                  </a:lnTo>
                  <a:lnTo>
                    <a:pt x="8357" y="6047"/>
                  </a:lnTo>
                  <a:lnTo>
                    <a:pt x="8434" y="5848"/>
                  </a:lnTo>
                  <a:lnTo>
                    <a:pt x="8504" y="5646"/>
                  </a:lnTo>
                  <a:lnTo>
                    <a:pt x="8561" y="5440"/>
                  </a:lnTo>
                  <a:lnTo>
                    <a:pt x="8610" y="5229"/>
                  </a:lnTo>
                  <a:lnTo>
                    <a:pt x="8649" y="5015"/>
                  </a:lnTo>
                  <a:lnTo>
                    <a:pt x="8677" y="4797"/>
                  </a:lnTo>
                  <a:lnTo>
                    <a:pt x="8693" y="4577"/>
                  </a:lnTo>
                  <a:lnTo>
                    <a:pt x="8698" y="4352"/>
                  </a:lnTo>
                  <a:close/>
                  <a:moveTo>
                    <a:pt x="8457" y="4352"/>
                  </a:moveTo>
                  <a:lnTo>
                    <a:pt x="8451" y="4564"/>
                  </a:lnTo>
                  <a:lnTo>
                    <a:pt x="8436" y="4773"/>
                  </a:lnTo>
                  <a:lnTo>
                    <a:pt x="8409" y="4978"/>
                  </a:lnTo>
                  <a:lnTo>
                    <a:pt x="8374" y="5180"/>
                  </a:lnTo>
                  <a:lnTo>
                    <a:pt x="8328" y="5380"/>
                  </a:lnTo>
                  <a:lnTo>
                    <a:pt x="8272" y="5575"/>
                  </a:lnTo>
                  <a:lnTo>
                    <a:pt x="8208" y="5766"/>
                  </a:lnTo>
                  <a:lnTo>
                    <a:pt x="8134" y="5953"/>
                  </a:lnTo>
                  <a:lnTo>
                    <a:pt x="8052" y="6134"/>
                  </a:lnTo>
                  <a:lnTo>
                    <a:pt x="7962" y="6311"/>
                  </a:lnTo>
                  <a:lnTo>
                    <a:pt x="7862" y="6484"/>
                  </a:lnTo>
                  <a:lnTo>
                    <a:pt x="7755" y="6650"/>
                  </a:lnTo>
                  <a:lnTo>
                    <a:pt x="7641" y="6811"/>
                  </a:lnTo>
                  <a:lnTo>
                    <a:pt x="7520" y="6967"/>
                  </a:lnTo>
                  <a:lnTo>
                    <a:pt x="7390" y="7116"/>
                  </a:lnTo>
                  <a:lnTo>
                    <a:pt x="7254" y="7258"/>
                  </a:lnTo>
                  <a:lnTo>
                    <a:pt x="7112" y="7396"/>
                  </a:lnTo>
                  <a:lnTo>
                    <a:pt x="6962" y="7524"/>
                  </a:lnTo>
                  <a:lnTo>
                    <a:pt x="6807" y="7646"/>
                  </a:lnTo>
                  <a:lnTo>
                    <a:pt x="6646" y="7761"/>
                  </a:lnTo>
                  <a:lnTo>
                    <a:pt x="6479" y="7867"/>
                  </a:lnTo>
                  <a:lnTo>
                    <a:pt x="6307" y="7967"/>
                  </a:lnTo>
                  <a:lnTo>
                    <a:pt x="6130" y="8058"/>
                  </a:lnTo>
                  <a:lnTo>
                    <a:pt x="5949" y="8140"/>
                  </a:lnTo>
                  <a:lnTo>
                    <a:pt x="5762" y="8213"/>
                  </a:lnTo>
                  <a:lnTo>
                    <a:pt x="5571" y="8278"/>
                  </a:lnTo>
                  <a:lnTo>
                    <a:pt x="5376" y="8334"/>
                  </a:lnTo>
                  <a:lnTo>
                    <a:pt x="5178" y="8379"/>
                  </a:lnTo>
                  <a:lnTo>
                    <a:pt x="4975" y="8415"/>
                  </a:lnTo>
                  <a:lnTo>
                    <a:pt x="4770" y="8441"/>
                  </a:lnTo>
                  <a:lnTo>
                    <a:pt x="4561" y="8457"/>
                  </a:lnTo>
                  <a:lnTo>
                    <a:pt x="4349" y="8463"/>
                  </a:lnTo>
                  <a:lnTo>
                    <a:pt x="4138" y="8457"/>
                  </a:lnTo>
                  <a:lnTo>
                    <a:pt x="3930" y="8441"/>
                  </a:lnTo>
                  <a:lnTo>
                    <a:pt x="3724" y="8415"/>
                  </a:lnTo>
                  <a:lnTo>
                    <a:pt x="3522" y="8379"/>
                  </a:lnTo>
                  <a:lnTo>
                    <a:pt x="3323" y="8334"/>
                  </a:lnTo>
                  <a:lnTo>
                    <a:pt x="3128" y="8278"/>
                  </a:lnTo>
                  <a:lnTo>
                    <a:pt x="2937" y="8213"/>
                  </a:lnTo>
                  <a:lnTo>
                    <a:pt x="2751" y="8140"/>
                  </a:lnTo>
                  <a:lnTo>
                    <a:pt x="2569" y="8058"/>
                  </a:lnTo>
                  <a:lnTo>
                    <a:pt x="2392" y="7967"/>
                  </a:lnTo>
                  <a:lnTo>
                    <a:pt x="2219" y="7867"/>
                  </a:lnTo>
                  <a:lnTo>
                    <a:pt x="2053" y="7761"/>
                  </a:lnTo>
                  <a:lnTo>
                    <a:pt x="1892" y="7646"/>
                  </a:lnTo>
                  <a:lnTo>
                    <a:pt x="1737" y="7524"/>
                  </a:lnTo>
                  <a:lnTo>
                    <a:pt x="1588" y="7396"/>
                  </a:lnTo>
                  <a:lnTo>
                    <a:pt x="1445" y="7258"/>
                  </a:lnTo>
                  <a:lnTo>
                    <a:pt x="1309" y="7116"/>
                  </a:lnTo>
                  <a:lnTo>
                    <a:pt x="1180" y="6967"/>
                  </a:lnTo>
                  <a:lnTo>
                    <a:pt x="1058" y="6811"/>
                  </a:lnTo>
                  <a:lnTo>
                    <a:pt x="943" y="6650"/>
                  </a:lnTo>
                  <a:lnTo>
                    <a:pt x="837" y="6484"/>
                  </a:lnTo>
                  <a:lnTo>
                    <a:pt x="738" y="6311"/>
                  </a:lnTo>
                  <a:lnTo>
                    <a:pt x="647" y="6134"/>
                  </a:lnTo>
                  <a:lnTo>
                    <a:pt x="564" y="5953"/>
                  </a:lnTo>
                  <a:lnTo>
                    <a:pt x="491" y="5766"/>
                  </a:lnTo>
                  <a:lnTo>
                    <a:pt x="426" y="5575"/>
                  </a:lnTo>
                  <a:lnTo>
                    <a:pt x="371" y="5380"/>
                  </a:lnTo>
                  <a:lnTo>
                    <a:pt x="325" y="5180"/>
                  </a:lnTo>
                  <a:lnTo>
                    <a:pt x="289" y="4978"/>
                  </a:lnTo>
                  <a:lnTo>
                    <a:pt x="263" y="4773"/>
                  </a:lnTo>
                  <a:lnTo>
                    <a:pt x="247" y="4564"/>
                  </a:lnTo>
                  <a:lnTo>
                    <a:pt x="241" y="4352"/>
                  </a:lnTo>
                  <a:lnTo>
                    <a:pt x="247" y="4141"/>
                  </a:lnTo>
                  <a:lnTo>
                    <a:pt x="263" y="3933"/>
                  </a:lnTo>
                  <a:lnTo>
                    <a:pt x="289" y="3726"/>
                  </a:lnTo>
                  <a:lnTo>
                    <a:pt x="325" y="3524"/>
                  </a:lnTo>
                  <a:lnTo>
                    <a:pt x="371" y="3325"/>
                  </a:lnTo>
                  <a:lnTo>
                    <a:pt x="426" y="3131"/>
                  </a:lnTo>
                  <a:lnTo>
                    <a:pt x="491" y="2939"/>
                  </a:lnTo>
                  <a:lnTo>
                    <a:pt x="564" y="2753"/>
                  </a:lnTo>
                  <a:lnTo>
                    <a:pt x="647" y="2570"/>
                  </a:lnTo>
                  <a:lnTo>
                    <a:pt x="738" y="2393"/>
                  </a:lnTo>
                  <a:lnTo>
                    <a:pt x="837" y="2221"/>
                  </a:lnTo>
                  <a:lnTo>
                    <a:pt x="943" y="2054"/>
                  </a:lnTo>
                  <a:lnTo>
                    <a:pt x="1058" y="1893"/>
                  </a:lnTo>
                  <a:lnTo>
                    <a:pt x="1180" y="1738"/>
                  </a:lnTo>
                  <a:lnTo>
                    <a:pt x="1309" y="1589"/>
                  </a:lnTo>
                  <a:lnTo>
                    <a:pt x="1445" y="1446"/>
                  </a:lnTo>
                  <a:lnTo>
                    <a:pt x="1588" y="1310"/>
                  </a:lnTo>
                  <a:lnTo>
                    <a:pt x="1737" y="1181"/>
                  </a:lnTo>
                  <a:lnTo>
                    <a:pt x="1892" y="1058"/>
                  </a:lnTo>
                  <a:lnTo>
                    <a:pt x="2053" y="944"/>
                  </a:lnTo>
                  <a:lnTo>
                    <a:pt x="2219" y="837"/>
                  </a:lnTo>
                  <a:lnTo>
                    <a:pt x="2392" y="739"/>
                  </a:lnTo>
                  <a:lnTo>
                    <a:pt x="2569" y="648"/>
                  </a:lnTo>
                  <a:lnTo>
                    <a:pt x="2751" y="565"/>
                  </a:lnTo>
                  <a:lnTo>
                    <a:pt x="2937" y="491"/>
                  </a:lnTo>
                  <a:lnTo>
                    <a:pt x="3128" y="427"/>
                  </a:lnTo>
                  <a:lnTo>
                    <a:pt x="3323" y="371"/>
                  </a:lnTo>
                  <a:lnTo>
                    <a:pt x="3522" y="326"/>
                  </a:lnTo>
                  <a:lnTo>
                    <a:pt x="3724" y="289"/>
                  </a:lnTo>
                  <a:lnTo>
                    <a:pt x="3930" y="263"/>
                  </a:lnTo>
                  <a:lnTo>
                    <a:pt x="4138" y="247"/>
                  </a:lnTo>
                  <a:lnTo>
                    <a:pt x="4349" y="242"/>
                  </a:lnTo>
                  <a:lnTo>
                    <a:pt x="4561" y="247"/>
                  </a:lnTo>
                  <a:lnTo>
                    <a:pt x="4770" y="263"/>
                  </a:lnTo>
                  <a:lnTo>
                    <a:pt x="4975" y="289"/>
                  </a:lnTo>
                  <a:lnTo>
                    <a:pt x="5178" y="326"/>
                  </a:lnTo>
                  <a:lnTo>
                    <a:pt x="5376" y="371"/>
                  </a:lnTo>
                  <a:lnTo>
                    <a:pt x="5571" y="427"/>
                  </a:lnTo>
                  <a:lnTo>
                    <a:pt x="5762" y="491"/>
                  </a:lnTo>
                  <a:lnTo>
                    <a:pt x="5949" y="565"/>
                  </a:lnTo>
                  <a:lnTo>
                    <a:pt x="6130" y="648"/>
                  </a:lnTo>
                  <a:lnTo>
                    <a:pt x="6307" y="739"/>
                  </a:lnTo>
                  <a:lnTo>
                    <a:pt x="6479" y="837"/>
                  </a:lnTo>
                  <a:lnTo>
                    <a:pt x="6646" y="944"/>
                  </a:lnTo>
                  <a:lnTo>
                    <a:pt x="6807" y="1058"/>
                  </a:lnTo>
                  <a:lnTo>
                    <a:pt x="6962" y="1181"/>
                  </a:lnTo>
                  <a:lnTo>
                    <a:pt x="7112" y="1310"/>
                  </a:lnTo>
                  <a:lnTo>
                    <a:pt x="7254" y="1446"/>
                  </a:lnTo>
                  <a:lnTo>
                    <a:pt x="7390" y="1589"/>
                  </a:lnTo>
                  <a:lnTo>
                    <a:pt x="7520" y="1738"/>
                  </a:lnTo>
                  <a:lnTo>
                    <a:pt x="7641" y="1893"/>
                  </a:lnTo>
                  <a:lnTo>
                    <a:pt x="7755" y="2054"/>
                  </a:lnTo>
                  <a:lnTo>
                    <a:pt x="7862" y="2221"/>
                  </a:lnTo>
                  <a:lnTo>
                    <a:pt x="7962" y="2393"/>
                  </a:lnTo>
                  <a:lnTo>
                    <a:pt x="8052" y="2570"/>
                  </a:lnTo>
                  <a:lnTo>
                    <a:pt x="8134" y="2753"/>
                  </a:lnTo>
                  <a:lnTo>
                    <a:pt x="8208" y="2939"/>
                  </a:lnTo>
                  <a:lnTo>
                    <a:pt x="8272" y="3131"/>
                  </a:lnTo>
                  <a:lnTo>
                    <a:pt x="8328" y="3325"/>
                  </a:lnTo>
                  <a:lnTo>
                    <a:pt x="8374" y="3524"/>
                  </a:lnTo>
                  <a:lnTo>
                    <a:pt x="8409" y="3726"/>
                  </a:lnTo>
                  <a:lnTo>
                    <a:pt x="8436" y="3933"/>
                  </a:lnTo>
                  <a:lnTo>
                    <a:pt x="8451" y="4141"/>
                  </a:lnTo>
                  <a:lnTo>
                    <a:pt x="8457" y="4352"/>
                  </a:lnTo>
                  <a:close/>
                </a:path>
              </a:pathLst>
            </a:custGeom>
            <a:solidFill>
              <a:srgbClr val="CCCB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8"/>
            <p:cNvSpPr>
              <a:spLocks noChangeAspect="1" noEditPoints="1"/>
            </p:cNvSpPr>
            <p:nvPr/>
          </p:nvSpPr>
          <p:spPr bwMode="auto">
            <a:xfrm>
              <a:off x="3731" y="1052"/>
              <a:ext cx="1014" cy="1016"/>
            </a:xfrm>
            <a:custGeom>
              <a:avLst/>
              <a:gdLst>
                <a:gd name="T0" fmla="*/ 0 w 8457"/>
                <a:gd name="T1" fmla="*/ 0 h 8462"/>
                <a:gd name="T2" fmla="*/ 0 w 8457"/>
                <a:gd name="T3" fmla="*/ 0 h 8462"/>
                <a:gd name="T4" fmla="*/ 0 w 8457"/>
                <a:gd name="T5" fmla="*/ 0 h 8462"/>
                <a:gd name="T6" fmla="*/ 0 w 8457"/>
                <a:gd name="T7" fmla="*/ 0 h 8462"/>
                <a:gd name="T8" fmla="*/ 0 w 8457"/>
                <a:gd name="T9" fmla="*/ 0 h 8462"/>
                <a:gd name="T10" fmla="*/ 0 w 8457"/>
                <a:gd name="T11" fmla="*/ 0 h 8462"/>
                <a:gd name="T12" fmla="*/ 0 w 8457"/>
                <a:gd name="T13" fmla="*/ 0 h 8462"/>
                <a:gd name="T14" fmla="*/ 0 w 8457"/>
                <a:gd name="T15" fmla="*/ 0 h 8462"/>
                <a:gd name="T16" fmla="*/ 0 w 8457"/>
                <a:gd name="T17" fmla="*/ 0 h 8462"/>
                <a:gd name="T18" fmla="*/ 0 w 8457"/>
                <a:gd name="T19" fmla="*/ 0 h 8462"/>
                <a:gd name="T20" fmla="*/ 0 w 8457"/>
                <a:gd name="T21" fmla="*/ 0 h 8462"/>
                <a:gd name="T22" fmla="*/ 0 w 8457"/>
                <a:gd name="T23" fmla="*/ 0 h 8462"/>
                <a:gd name="T24" fmla="*/ 0 w 8457"/>
                <a:gd name="T25" fmla="*/ 0 h 8462"/>
                <a:gd name="T26" fmla="*/ 0 w 8457"/>
                <a:gd name="T27" fmla="*/ 0 h 8462"/>
                <a:gd name="T28" fmla="*/ 0 w 8457"/>
                <a:gd name="T29" fmla="*/ 0 h 8462"/>
                <a:gd name="T30" fmla="*/ 0 w 8457"/>
                <a:gd name="T31" fmla="*/ 0 h 8462"/>
                <a:gd name="T32" fmla="*/ 0 w 8457"/>
                <a:gd name="T33" fmla="*/ 0 h 8462"/>
                <a:gd name="T34" fmla="*/ 0 w 8457"/>
                <a:gd name="T35" fmla="*/ 0 h 8462"/>
                <a:gd name="T36" fmla="*/ 0 w 8457"/>
                <a:gd name="T37" fmla="*/ 0 h 8462"/>
                <a:gd name="T38" fmla="*/ 0 w 8457"/>
                <a:gd name="T39" fmla="*/ 0 h 8462"/>
                <a:gd name="T40" fmla="*/ 0 w 8457"/>
                <a:gd name="T41" fmla="*/ 0 h 8462"/>
                <a:gd name="T42" fmla="*/ 0 w 8457"/>
                <a:gd name="T43" fmla="*/ 0 h 8462"/>
                <a:gd name="T44" fmla="*/ 0 w 8457"/>
                <a:gd name="T45" fmla="*/ 0 h 8462"/>
                <a:gd name="T46" fmla="*/ 0 w 8457"/>
                <a:gd name="T47" fmla="*/ 0 h 8462"/>
                <a:gd name="T48" fmla="*/ 0 w 8457"/>
                <a:gd name="T49" fmla="*/ 0 h 8462"/>
                <a:gd name="T50" fmla="*/ 0 w 8457"/>
                <a:gd name="T51" fmla="*/ 0 h 8462"/>
                <a:gd name="T52" fmla="*/ 0 w 8457"/>
                <a:gd name="T53" fmla="*/ 0 h 8462"/>
                <a:gd name="T54" fmla="*/ 0 w 8457"/>
                <a:gd name="T55" fmla="*/ 0 h 8462"/>
                <a:gd name="T56" fmla="*/ 0 w 8457"/>
                <a:gd name="T57" fmla="*/ 0 h 8462"/>
                <a:gd name="T58" fmla="*/ 0 w 8457"/>
                <a:gd name="T59" fmla="*/ 0 h 8462"/>
                <a:gd name="T60" fmla="*/ 0 w 8457"/>
                <a:gd name="T61" fmla="*/ 0 h 8462"/>
                <a:gd name="T62" fmla="*/ 0 w 8457"/>
                <a:gd name="T63" fmla="*/ 0 h 8462"/>
                <a:gd name="T64" fmla="*/ 0 w 8457"/>
                <a:gd name="T65" fmla="*/ 0 h 8462"/>
                <a:gd name="T66" fmla="*/ 0 w 8457"/>
                <a:gd name="T67" fmla="*/ 0 h 8462"/>
                <a:gd name="T68" fmla="*/ 0 w 8457"/>
                <a:gd name="T69" fmla="*/ 0 h 8462"/>
                <a:gd name="T70" fmla="*/ 0 w 8457"/>
                <a:gd name="T71" fmla="*/ 0 h 8462"/>
                <a:gd name="T72" fmla="*/ 0 w 8457"/>
                <a:gd name="T73" fmla="*/ 0 h 8462"/>
                <a:gd name="T74" fmla="*/ 0 w 8457"/>
                <a:gd name="T75" fmla="*/ 0 h 8462"/>
                <a:gd name="T76" fmla="*/ 0 w 8457"/>
                <a:gd name="T77" fmla="*/ 0 h 8462"/>
                <a:gd name="T78" fmla="*/ 0 w 8457"/>
                <a:gd name="T79" fmla="*/ 0 h 8462"/>
                <a:gd name="T80" fmla="*/ 0 w 8457"/>
                <a:gd name="T81" fmla="*/ 0 h 8462"/>
                <a:gd name="T82" fmla="*/ 0 w 8457"/>
                <a:gd name="T83" fmla="*/ 0 h 8462"/>
                <a:gd name="T84" fmla="*/ 0 w 8457"/>
                <a:gd name="T85" fmla="*/ 0 h 8462"/>
                <a:gd name="T86" fmla="*/ 0 w 8457"/>
                <a:gd name="T87" fmla="*/ 0 h 8462"/>
                <a:gd name="T88" fmla="*/ 0 w 8457"/>
                <a:gd name="T89" fmla="*/ 0 h 8462"/>
                <a:gd name="T90" fmla="*/ 0 w 8457"/>
                <a:gd name="T91" fmla="*/ 0 h 8462"/>
                <a:gd name="T92" fmla="*/ 0 w 8457"/>
                <a:gd name="T93" fmla="*/ 0 h 8462"/>
                <a:gd name="T94" fmla="*/ 0 w 8457"/>
                <a:gd name="T95" fmla="*/ 0 h 8462"/>
                <a:gd name="T96" fmla="*/ 0 w 8457"/>
                <a:gd name="T97" fmla="*/ 0 h 8462"/>
                <a:gd name="T98" fmla="*/ 0 w 8457"/>
                <a:gd name="T99" fmla="*/ 0 h 8462"/>
                <a:gd name="T100" fmla="*/ 0 w 8457"/>
                <a:gd name="T101" fmla="*/ 0 h 84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57"/>
                <a:gd name="T154" fmla="*/ 0 h 8462"/>
                <a:gd name="T155" fmla="*/ 8457 w 8457"/>
                <a:gd name="T156" fmla="*/ 8462 h 84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57" h="8462">
                  <a:moveTo>
                    <a:pt x="8457" y="4230"/>
                  </a:moveTo>
                  <a:lnTo>
                    <a:pt x="8452" y="4013"/>
                  </a:lnTo>
                  <a:lnTo>
                    <a:pt x="8435" y="3798"/>
                  </a:lnTo>
                  <a:lnTo>
                    <a:pt x="8409" y="3586"/>
                  </a:lnTo>
                  <a:lnTo>
                    <a:pt x="8371" y="3377"/>
                  </a:lnTo>
                  <a:lnTo>
                    <a:pt x="8324" y="3173"/>
                  </a:lnTo>
                  <a:lnTo>
                    <a:pt x="8267" y="2972"/>
                  </a:lnTo>
                  <a:lnTo>
                    <a:pt x="8200" y="2776"/>
                  </a:lnTo>
                  <a:lnTo>
                    <a:pt x="8125" y="2583"/>
                  </a:lnTo>
                  <a:lnTo>
                    <a:pt x="8040" y="2396"/>
                  </a:lnTo>
                  <a:lnTo>
                    <a:pt x="7946" y="2214"/>
                  </a:lnTo>
                  <a:lnTo>
                    <a:pt x="7845" y="2037"/>
                  </a:lnTo>
                  <a:lnTo>
                    <a:pt x="7735" y="1864"/>
                  </a:lnTo>
                  <a:lnTo>
                    <a:pt x="7617" y="1699"/>
                  </a:lnTo>
                  <a:lnTo>
                    <a:pt x="7492" y="1539"/>
                  </a:lnTo>
                  <a:lnTo>
                    <a:pt x="7359" y="1386"/>
                  </a:lnTo>
                  <a:lnTo>
                    <a:pt x="7218" y="1238"/>
                  </a:lnTo>
                  <a:lnTo>
                    <a:pt x="7071" y="1099"/>
                  </a:lnTo>
                  <a:lnTo>
                    <a:pt x="6918" y="966"/>
                  </a:lnTo>
                  <a:lnTo>
                    <a:pt x="6758" y="840"/>
                  </a:lnTo>
                  <a:lnTo>
                    <a:pt x="6593" y="722"/>
                  </a:lnTo>
                  <a:lnTo>
                    <a:pt x="6422" y="612"/>
                  </a:lnTo>
                  <a:lnTo>
                    <a:pt x="6244" y="510"/>
                  </a:lnTo>
                  <a:lnTo>
                    <a:pt x="6061" y="417"/>
                  </a:lnTo>
                  <a:lnTo>
                    <a:pt x="5874" y="332"/>
                  </a:lnTo>
                  <a:lnTo>
                    <a:pt x="5683" y="256"/>
                  </a:lnTo>
                  <a:lnTo>
                    <a:pt x="5485" y="189"/>
                  </a:lnTo>
                  <a:lnTo>
                    <a:pt x="5285" y="132"/>
                  </a:lnTo>
                  <a:lnTo>
                    <a:pt x="5081" y="85"/>
                  </a:lnTo>
                  <a:lnTo>
                    <a:pt x="4872" y="48"/>
                  </a:lnTo>
                  <a:lnTo>
                    <a:pt x="4661" y="21"/>
                  </a:lnTo>
                  <a:lnTo>
                    <a:pt x="4446" y="4"/>
                  </a:lnTo>
                  <a:lnTo>
                    <a:pt x="4228" y="0"/>
                  </a:lnTo>
                  <a:lnTo>
                    <a:pt x="4011" y="4"/>
                  </a:lnTo>
                  <a:lnTo>
                    <a:pt x="3796" y="21"/>
                  </a:lnTo>
                  <a:lnTo>
                    <a:pt x="3584" y="48"/>
                  </a:lnTo>
                  <a:lnTo>
                    <a:pt x="3376" y="85"/>
                  </a:lnTo>
                  <a:lnTo>
                    <a:pt x="3172" y="132"/>
                  </a:lnTo>
                  <a:lnTo>
                    <a:pt x="2971" y="189"/>
                  </a:lnTo>
                  <a:lnTo>
                    <a:pt x="2775" y="256"/>
                  </a:lnTo>
                  <a:lnTo>
                    <a:pt x="2582" y="332"/>
                  </a:lnTo>
                  <a:lnTo>
                    <a:pt x="2395" y="417"/>
                  </a:lnTo>
                  <a:lnTo>
                    <a:pt x="2213" y="510"/>
                  </a:lnTo>
                  <a:lnTo>
                    <a:pt x="2036" y="612"/>
                  </a:lnTo>
                  <a:lnTo>
                    <a:pt x="1864" y="722"/>
                  </a:lnTo>
                  <a:lnTo>
                    <a:pt x="1698" y="840"/>
                  </a:lnTo>
                  <a:lnTo>
                    <a:pt x="1538" y="966"/>
                  </a:lnTo>
                  <a:lnTo>
                    <a:pt x="1385" y="1099"/>
                  </a:lnTo>
                  <a:lnTo>
                    <a:pt x="1238" y="1238"/>
                  </a:lnTo>
                  <a:lnTo>
                    <a:pt x="1099" y="1386"/>
                  </a:lnTo>
                  <a:lnTo>
                    <a:pt x="966" y="1539"/>
                  </a:lnTo>
                  <a:lnTo>
                    <a:pt x="840" y="1699"/>
                  </a:lnTo>
                  <a:lnTo>
                    <a:pt x="722" y="1864"/>
                  </a:lnTo>
                  <a:lnTo>
                    <a:pt x="612" y="2037"/>
                  </a:lnTo>
                  <a:lnTo>
                    <a:pt x="510" y="2214"/>
                  </a:lnTo>
                  <a:lnTo>
                    <a:pt x="417" y="2396"/>
                  </a:lnTo>
                  <a:lnTo>
                    <a:pt x="332" y="2583"/>
                  </a:lnTo>
                  <a:lnTo>
                    <a:pt x="256" y="2776"/>
                  </a:lnTo>
                  <a:lnTo>
                    <a:pt x="190" y="2972"/>
                  </a:lnTo>
                  <a:lnTo>
                    <a:pt x="133" y="3173"/>
                  </a:lnTo>
                  <a:lnTo>
                    <a:pt x="85" y="3377"/>
                  </a:lnTo>
                  <a:lnTo>
                    <a:pt x="49" y="3586"/>
                  </a:lnTo>
                  <a:lnTo>
                    <a:pt x="22" y="3798"/>
                  </a:lnTo>
                  <a:lnTo>
                    <a:pt x="5" y="4013"/>
                  </a:lnTo>
                  <a:lnTo>
                    <a:pt x="0" y="4230"/>
                  </a:lnTo>
                  <a:lnTo>
                    <a:pt x="5" y="4448"/>
                  </a:lnTo>
                  <a:lnTo>
                    <a:pt x="22" y="4662"/>
                  </a:lnTo>
                  <a:lnTo>
                    <a:pt x="49" y="4875"/>
                  </a:lnTo>
                  <a:lnTo>
                    <a:pt x="85" y="5083"/>
                  </a:lnTo>
                  <a:lnTo>
                    <a:pt x="133" y="5287"/>
                  </a:lnTo>
                  <a:lnTo>
                    <a:pt x="190" y="5488"/>
                  </a:lnTo>
                  <a:lnTo>
                    <a:pt x="256" y="5686"/>
                  </a:lnTo>
                  <a:lnTo>
                    <a:pt x="332" y="5877"/>
                  </a:lnTo>
                  <a:lnTo>
                    <a:pt x="417" y="6064"/>
                  </a:lnTo>
                  <a:lnTo>
                    <a:pt x="510" y="6247"/>
                  </a:lnTo>
                  <a:lnTo>
                    <a:pt x="612" y="6424"/>
                  </a:lnTo>
                  <a:lnTo>
                    <a:pt x="722" y="6596"/>
                  </a:lnTo>
                  <a:lnTo>
                    <a:pt x="840" y="6762"/>
                  </a:lnTo>
                  <a:lnTo>
                    <a:pt x="966" y="6922"/>
                  </a:lnTo>
                  <a:lnTo>
                    <a:pt x="1099" y="7075"/>
                  </a:lnTo>
                  <a:lnTo>
                    <a:pt x="1238" y="7222"/>
                  </a:lnTo>
                  <a:lnTo>
                    <a:pt x="1385" y="7362"/>
                  </a:lnTo>
                  <a:lnTo>
                    <a:pt x="1538" y="7496"/>
                  </a:lnTo>
                  <a:lnTo>
                    <a:pt x="1698" y="7621"/>
                  </a:lnTo>
                  <a:lnTo>
                    <a:pt x="1864" y="7739"/>
                  </a:lnTo>
                  <a:lnTo>
                    <a:pt x="2036" y="7849"/>
                  </a:lnTo>
                  <a:lnTo>
                    <a:pt x="2213" y="7951"/>
                  </a:lnTo>
                  <a:lnTo>
                    <a:pt x="2395" y="8045"/>
                  </a:lnTo>
                  <a:lnTo>
                    <a:pt x="2582" y="8129"/>
                  </a:lnTo>
                  <a:lnTo>
                    <a:pt x="2775" y="8205"/>
                  </a:lnTo>
                  <a:lnTo>
                    <a:pt x="2971" y="8272"/>
                  </a:lnTo>
                  <a:lnTo>
                    <a:pt x="3172" y="8328"/>
                  </a:lnTo>
                  <a:lnTo>
                    <a:pt x="3376" y="8376"/>
                  </a:lnTo>
                  <a:lnTo>
                    <a:pt x="3584" y="8413"/>
                  </a:lnTo>
                  <a:lnTo>
                    <a:pt x="3796" y="8440"/>
                  </a:lnTo>
                  <a:lnTo>
                    <a:pt x="4011" y="8457"/>
                  </a:lnTo>
                  <a:lnTo>
                    <a:pt x="4228" y="8462"/>
                  </a:lnTo>
                  <a:lnTo>
                    <a:pt x="4446" y="8457"/>
                  </a:lnTo>
                  <a:lnTo>
                    <a:pt x="4661" y="8440"/>
                  </a:lnTo>
                  <a:lnTo>
                    <a:pt x="4872" y="8413"/>
                  </a:lnTo>
                  <a:lnTo>
                    <a:pt x="5081" y="8376"/>
                  </a:lnTo>
                  <a:lnTo>
                    <a:pt x="5285" y="8328"/>
                  </a:lnTo>
                  <a:lnTo>
                    <a:pt x="5485" y="8272"/>
                  </a:lnTo>
                  <a:lnTo>
                    <a:pt x="5683" y="8205"/>
                  </a:lnTo>
                  <a:lnTo>
                    <a:pt x="5874" y="8129"/>
                  </a:lnTo>
                  <a:lnTo>
                    <a:pt x="6061" y="8045"/>
                  </a:lnTo>
                  <a:lnTo>
                    <a:pt x="6244" y="7951"/>
                  </a:lnTo>
                  <a:lnTo>
                    <a:pt x="6422" y="7849"/>
                  </a:lnTo>
                  <a:lnTo>
                    <a:pt x="6593" y="7739"/>
                  </a:lnTo>
                  <a:lnTo>
                    <a:pt x="6758" y="7621"/>
                  </a:lnTo>
                  <a:lnTo>
                    <a:pt x="6918" y="7496"/>
                  </a:lnTo>
                  <a:lnTo>
                    <a:pt x="7071" y="7362"/>
                  </a:lnTo>
                  <a:lnTo>
                    <a:pt x="7218" y="7222"/>
                  </a:lnTo>
                  <a:lnTo>
                    <a:pt x="7359" y="7075"/>
                  </a:lnTo>
                  <a:lnTo>
                    <a:pt x="7492" y="6922"/>
                  </a:lnTo>
                  <a:lnTo>
                    <a:pt x="7617" y="6762"/>
                  </a:lnTo>
                  <a:lnTo>
                    <a:pt x="7735" y="6596"/>
                  </a:lnTo>
                  <a:lnTo>
                    <a:pt x="7845" y="6424"/>
                  </a:lnTo>
                  <a:lnTo>
                    <a:pt x="7946" y="6247"/>
                  </a:lnTo>
                  <a:lnTo>
                    <a:pt x="8040" y="6064"/>
                  </a:lnTo>
                  <a:lnTo>
                    <a:pt x="8125" y="5877"/>
                  </a:lnTo>
                  <a:lnTo>
                    <a:pt x="8200" y="5686"/>
                  </a:lnTo>
                  <a:lnTo>
                    <a:pt x="8267" y="5488"/>
                  </a:lnTo>
                  <a:lnTo>
                    <a:pt x="8324" y="5287"/>
                  </a:lnTo>
                  <a:lnTo>
                    <a:pt x="8371" y="5083"/>
                  </a:lnTo>
                  <a:lnTo>
                    <a:pt x="8409" y="4875"/>
                  </a:lnTo>
                  <a:lnTo>
                    <a:pt x="8435" y="4662"/>
                  </a:lnTo>
                  <a:lnTo>
                    <a:pt x="8452" y="4448"/>
                  </a:lnTo>
                  <a:lnTo>
                    <a:pt x="8457" y="4230"/>
                  </a:lnTo>
                  <a:close/>
                  <a:moveTo>
                    <a:pt x="8216" y="4230"/>
                  </a:moveTo>
                  <a:lnTo>
                    <a:pt x="8210" y="4436"/>
                  </a:lnTo>
                  <a:lnTo>
                    <a:pt x="8194" y="4639"/>
                  </a:lnTo>
                  <a:lnTo>
                    <a:pt x="8169" y="4838"/>
                  </a:lnTo>
                  <a:lnTo>
                    <a:pt x="8134" y="5034"/>
                  </a:lnTo>
                  <a:lnTo>
                    <a:pt x="8090" y="5227"/>
                  </a:lnTo>
                  <a:lnTo>
                    <a:pt x="8036" y="5417"/>
                  </a:lnTo>
                  <a:lnTo>
                    <a:pt x="7973" y="5602"/>
                  </a:lnTo>
                  <a:lnTo>
                    <a:pt x="7902" y="5783"/>
                  </a:lnTo>
                  <a:lnTo>
                    <a:pt x="7823" y="5960"/>
                  </a:lnTo>
                  <a:lnTo>
                    <a:pt x="7734" y="6132"/>
                  </a:lnTo>
                  <a:lnTo>
                    <a:pt x="7638" y="6299"/>
                  </a:lnTo>
                  <a:lnTo>
                    <a:pt x="7535" y="6461"/>
                  </a:lnTo>
                  <a:lnTo>
                    <a:pt x="7424" y="6618"/>
                  </a:lnTo>
                  <a:lnTo>
                    <a:pt x="7305" y="6768"/>
                  </a:lnTo>
                  <a:lnTo>
                    <a:pt x="7180" y="6913"/>
                  </a:lnTo>
                  <a:lnTo>
                    <a:pt x="7047" y="7051"/>
                  </a:lnTo>
                  <a:lnTo>
                    <a:pt x="6909" y="7184"/>
                  </a:lnTo>
                  <a:lnTo>
                    <a:pt x="6764" y="7309"/>
                  </a:lnTo>
                  <a:lnTo>
                    <a:pt x="6614" y="7428"/>
                  </a:lnTo>
                  <a:lnTo>
                    <a:pt x="6458" y="7539"/>
                  </a:lnTo>
                  <a:lnTo>
                    <a:pt x="6296" y="7642"/>
                  </a:lnTo>
                  <a:lnTo>
                    <a:pt x="6129" y="7739"/>
                  </a:lnTo>
                  <a:lnTo>
                    <a:pt x="5957" y="7827"/>
                  </a:lnTo>
                  <a:lnTo>
                    <a:pt x="5780" y="7906"/>
                  </a:lnTo>
                  <a:lnTo>
                    <a:pt x="5599" y="7978"/>
                  </a:lnTo>
                  <a:lnTo>
                    <a:pt x="5414" y="8040"/>
                  </a:lnTo>
                  <a:lnTo>
                    <a:pt x="5225" y="8095"/>
                  </a:lnTo>
                  <a:lnTo>
                    <a:pt x="5032" y="8139"/>
                  </a:lnTo>
                  <a:lnTo>
                    <a:pt x="4836" y="8174"/>
                  </a:lnTo>
                  <a:lnTo>
                    <a:pt x="4636" y="8199"/>
                  </a:lnTo>
                  <a:lnTo>
                    <a:pt x="4433" y="8215"/>
                  </a:lnTo>
                  <a:lnTo>
                    <a:pt x="4228" y="8219"/>
                  </a:lnTo>
                  <a:lnTo>
                    <a:pt x="4023" y="8215"/>
                  </a:lnTo>
                  <a:lnTo>
                    <a:pt x="3821" y="8199"/>
                  </a:lnTo>
                  <a:lnTo>
                    <a:pt x="3622" y="8174"/>
                  </a:lnTo>
                  <a:lnTo>
                    <a:pt x="3425" y="8139"/>
                  </a:lnTo>
                  <a:lnTo>
                    <a:pt x="3232" y="8095"/>
                  </a:lnTo>
                  <a:lnTo>
                    <a:pt x="3043" y="8040"/>
                  </a:lnTo>
                  <a:lnTo>
                    <a:pt x="2858" y="7978"/>
                  </a:lnTo>
                  <a:lnTo>
                    <a:pt x="2676" y="7906"/>
                  </a:lnTo>
                  <a:lnTo>
                    <a:pt x="2500" y="7827"/>
                  </a:lnTo>
                  <a:lnTo>
                    <a:pt x="2328" y="7739"/>
                  </a:lnTo>
                  <a:lnTo>
                    <a:pt x="2161" y="7642"/>
                  </a:lnTo>
                  <a:lnTo>
                    <a:pt x="2000" y="7539"/>
                  </a:lnTo>
                  <a:lnTo>
                    <a:pt x="1843" y="7428"/>
                  </a:lnTo>
                  <a:lnTo>
                    <a:pt x="1693" y="7309"/>
                  </a:lnTo>
                  <a:lnTo>
                    <a:pt x="1548" y="7184"/>
                  </a:lnTo>
                  <a:lnTo>
                    <a:pt x="1409" y="7051"/>
                  </a:lnTo>
                  <a:lnTo>
                    <a:pt x="1278" y="6913"/>
                  </a:lnTo>
                  <a:lnTo>
                    <a:pt x="1152" y="6768"/>
                  </a:lnTo>
                  <a:lnTo>
                    <a:pt x="1034" y="6618"/>
                  </a:lnTo>
                  <a:lnTo>
                    <a:pt x="923" y="6461"/>
                  </a:lnTo>
                  <a:lnTo>
                    <a:pt x="819" y="6299"/>
                  </a:lnTo>
                  <a:lnTo>
                    <a:pt x="722" y="6132"/>
                  </a:lnTo>
                  <a:lnTo>
                    <a:pt x="635" y="5960"/>
                  </a:lnTo>
                  <a:lnTo>
                    <a:pt x="555" y="5783"/>
                  </a:lnTo>
                  <a:lnTo>
                    <a:pt x="483" y="5602"/>
                  </a:lnTo>
                  <a:lnTo>
                    <a:pt x="421" y="5417"/>
                  </a:lnTo>
                  <a:lnTo>
                    <a:pt x="368" y="5227"/>
                  </a:lnTo>
                  <a:lnTo>
                    <a:pt x="322" y="5034"/>
                  </a:lnTo>
                  <a:lnTo>
                    <a:pt x="287" y="4838"/>
                  </a:lnTo>
                  <a:lnTo>
                    <a:pt x="262" y="4639"/>
                  </a:lnTo>
                  <a:lnTo>
                    <a:pt x="246" y="4436"/>
                  </a:lnTo>
                  <a:lnTo>
                    <a:pt x="242" y="4230"/>
                  </a:lnTo>
                  <a:lnTo>
                    <a:pt x="246" y="4025"/>
                  </a:lnTo>
                  <a:lnTo>
                    <a:pt x="262" y="3822"/>
                  </a:lnTo>
                  <a:lnTo>
                    <a:pt x="287" y="3622"/>
                  </a:lnTo>
                  <a:lnTo>
                    <a:pt x="322" y="3426"/>
                  </a:lnTo>
                  <a:lnTo>
                    <a:pt x="368" y="3233"/>
                  </a:lnTo>
                  <a:lnTo>
                    <a:pt x="421" y="3044"/>
                  </a:lnTo>
                  <a:lnTo>
                    <a:pt x="483" y="2859"/>
                  </a:lnTo>
                  <a:lnTo>
                    <a:pt x="555" y="2678"/>
                  </a:lnTo>
                  <a:lnTo>
                    <a:pt x="635" y="2501"/>
                  </a:lnTo>
                  <a:lnTo>
                    <a:pt x="722" y="2329"/>
                  </a:lnTo>
                  <a:lnTo>
                    <a:pt x="819" y="2161"/>
                  </a:lnTo>
                  <a:lnTo>
                    <a:pt x="923" y="2000"/>
                  </a:lnTo>
                  <a:lnTo>
                    <a:pt x="1034" y="1844"/>
                  </a:lnTo>
                  <a:lnTo>
                    <a:pt x="1152" y="1693"/>
                  </a:lnTo>
                  <a:lnTo>
                    <a:pt x="1278" y="1548"/>
                  </a:lnTo>
                  <a:lnTo>
                    <a:pt x="1409" y="1409"/>
                  </a:lnTo>
                  <a:lnTo>
                    <a:pt x="1548" y="1278"/>
                  </a:lnTo>
                  <a:lnTo>
                    <a:pt x="1693" y="1152"/>
                  </a:lnTo>
                  <a:lnTo>
                    <a:pt x="1843" y="1034"/>
                  </a:lnTo>
                  <a:lnTo>
                    <a:pt x="2000" y="923"/>
                  </a:lnTo>
                  <a:lnTo>
                    <a:pt x="2161" y="818"/>
                  </a:lnTo>
                  <a:lnTo>
                    <a:pt x="2328" y="722"/>
                  </a:lnTo>
                  <a:lnTo>
                    <a:pt x="2500" y="635"/>
                  </a:lnTo>
                  <a:lnTo>
                    <a:pt x="2676" y="554"/>
                  </a:lnTo>
                  <a:lnTo>
                    <a:pt x="2858" y="483"/>
                  </a:lnTo>
                  <a:lnTo>
                    <a:pt x="3043" y="420"/>
                  </a:lnTo>
                  <a:lnTo>
                    <a:pt x="3232" y="367"/>
                  </a:lnTo>
                  <a:lnTo>
                    <a:pt x="3425" y="322"/>
                  </a:lnTo>
                  <a:lnTo>
                    <a:pt x="3622" y="287"/>
                  </a:lnTo>
                  <a:lnTo>
                    <a:pt x="3821" y="262"/>
                  </a:lnTo>
                  <a:lnTo>
                    <a:pt x="4023" y="246"/>
                  </a:lnTo>
                  <a:lnTo>
                    <a:pt x="4228" y="241"/>
                  </a:lnTo>
                  <a:lnTo>
                    <a:pt x="4433" y="246"/>
                  </a:lnTo>
                  <a:lnTo>
                    <a:pt x="4636" y="262"/>
                  </a:lnTo>
                  <a:lnTo>
                    <a:pt x="4836" y="287"/>
                  </a:lnTo>
                  <a:lnTo>
                    <a:pt x="5032" y="322"/>
                  </a:lnTo>
                  <a:lnTo>
                    <a:pt x="5225" y="367"/>
                  </a:lnTo>
                  <a:lnTo>
                    <a:pt x="5414" y="420"/>
                  </a:lnTo>
                  <a:lnTo>
                    <a:pt x="5599" y="483"/>
                  </a:lnTo>
                  <a:lnTo>
                    <a:pt x="5780" y="554"/>
                  </a:lnTo>
                  <a:lnTo>
                    <a:pt x="5957" y="635"/>
                  </a:lnTo>
                  <a:lnTo>
                    <a:pt x="6129" y="722"/>
                  </a:lnTo>
                  <a:lnTo>
                    <a:pt x="6296" y="818"/>
                  </a:lnTo>
                  <a:lnTo>
                    <a:pt x="6458" y="923"/>
                  </a:lnTo>
                  <a:lnTo>
                    <a:pt x="6614" y="1034"/>
                  </a:lnTo>
                  <a:lnTo>
                    <a:pt x="6764" y="1152"/>
                  </a:lnTo>
                  <a:lnTo>
                    <a:pt x="6909" y="1278"/>
                  </a:lnTo>
                  <a:lnTo>
                    <a:pt x="7047" y="1409"/>
                  </a:lnTo>
                  <a:lnTo>
                    <a:pt x="7180" y="1548"/>
                  </a:lnTo>
                  <a:lnTo>
                    <a:pt x="7305" y="1693"/>
                  </a:lnTo>
                  <a:lnTo>
                    <a:pt x="7424" y="1844"/>
                  </a:lnTo>
                  <a:lnTo>
                    <a:pt x="7535" y="2000"/>
                  </a:lnTo>
                  <a:lnTo>
                    <a:pt x="7638" y="2161"/>
                  </a:lnTo>
                  <a:lnTo>
                    <a:pt x="7734" y="2329"/>
                  </a:lnTo>
                  <a:lnTo>
                    <a:pt x="7823" y="2501"/>
                  </a:lnTo>
                  <a:lnTo>
                    <a:pt x="7902" y="2678"/>
                  </a:lnTo>
                  <a:lnTo>
                    <a:pt x="7973" y="2859"/>
                  </a:lnTo>
                  <a:lnTo>
                    <a:pt x="8036" y="3044"/>
                  </a:lnTo>
                  <a:lnTo>
                    <a:pt x="8090" y="3233"/>
                  </a:lnTo>
                  <a:lnTo>
                    <a:pt x="8134" y="3426"/>
                  </a:lnTo>
                  <a:lnTo>
                    <a:pt x="8169" y="3622"/>
                  </a:lnTo>
                  <a:lnTo>
                    <a:pt x="8194" y="3822"/>
                  </a:lnTo>
                  <a:lnTo>
                    <a:pt x="8210" y="4025"/>
                  </a:lnTo>
                  <a:lnTo>
                    <a:pt x="8216" y="4230"/>
                  </a:lnTo>
                  <a:close/>
                </a:path>
              </a:pathLst>
            </a:custGeom>
            <a:solidFill>
              <a:srgbClr val="CACA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9"/>
            <p:cNvSpPr>
              <a:spLocks noChangeAspect="1" noEditPoints="1"/>
            </p:cNvSpPr>
            <p:nvPr/>
          </p:nvSpPr>
          <p:spPr bwMode="auto">
            <a:xfrm>
              <a:off x="3745" y="1066"/>
              <a:ext cx="986" cy="986"/>
            </a:xfrm>
            <a:custGeom>
              <a:avLst/>
              <a:gdLst>
                <a:gd name="T0" fmla="*/ 0 w 8216"/>
                <a:gd name="T1" fmla="*/ 0 h 8221"/>
                <a:gd name="T2" fmla="*/ 0 w 8216"/>
                <a:gd name="T3" fmla="*/ 0 h 8221"/>
                <a:gd name="T4" fmla="*/ 0 w 8216"/>
                <a:gd name="T5" fmla="*/ 0 h 8221"/>
                <a:gd name="T6" fmla="*/ 0 w 8216"/>
                <a:gd name="T7" fmla="*/ 0 h 8221"/>
                <a:gd name="T8" fmla="*/ 0 w 8216"/>
                <a:gd name="T9" fmla="*/ 0 h 8221"/>
                <a:gd name="T10" fmla="*/ 0 w 8216"/>
                <a:gd name="T11" fmla="*/ 0 h 8221"/>
                <a:gd name="T12" fmla="*/ 0 w 8216"/>
                <a:gd name="T13" fmla="*/ 0 h 8221"/>
                <a:gd name="T14" fmla="*/ 0 w 8216"/>
                <a:gd name="T15" fmla="*/ 0 h 8221"/>
                <a:gd name="T16" fmla="*/ 0 w 8216"/>
                <a:gd name="T17" fmla="*/ 0 h 8221"/>
                <a:gd name="T18" fmla="*/ 0 w 8216"/>
                <a:gd name="T19" fmla="*/ 0 h 8221"/>
                <a:gd name="T20" fmla="*/ 0 w 8216"/>
                <a:gd name="T21" fmla="*/ 0 h 8221"/>
                <a:gd name="T22" fmla="*/ 0 w 8216"/>
                <a:gd name="T23" fmla="*/ 0 h 8221"/>
                <a:gd name="T24" fmla="*/ 0 w 8216"/>
                <a:gd name="T25" fmla="*/ 0 h 8221"/>
                <a:gd name="T26" fmla="*/ 0 w 8216"/>
                <a:gd name="T27" fmla="*/ 0 h 8221"/>
                <a:gd name="T28" fmla="*/ 0 w 8216"/>
                <a:gd name="T29" fmla="*/ 0 h 8221"/>
                <a:gd name="T30" fmla="*/ 0 w 8216"/>
                <a:gd name="T31" fmla="*/ 0 h 8221"/>
                <a:gd name="T32" fmla="*/ 0 w 8216"/>
                <a:gd name="T33" fmla="*/ 0 h 8221"/>
                <a:gd name="T34" fmla="*/ 0 w 8216"/>
                <a:gd name="T35" fmla="*/ 0 h 8221"/>
                <a:gd name="T36" fmla="*/ 0 w 8216"/>
                <a:gd name="T37" fmla="*/ 0 h 8221"/>
                <a:gd name="T38" fmla="*/ 0 w 8216"/>
                <a:gd name="T39" fmla="*/ 0 h 8221"/>
                <a:gd name="T40" fmla="*/ 0 w 8216"/>
                <a:gd name="T41" fmla="*/ 0 h 8221"/>
                <a:gd name="T42" fmla="*/ 0 w 8216"/>
                <a:gd name="T43" fmla="*/ 0 h 8221"/>
                <a:gd name="T44" fmla="*/ 0 w 8216"/>
                <a:gd name="T45" fmla="*/ 0 h 8221"/>
                <a:gd name="T46" fmla="*/ 0 w 8216"/>
                <a:gd name="T47" fmla="*/ 0 h 8221"/>
                <a:gd name="T48" fmla="*/ 0 w 8216"/>
                <a:gd name="T49" fmla="*/ 0 h 8221"/>
                <a:gd name="T50" fmla="*/ 0 w 8216"/>
                <a:gd name="T51" fmla="*/ 0 h 8221"/>
                <a:gd name="T52" fmla="*/ 0 w 8216"/>
                <a:gd name="T53" fmla="*/ 0 h 8221"/>
                <a:gd name="T54" fmla="*/ 0 w 8216"/>
                <a:gd name="T55" fmla="*/ 0 h 8221"/>
                <a:gd name="T56" fmla="*/ 0 w 8216"/>
                <a:gd name="T57" fmla="*/ 0 h 8221"/>
                <a:gd name="T58" fmla="*/ 0 w 8216"/>
                <a:gd name="T59" fmla="*/ 0 h 8221"/>
                <a:gd name="T60" fmla="*/ 0 w 8216"/>
                <a:gd name="T61" fmla="*/ 0 h 8221"/>
                <a:gd name="T62" fmla="*/ 0 w 8216"/>
                <a:gd name="T63" fmla="*/ 0 h 8221"/>
                <a:gd name="T64" fmla="*/ 0 w 8216"/>
                <a:gd name="T65" fmla="*/ 0 h 8221"/>
                <a:gd name="T66" fmla="*/ 0 w 8216"/>
                <a:gd name="T67" fmla="*/ 0 h 8221"/>
                <a:gd name="T68" fmla="*/ 0 w 8216"/>
                <a:gd name="T69" fmla="*/ 0 h 8221"/>
                <a:gd name="T70" fmla="*/ 0 w 8216"/>
                <a:gd name="T71" fmla="*/ 0 h 8221"/>
                <a:gd name="T72" fmla="*/ 0 w 8216"/>
                <a:gd name="T73" fmla="*/ 0 h 8221"/>
                <a:gd name="T74" fmla="*/ 0 w 8216"/>
                <a:gd name="T75" fmla="*/ 0 h 8221"/>
                <a:gd name="T76" fmla="*/ 0 w 8216"/>
                <a:gd name="T77" fmla="*/ 0 h 8221"/>
                <a:gd name="T78" fmla="*/ 0 w 8216"/>
                <a:gd name="T79" fmla="*/ 0 h 8221"/>
                <a:gd name="T80" fmla="*/ 0 w 8216"/>
                <a:gd name="T81" fmla="*/ 0 h 8221"/>
                <a:gd name="T82" fmla="*/ 0 w 8216"/>
                <a:gd name="T83" fmla="*/ 0 h 8221"/>
                <a:gd name="T84" fmla="*/ 0 w 8216"/>
                <a:gd name="T85" fmla="*/ 0 h 8221"/>
                <a:gd name="T86" fmla="*/ 0 w 8216"/>
                <a:gd name="T87" fmla="*/ 0 h 8221"/>
                <a:gd name="T88" fmla="*/ 0 w 8216"/>
                <a:gd name="T89" fmla="*/ 0 h 8221"/>
                <a:gd name="T90" fmla="*/ 0 w 8216"/>
                <a:gd name="T91" fmla="*/ 0 h 8221"/>
                <a:gd name="T92" fmla="*/ 0 w 8216"/>
                <a:gd name="T93" fmla="*/ 0 h 8221"/>
                <a:gd name="T94" fmla="*/ 0 w 8216"/>
                <a:gd name="T95" fmla="*/ 0 h 8221"/>
                <a:gd name="T96" fmla="*/ 0 w 8216"/>
                <a:gd name="T97" fmla="*/ 0 h 8221"/>
                <a:gd name="T98" fmla="*/ 0 w 8216"/>
                <a:gd name="T99" fmla="*/ 0 h 8221"/>
                <a:gd name="T100" fmla="*/ 0 w 8216"/>
                <a:gd name="T101" fmla="*/ 0 h 8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16"/>
                <a:gd name="T154" fmla="*/ 0 h 8221"/>
                <a:gd name="T155" fmla="*/ 8216 w 8216"/>
                <a:gd name="T156" fmla="*/ 8221 h 8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16" h="8221">
                  <a:moveTo>
                    <a:pt x="8216" y="4110"/>
                  </a:moveTo>
                  <a:lnTo>
                    <a:pt x="8210" y="3899"/>
                  </a:lnTo>
                  <a:lnTo>
                    <a:pt x="8195" y="3691"/>
                  </a:lnTo>
                  <a:lnTo>
                    <a:pt x="8168" y="3484"/>
                  </a:lnTo>
                  <a:lnTo>
                    <a:pt x="8133" y="3282"/>
                  </a:lnTo>
                  <a:lnTo>
                    <a:pt x="8087" y="3083"/>
                  </a:lnTo>
                  <a:lnTo>
                    <a:pt x="8031" y="2889"/>
                  </a:lnTo>
                  <a:lnTo>
                    <a:pt x="7967" y="2697"/>
                  </a:lnTo>
                  <a:lnTo>
                    <a:pt x="7893" y="2511"/>
                  </a:lnTo>
                  <a:lnTo>
                    <a:pt x="7811" y="2328"/>
                  </a:lnTo>
                  <a:lnTo>
                    <a:pt x="7721" y="2151"/>
                  </a:lnTo>
                  <a:lnTo>
                    <a:pt x="7621" y="1979"/>
                  </a:lnTo>
                  <a:lnTo>
                    <a:pt x="7514" y="1812"/>
                  </a:lnTo>
                  <a:lnTo>
                    <a:pt x="7400" y="1651"/>
                  </a:lnTo>
                  <a:lnTo>
                    <a:pt x="7279" y="1496"/>
                  </a:lnTo>
                  <a:lnTo>
                    <a:pt x="7149" y="1347"/>
                  </a:lnTo>
                  <a:lnTo>
                    <a:pt x="7013" y="1204"/>
                  </a:lnTo>
                  <a:lnTo>
                    <a:pt x="6871" y="1068"/>
                  </a:lnTo>
                  <a:lnTo>
                    <a:pt x="6721" y="939"/>
                  </a:lnTo>
                  <a:lnTo>
                    <a:pt x="6566" y="816"/>
                  </a:lnTo>
                  <a:lnTo>
                    <a:pt x="6405" y="702"/>
                  </a:lnTo>
                  <a:lnTo>
                    <a:pt x="6238" y="595"/>
                  </a:lnTo>
                  <a:lnTo>
                    <a:pt x="6066" y="497"/>
                  </a:lnTo>
                  <a:lnTo>
                    <a:pt x="5889" y="406"/>
                  </a:lnTo>
                  <a:lnTo>
                    <a:pt x="5708" y="323"/>
                  </a:lnTo>
                  <a:lnTo>
                    <a:pt x="5521" y="249"/>
                  </a:lnTo>
                  <a:lnTo>
                    <a:pt x="5330" y="185"/>
                  </a:lnTo>
                  <a:lnTo>
                    <a:pt x="5135" y="129"/>
                  </a:lnTo>
                  <a:lnTo>
                    <a:pt x="4937" y="84"/>
                  </a:lnTo>
                  <a:lnTo>
                    <a:pt x="4734" y="47"/>
                  </a:lnTo>
                  <a:lnTo>
                    <a:pt x="4529" y="21"/>
                  </a:lnTo>
                  <a:lnTo>
                    <a:pt x="4320" y="5"/>
                  </a:lnTo>
                  <a:lnTo>
                    <a:pt x="4108" y="0"/>
                  </a:lnTo>
                  <a:lnTo>
                    <a:pt x="3897" y="5"/>
                  </a:lnTo>
                  <a:lnTo>
                    <a:pt x="3689" y="21"/>
                  </a:lnTo>
                  <a:lnTo>
                    <a:pt x="3483" y="47"/>
                  </a:lnTo>
                  <a:lnTo>
                    <a:pt x="3281" y="84"/>
                  </a:lnTo>
                  <a:lnTo>
                    <a:pt x="3082" y="129"/>
                  </a:lnTo>
                  <a:lnTo>
                    <a:pt x="2887" y="185"/>
                  </a:lnTo>
                  <a:lnTo>
                    <a:pt x="2696" y="249"/>
                  </a:lnTo>
                  <a:lnTo>
                    <a:pt x="2510" y="323"/>
                  </a:lnTo>
                  <a:lnTo>
                    <a:pt x="2328" y="406"/>
                  </a:lnTo>
                  <a:lnTo>
                    <a:pt x="2151" y="497"/>
                  </a:lnTo>
                  <a:lnTo>
                    <a:pt x="1978" y="595"/>
                  </a:lnTo>
                  <a:lnTo>
                    <a:pt x="1812" y="702"/>
                  </a:lnTo>
                  <a:lnTo>
                    <a:pt x="1651" y="816"/>
                  </a:lnTo>
                  <a:lnTo>
                    <a:pt x="1496" y="939"/>
                  </a:lnTo>
                  <a:lnTo>
                    <a:pt x="1347" y="1068"/>
                  </a:lnTo>
                  <a:lnTo>
                    <a:pt x="1204" y="1204"/>
                  </a:lnTo>
                  <a:lnTo>
                    <a:pt x="1068" y="1347"/>
                  </a:lnTo>
                  <a:lnTo>
                    <a:pt x="939" y="1496"/>
                  </a:lnTo>
                  <a:lnTo>
                    <a:pt x="817" y="1651"/>
                  </a:lnTo>
                  <a:lnTo>
                    <a:pt x="702" y="1812"/>
                  </a:lnTo>
                  <a:lnTo>
                    <a:pt x="596" y="1979"/>
                  </a:lnTo>
                  <a:lnTo>
                    <a:pt x="497" y="2151"/>
                  </a:lnTo>
                  <a:lnTo>
                    <a:pt x="406" y="2328"/>
                  </a:lnTo>
                  <a:lnTo>
                    <a:pt x="323" y="2511"/>
                  </a:lnTo>
                  <a:lnTo>
                    <a:pt x="250" y="2697"/>
                  </a:lnTo>
                  <a:lnTo>
                    <a:pt x="185" y="2889"/>
                  </a:lnTo>
                  <a:lnTo>
                    <a:pt x="130" y="3083"/>
                  </a:lnTo>
                  <a:lnTo>
                    <a:pt x="84" y="3282"/>
                  </a:lnTo>
                  <a:lnTo>
                    <a:pt x="48" y="3484"/>
                  </a:lnTo>
                  <a:lnTo>
                    <a:pt x="22" y="3691"/>
                  </a:lnTo>
                  <a:lnTo>
                    <a:pt x="6" y="3899"/>
                  </a:lnTo>
                  <a:lnTo>
                    <a:pt x="0" y="4110"/>
                  </a:lnTo>
                  <a:lnTo>
                    <a:pt x="6" y="4322"/>
                  </a:lnTo>
                  <a:lnTo>
                    <a:pt x="22" y="4531"/>
                  </a:lnTo>
                  <a:lnTo>
                    <a:pt x="48" y="4736"/>
                  </a:lnTo>
                  <a:lnTo>
                    <a:pt x="84" y="4938"/>
                  </a:lnTo>
                  <a:lnTo>
                    <a:pt x="130" y="5138"/>
                  </a:lnTo>
                  <a:lnTo>
                    <a:pt x="185" y="5333"/>
                  </a:lnTo>
                  <a:lnTo>
                    <a:pt x="250" y="5524"/>
                  </a:lnTo>
                  <a:lnTo>
                    <a:pt x="323" y="5711"/>
                  </a:lnTo>
                  <a:lnTo>
                    <a:pt x="406" y="5892"/>
                  </a:lnTo>
                  <a:lnTo>
                    <a:pt x="497" y="6069"/>
                  </a:lnTo>
                  <a:lnTo>
                    <a:pt x="596" y="6242"/>
                  </a:lnTo>
                  <a:lnTo>
                    <a:pt x="702" y="6408"/>
                  </a:lnTo>
                  <a:lnTo>
                    <a:pt x="817" y="6569"/>
                  </a:lnTo>
                  <a:lnTo>
                    <a:pt x="939" y="6725"/>
                  </a:lnTo>
                  <a:lnTo>
                    <a:pt x="1068" y="6874"/>
                  </a:lnTo>
                  <a:lnTo>
                    <a:pt x="1204" y="7016"/>
                  </a:lnTo>
                  <a:lnTo>
                    <a:pt x="1347" y="7154"/>
                  </a:lnTo>
                  <a:lnTo>
                    <a:pt x="1496" y="7282"/>
                  </a:lnTo>
                  <a:lnTo>
                    <a:pt x="1651" y="7404"/>
                  </a:lnTo>
                  <a:lnTo>
                    <a:pt x="1812" y="7519"/>
                  </a:lnTo>
                  <a:lnTo>
                    <a:pt x="1978" y="7625"/>
                  </a:lnTo>
                  <a:lnTo>
                    <a:pt x="2151" y="7725"/>
                  </a:lnTo>
                  <a:lnTo>
                    <a:pt x="2328" y="7816"/>
                  </a:lnTo>
                  <a:lnTo>
                    <a:pt x="2510" y="7898"/>
                  </a:lnTo>
                  <a:lnTo>
                    <a:pt x="2696" y="7971"/>
                  </a:lnTo>
                  <a:lnTo>
                    <a:pt x="2887" y="8036"/>
                  </a:lnTo>
                  <a:lnTo>
                    <a:pt x="3082" y="8092"/>
                  </a:lnTo>
                  <a:lnTo>
                    <a:pt x="3281" y="8137"/>
                  </a:lnTo>
                  <a:lnTo>
                    <a:pt x="3483" y="8173"/>
                  </a:lnTo>
                  <a:lnTo>
                    <a:pt x="3689" y="8199"/>
                  </a:lnTo>
                  <a:lnTo>
                    <a:pt x="3897" y="8215"/>
                  </a:lnTo>
                  <a:lnTo>
                    <a:pt x="4108" y="8221"/>
                  </a:lnTo>
                  <a:lnTo>
                    <a:pt x="4320" y="8215"/>
                  </a:lnTo>
                  <a:lnTo>
                    <a:pt x="4529" y="8199"/>
                  </a:lnTo>
                  <a:lnTo>
                    <a:pt x="4734" y="8173"/>
                  </a:lnTo>
                  <a:lnTo>
                    <a:pt x="4937" y="8137"/>
                  </a:lnTo>
                  <a:lnTo>
                    <a:pt x="5135" y="8092"/>
                  </a:lnTo>
                  <a:lnTo>
                    <a:pt x="5330" y="8036"/>
                  </a:lnTo>
                  <a:lnTo>
                    <a:pt x="5521" y="7971"/>
                  </a:lnTo>
                  <a:lnTo>
                    <a:pt x="5708" y="7898"/>
                  </a:lnTo>
                  <a:lnTo>
                    <a:pt x="5889" y="7816"/>
                  </a:lnTo>
                  <a:lnTo>
                    <a:pt x="6066" y="7725"/>
                  </a:lnTo>
                  <a:lnTo>
                    <a:pt x="6238" y="7625"/>
                  </a:lnTo>
                  <a:lnTo>
                    <a:pt x="6405" y="7519"/>
                  </a:lnTo>
                  <a:lnTo>
                    <a:pt x="6566" y="7404"/>
                  </a:lnTo>
                  <a:lnTo>
                    <a:pt x="6721" y="7282"/>
                  </a:lnTo>
                  <a:lnTo>
                    <a:pt x="6871" y="7154"/>
                  </a:lnTo>
                  <a:lnTo>
                    <a:pt x="7013" y="7016"/>
                  </a:lnTo>
                  <a:lnTo>
                    <a:pt x="7149" y="6874"/>
                  </a:lnTo>
                  <a:lnTo>
                    <a:pt x="7279" y="6725"/>
                  </a:lnTo>
                  <a:lnTo>
                    <a:pt x="7400" y="6569"/>
                  </a:lnTo>
                  <a:lnTo>
                    <a:pt x="7514" y="6408"/>
                  </a:lnTo>
                  <a:lnTo>
                    <a:pt x="7621" y="6242"/>
                  </a:lnTo>
                  <a:lnTo>
                    <a:pt x="7721" y="6069"/>
                  </a:lnTo>
                  <a:lnTo>
                    <a:pt x="7811" y="5892"/>
                  </a:lnTo>
                  <a:lnTo>
                    <a:pt x="7893" y="5711"/>
                  </a:lnTo>
                  <a:lnTo>
                    <a:pt x="7967" y="5524"/>
                  </a:lnTo>
                  <a:lnTo>
                    <a:pt x="8031" y="5333"/>
                  </a:lnTo>
                  <a:lnTo>
                    <a:pt x="8087" y="5138"/>
                  </a:lnTo>
                  <a:lnTo>
                    <a:pt x="8133" y="4938"/>
                  </a:lnTo>
                  <a:lnTo>
                    <a:pt x="8168" y="4736"/>
                  </a:lnTo>
                  <a:lnTo>
                    <a:pt x="8195" y="4531"/>
                  </a:lnTo>
                  <a:lnTo>
                    <a:pt x="8210" y="4322"/>
                  </a:lnTo>
                  <a:lnTo>
                    <a:pt x="8216" y="4110"/>
                  </a:lnTo>
                  <a:close/>
                  <a:moveTo>
                    <a:pt x="7975" y="4110"/>
                  </a:moveTo>
                  <a:lnTo>
                    <a:pt x="7970" y="4310"/>
                  </a:lnTo>
                  <a:lnTo>
                    <a:pt x="7954" y="4506"/>
                  </a:lnTo>
                  <a:lnTo>
                    <a:pt x="7930" y="4699"/>
                  </a:lnTo>
                  <a:lnTo>
                    <a:pt x="7896" y="4890"/>
                  </a:lnTo>
                  <a:lnTo>
                    <a:pt x="7853" y="5077"/>
                  </a:lnTo>
                  <a:lnTo>
                    <a:pt x="7801" y="5260"/>
                  </a:lnTo>
                  <a:lnTo>
                    <a:pt x="7740" y="5441"/>
                  </a:lnTo>
                  <a:lnTo>
                    <a:pt x="7671" y="5617"/>
                  </a:lnTo>
                  <a:lnTo>
                    <a:pt x="7594" y="5788"/>
                  </a:lnTo>
                  <a:lnTo>
                    <a:pt x="7508" y="5955"/>
                  </a:lnTo>
                  <a:lnTo>
                    <a:pt x="7415" y="6117"/>
                  </a:lnTo>
                  <a:lnTo>
                    <a:pt x="7314" y="6273"/>
                  </a:lnTo>
                  <a:lnTo>
                    <a:pt x="7206" y="6425"/>
                  </a:lnTo>
                  <a:lnTo>
                    <a:pt x="7092" y="6572"/>
                  </a:lnTo>
                  <a:lnTo>
                    <a:pt x="6970" y="6711"/>
                  </a:lnTo>
                  <a:lnTo>
                    <a:pt x="6842" y="6846"/>
                  </a:lnTo>
                  <a:lnTo>
                    <a:pt x="6707" y="6974"/>
                  </a:lnTo>
                  <a:lnTo>
                    <a:pt x="6568" y="7096"/>
                  </a:lnTo>
                  <a:lnTo>
                    <a:pt x="6422" y="7210"/>
                  </a:lnTo>
                  <a:lnTo>
                    <a:pt x="6270" y="7318"/>
                  </a:lnTo>
                  <a:lnTo>
                    <a:pt x="6113" y="7419"/>
                  </a:lnTo>
                  <a:lnTo>
                    <a:pt x="5951" y="7512"/>
                  </a:lnTo>
                  <a:lnTo>
                    <a:pt x="5785" y="7597"/>
                  </a:lnTo>
                  <a:lnTo>
                    <a:pt x="5614" y="7675"/>
                  </a:lnTo>
                  <a:lnTo>
                    <a:pt x="5438" y="7744"/>
                  </a:lnTo>
                  <a:lnTo>
                    <a:pt x="5258" y="7805"/>
                  </a:lnTo>
                  <a:lnTo>
                    <a:pt x="5075" y="7857"/>
                  </a:lnTo>
                  <a:lnTo>
                    <a:pt x="4888" y="7901"/>
                  </a:lnTo>
                  <a:lnTo>
                    <a:pt x="4698" y="7935"/>
                  </a:lnTo>
                  <a:lnTo>
                    <a:pt x="4504" y="7959"/>
                  </a:lnTo>
                  <a:lnTo>
                    <a:pt x="4308" y="7974"/>
                  </a:lnTo>
                  <a:lnTo>
                    <a:pt x="4108" y="7979"/>
                  </a:lnTo>
                  <a:lnTo>
                    <a:pt x="3910" y="7974"/>
                  </a:lnTo>
                  <a:lnTo>
                    <a:pt x="3713" y="7959"/>
                  </a:lnTo>
                  <a:lnTo>
                    <a:pt x="3520" y="7935"/>
                  </a:lnTo>
                  <a:lnTo>
                    <a:pt x="3330" y="7901"/>
                  </a:lnTo>
                  <a:lnTo>
                    <a:pt x="3142" y="7857"/>
                  </a:lnTo>
                  <a:lnTo>
                    <a:pt x="2959" y="7805"/>
                  </a:lnTo>
                  <a:lnTo>
                    <a:pt x="2780" y="7744"/>
                  </a:lnTo>
                  <a:lnTo>
                    <a:pt x="2604" y="7675"/>
                  </a:lnTo>
                  <a:lnTo>
                    <a:pt x="2433" y="7597"/>
                  </a:lnTo>
                  <a:lnTo>
                    <a:pt x="2265" y="7512"/>
                  </a:lnTo>
                  <a:lnTo>
                    <a:pt x="2104" y="7419"/>
                  </a:lnTo>
                  <a:lnTo>
                    <a:pt x="1947" y="7318"/>
                  </a:lnTo>
                  <a:lnTo>
                    <a:pt x="1796" y="7210"/>
                  </a:lnTo>
                  <a:lnTo>
                    <a:pt x="1650" y="7096"/>
                  </a:lnTo>
                  <a:lnTo>
                    <a:pt x="1509" y="6974"/>
                  </a:lnTo>
                  <a:lnTo>
                    <a:pt x="1374" y="6846"/>
                  </a:lnTo>
                  <a:lnTo>
                    <a:pt x="1247" y="6711"/>
                  </a:lnTo>
                  <a:lnTo>
                    <a:pt x="1125" y="6572"/>
                  </a:lnTo>
                  <a:lnTo>
                    <a:pt x="1010" y="6425"/>
                  </a:lnTo>
                  <a:lnTo>
                    <a:pt x="903" y="6273"/>
                  </a:lnTo>
                  <a:lnTo>
                    <a:pt x="802" y="6117"/>
                  </a:lnTo>
                  <a:lnTo>
                    <a:pt x="709" y="5955"/>
                  </a:lnTo>
                  <a:lnTo>
                    <a:pt x="624" y="5788"/>
                  </a:lnTo>
                  <a:lnTo>
                    <a:pt x="546" y="5617"/>
                  </a:lnTo>
                  <a:lnTo>
                    <a:pt x="477" y="5441"/>
                  </a:lnTo>
                  <a:lnTo>
                    <a:pt x="416" y="5260"/>
                  </a:lnTo>
                  <a:lnTo>
                    <a:pt x="364" y="5077"/>
                  </a:lnTo>
                  <a:lnTo>
                    <a:pt x="321" y="4890"/>
                  </a:lnTo>
                  <a:lnTo>
                    <a:pt x="287" y="4699"/>
                  </a:lnTo>
                  <a:lnTo>
                    <a:pt x="262" y="4506"/>
                  </a:lnTo>
                  <a:lnTo>
                    <a:pt x="248" y="4310"/>
                  </a:lnTo>
                  <a:lnTo>
                    <a:pt x="242" y="4110"/>
                  </a:lnTo>
                  <a:lnTo>
                    <a:pt x="248" y="3912"/>
                  </a:lnTo>
                  <a:lnTo>
                    <a:pt x="262" y="3714"/>
                  </a:lnTo>
                  <a:lnTo>
                    <a:pt x="287" y="3522"/>
                  </a:lnTo>
                  <a:lnTo>
                    <a:pt x="321" y="3331"/>
                  </a:lnTo>
                  <a:lnTo>
                    <a:pt x="364" y="3144"/>
                  </a:lnTo>
                  <a:lnTo>
                    <a:pt x="416" y="2960"/>
                  </a:lnTo>
                  <a:lnTo>
                    <a:pt x="477" y="2780"/>
                  </a:lnTo>
                  <a:lnTo>
                    <a:pt x="546" y="2605"/>
                  </a:lnTo>
                  <a:lnTo>
                    <a:pt x="624" y="2434"/>
                  </a:lnTo>
                  <a:lnTo>
                    <a:pt x="709" y="2266"/>
                  </a:lnTo>
                  <a:lnTo>
                    <a:pt x="802" y="2105"/>
                  </a:lnTo>
                  <a:lnTo>
                    <a:pt x="903" y="1947"/>
                  </a:lnTo>
                  <a:lnTo>
                    <a:pt x="1010" y="1796"/>
                  </a:lnTo>
                  <a:lnTo>
                    <a:pt x="1125" y="1650"/>
                  </a:lnTo>
                  <a:lnTo>
                    <a:pt x="1247" y="1509"/>
                  </a:lnTo>
                  <a:lnTo>
                    <a:pt x="1374" y="1375"/>
                  </a:lnTo>
                  <a:lnTo>
                    <a:pt x="1509" y="1246"/>
                  </a:lnTo>
                  <a:lnTo>
                    <a:pt x="1650" y="1125"/>
                  </a:lnTo>
                  <a:lnTo>
                    <a:pt x="1796" y="1010"/>
                  </a:lnTo>
                  <a:lnTo>
                    <a:pt x="1947" y="903"/>
                  </a:lnTo>
                  <a:lnTo>
                    <a:pt x="2104" y="802"/>
                  </a:lnTo>
                  <a:lnTo>
                    <a:pt x="2265" y="709"/>
                  </a:lnTo>
                  <a:lnTo>
                    <a:pt x="2433" y="624"/>
                  </a:lnTo>
                  <a:lnTo>
                    <a:pt x="2604" y="545"/>
                  </a:lnTo>
                  <a:lnTo>
                    <a:pt x="2780" y="476"/>
                  </a:lnTo>
                  <a:lnTo>
                    <a:pt x="2959" y="416"/>
                  </a:lnTo>
                  <a:lnTo>
                    <a:pt x="3142" y="364"/>
                  </a:lnTo>
                  <a:lnTo>
                    <a:pt x="3330" y="321"/>
                  </a:lnTo>
                  <a:lnTo>
                    <a:pt x="3520" y="287"/>
                  </a:lnTo>
                  <a:lnTo>
                    <a:pt x="3713" y="262"/>
                  </a:lnTo>
                  <a:lnTo>
                    <a:pt x="3910" y="247"/>
                  </a:lnTo>
                  <a:lnTo>
                    <a:pt x="4108" y="241"/>
                  </a:lnTo>
                  <a:lnTo>
                    <a:pt x="4308" y="247"/>
                  </a:lnTo>
                  <a:lnTo>
                    <a:pt x="4504" y="262"/>
                  </a:lnTo>
                  <a:lnTo>
                    <a:pt x="4698" y="287"/>
                  </a:lnTo>
                  <a:lnTo>
                    <a:pt x="4888" y="321"/>
                  </a:lnTo>
                  <a:lnTo>
                    <a:pt x="5075" y="364"/>
                  </a:lnTo>
                  <a:lnTo>
                    <a:pt x="5258" y="416"/>
                  </a:lnTo>
                  <a:lnTo>
                    <a:pt x="5438" y="476"/>
                  </a:lnTo>
                  <a:lnTo>
                    <a:pt x="5614" y="545"/>
                  </a:lnTo>
                  <a:lnTo>
                    <a:pt x="5785" y="624"/>
                  </a:lnTo>
                  <a:lnTo>
                    <a:pt x="5951" y="709"/>
                  </a:lnTo>
                  <a:lnTo>
                    <a:pt x="6113" y="802"/>
                  </a:lnTo>
                  <a:lnTo>
                    <a:pt x="6270" y="903"/>
                  </a:lnTo>
                  <a:lnTo>
                    <a:pt x="6422" y="1010"/>
                  </a:lnTo>
                  <a:lnTo>
                    <a:pt x="6568" y="1125"/>
                  </a:lnTo>
                  <a:lnTo>
                    <a:pt x="6707" y="1246"/>
                  </a:lnTo>
                  <a:lnTo>
                    <a:pt x="6842" y="1375"/>
                  </a:lnTo>
                  <a:lnTo>
                    <a:pt x="6970" y="1509"/>
                  </a:lnTo>
                  <a:lnTo>
                    <a:pt x="7092" y="1650"/>
                  </a:lnTo>
                  <a:lnTo>
                    <a:pt x="7206" y="1796"/>
                  </a:lnTo>
                  <a:lnTo>
                    <a:pt x="7314" y="1947"/>
                  </a:lnTo>
                  <a:lnTo>
                    <a:pt x="7415" y="2105"/>
                  </a:lnTo>
                  <a:lnTo>
                    <a:pt x="7508" y="2266"/>
                  </a:lnTo>
                  <a:lnTo>
                    <a:pt x="7594" y="2434"/>
                  </a:lnTo>
                  <a:lnTo>
                    <a:pt x="7671" y="2605"/>
                  </a:lnTo>
                  <a:lnTo>
                    <a:pt x="7740" y="2780"/>
                  </a:lnTo>
                  <a:lnTo>
                    <a:pt x="7801" y="2960"/>
                  </a:lnTo>
                  <a:lnTo>
                    <a:pt x="7853" y="3144"/>
                  </a:lnTo>
                  <a:lnTo>
                    <a:pt x="7896" y="3331"/>
                  </a:lnTo>
                  <a:lnTo>
                    <a:pt x="7930" y="3522"/>
                  </a:lnTo>
                  <a:lnTo>
                    <a:pt x="7954" y="3714"/>
                  </a:lnTo>
                  <a:lnTo>
                    <a:pt x="7970" y="3912"/>
                  </a:lnTo>
                  <a:lnTo>
                    <a:pt x="7975" y="4110"/>
                  </a:lnTo>
                  <a:close/>
                </a:path>
              </a:pathLst>
            </a:custGeom>
            <a:solidFill>
              <a:srgbClr val="C9C9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30"/>
            <p:cNvSpPr>
              <a:spLocks noChangeAspect="1" noEditPoints="1"/>
            </p:cNvSpPr>
            <p:nvPr/>
          </p:nvSpPr>
          <p:spPr bwMode="auto">
            <a:xfrm>
              <a:off x="3759" y="1080"/>
              <a:ext cx="958" cy="958"/>
            </a:xfrm>
            <a:custGeom>
              <a:avLst/>
              <a:gdLst>
                <a:gd name="T0" fmla="*/ 0 w 7974"/>
                <a:gd name="T1" fmla="*/ 0 h 7978"/>
                <a:gd name="T2" fmla="*/ 0 w 7974"/>
                <a:gd name="T3" fmla="*/ 0 h 7978"/>
                <a:gd name="T4" fmla="*/ 0 w 7974"/>
                <a:gd name="T5" fmla="*/ 0 h 7978"/>
                <a:gd name="T6" fmla="*/ 0 w 7974"/>
                <a:gd name="T7" fmla="*/ 0 h 7978"/>
                <a:gd name="T8" fmla="*/ 0 w 7974"/>
                <a:gd name="T9" fmla="*/ 0 h 7978"/>
                <a:gd name="T10" fmla="*/ 0 w 7974"/>
                <a:gd name="T11" fmla="*/ 0 h 7978"/>
                <a:gd name="T12" fmla="*/ 0 w 7974"/>
                <a:gd name="T13" fmla="*/ 0 h 7978"/>
                <a:gd name="T14" fmla="*/ 0 w 7974"/>
                <a:gd name="T15" fmla="*/ 0 h 7978"/>
                <a:gd name="T16" fmla="*/ 0 w 7974"/>
                <a:gd name="T17" fmla="*/ 0 h 7978"/>
                <a:gd name="T18" fmla="*/ 0 w 7974"/>
                <a:gd name="T19" fmla="*/ 0 h 7978"/>
                <a:gd name="T20" fmla="*/ 0 w 7974"/>
                <a:gd name="T21" fmla="*/ 0 h 7978"/>
                <a:gd name="T22" fmla="*/ 0 w 7974"/>
                <a:gd name="T23" fmla="*/ 0 h 7978"/>
                <a:gd name="T24" fmla="*/ 0 w 7974"/>
                <a:gd name="T25" fmla="*/ 0 h 7978"/>
                <a:gd name="T26" fmla="*/ 0 w 7974"/>
                <a:gd name="T27" fmla="*/ 0 h 7978"/>
                <a:gd name="T28" fmla="*/ 0 w 7974"/>
                <a:gd name="T29" fmla="*/ 0 h 7978"/>
                <a:gd name="T30" fmla="*/ 0 w 7974"/>
                <a:gd name="T31" fmla="*/ 0 h 7978"/>
                <a:gd name="T32" fmla="*/ 0 w 7974"/>
                <a:gd name="T33" fmla="*/ 0 h 7978"/>
                <a:gd name="T34" fmla="*/ 0 w 7974"/>
                <a:gd name="T35" fmla="*/ 0 h 7978"/>
                <a:gd name="T36" fmla="*/ 0 w 7974"/>
                <a:gd name="T37" fmla="*/ 0 h 7978"/>
                <a:gd name="T38" fmla="*/ 0 w 7974"/>
                <a:gd name="T39" fmla="*/ 0 h 7978"/>
                <a:gd name="T40" fmla="*/ 0 w 7974"/>
                <a:gd name="T41" fmla="*/ 0 h 7978"/>
                <a:gd name="T42" fmla="*/ 0 w 7974"/>
                <a:gd name="T43" fmla="*/ 0 h 7978"/>
                <a:gd name="T44" fmla="*/ 0 w 7974"/>
                <a:gd name="T45" fmla="*/ 0 h 7978"/>
                <a:gd name="T46" fmla="*/ 0 w 7974"/>
                <a:gd name="T47" fmla="*/ 0 h 7978"/>
                <a:gd name="T48" fmla="*/ 0 w 7974"/>
                <a:gd name="T49" fmla="*/ 0 h 7978"/>
                <a:gd name="T50" fmla="*/ 0 w 7974"/>
                <a:gd name="T51" fmla="*/ 0 h 7978"/>
                <a:gd name="T52" fmla="*/ 0 w 7974"/>
                <a:gd name="T53" fmla="*/ 0 h 7978"/>
                <a:gd name="T54" fmla="*/ 0 w 7974"/>
                <a:gd name="T55" fmla="*/ 0 h 7978"/>
                <a:gd name="T56" fmla="*/ 0 w 7974"/>
                <a:gd name="T57" fmla="*/ 0 h 7978"/>
                <a:gd name="T58" fmla="*/ 0 w 7974"/>
                <a:gd name="T59" fmla="*/ 0 h 7978"/>
                <a:gd name="T60" fmla="*/ 0 w 7974"/>
                <a:gd name="T61" fmla="*/ 0 h 7978"/>
                <a:gd name="T62" fmla="*/ 0 w 7974"/>
                <a:gd name="T63" fmla="*/ 0 h 7978"/>
                <a:gd name="T64" fmla="*/ 0 w 7974"/>
                <a:gd name="T65" fmla="*/ 0 h 7978"/>
                <a:gd name="T66" fmla="*/ 0 w 7974"/>
                <a:gd name="T67" fmla="*/ 0 h 7978"/>
                <a:gd name="T68" fmla="*/ 0 w 7974"/>
                <a:gd name="T69" fmla="*/ 0 h 7978"/>
                <a:gd name="T70" fmla="*/ 0 w 7974"/>
                <a:gd name="T71" fmla="*/ 0 h 7978"/>
                <a:gd name="T72" fmla="*/ 0 w 7974"/>
                <a:gd name="T73" fmla="*/ 0 h 7978"/>
                <a:gd name="T74" fmla="*/ 0 w 7974"/>
                <a:gd name="T75" fmla="*/ 0 h 7978"/>
                <a:gd name="T76" fmla="*/ 0 w 7974"/>
                <a:gd name="T77" fmla="*/ 0 h 7978"/>
                <a:gd name="T78" fmla="*/ 0 w 7974"/>
                <a:gd name="T79" fmla="*/ 0 h 7978"/>
                <a:gd name="T80" fmla="*/ 0 w 7974"/>
                <a:gd name="T81" fmla="*/ 0 h 7978"/>
                <a:gd name="T82" fmla="*/ 0 w 7974"/>
                <a:gd name="T83" fmla="*/ 0 h 7978"/>
                <a:gd name="T84" fmla="*/ 0 w 7974"/>
                <a:gd name="T85" fmla="*/ 0 h 7978"/>
                <a:gd name="T86" fmla="*/ 0 w 7974"/>
                <a:gd name="T87" fmla="*/ 0 h 7978"/>
                <a:gd name="T88" fmla="*/ 0 w 7974"/>
                <a:gd name="T89" fmla="*/ 0 h 7978"/>
                <a:gd name="T90" fmla="*/ 0 w 7974"/>
                <a:gd name="T91" fmla="*/ 0 h 7978"/>
                <a:gd name="T92" fmla="*/ 0 w 7974"/>
                <a:gd name="T93" fmla="*/ 0 h 7978"/>
                <a:gd name="T94" fmla="*/ 0 w 7974"/>
                <a:gd name="T95" fmla="*/ 0 h 7978"/>
                <a:gd name="T96" fmla="*/ 0 w 7974"/>
                <a:gd name="T97" fmla="*/ 0 h 7978"/>
                <a:gd name="T98" fmla="*/ 0 w 7974"/>
                <a:gd name="T99" fmla="*/ 0 h 7978"/>
                <a:gd name="T100" fmla="*/ 0 w 7974"/>
                <a:gd name="T101" fmla="*/ 0 h 79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974"/>
                <a:gd name="T154" fmla="*/ 0 h 7978"/>
                <a:gd name="T155" fmla="*/ 7974 w 7974"/>
                <a:gd name="T156" fmla="*/ 7978 h 79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974" h="7978">
                  <a:moveTo>
                    <a:pt x="7974" y="3989"/>
                  </a:moveTo>
                  <a:lnTo>
                    <a:pt x="7968" y="3784"/>
                  </a:lnTo>
                  <a:lnTo>
                    <a:pt x="7952" y="3581"/>
                  </a:lnTo>
                  <a:lnTo>
                    <a:pt x="7927" y="3381"/>
                  </a:lnTo>
                  <a:lnTo>
                    <a:pt x="7892" y="3185"/>
                  </a:lnTo>
                  <a:lnTo>
                    <a:pt x="7848" y="2992"/>
                  </a:lnTo>
                  <a:lnTo>
                    <a:pt x="7794" y="2803"/>
                  </a:lnTo>
                  <a:lnTo>
                    <a:pt x="7731" y="2618"/>
                  </a:lnTo>
                  <a:lnTo>
                    <a:pt x="7660" y="2437"/>
                  </a:lnTo>
                  <a:lnTo>
                    <a:pt x="7581" y="2260"/>
                  </a:lnTo>
                  <a:lnTo>
                    <a:pt x="7492" y="2088"/>
                  </a:lnTo>
                  <a:lnTo>
                    <a:pt x="7396" y="1920"/>
                  </a:lnTo>
                  <a:lnTo>
                    <a:pt x="7293" y="1759"/>
                  </a:lnTo>
                  <a:lnTo>
                    <a:pt x="7182" y="1603"/>
                  </a:lnTo>
                  <a:lnTo>
                    <a:pt x="7063" y="1452"/>
                  </a:lnTo>
                  <a:lnTo>
                    <a:pt x="6938" y="1307"/>
                  </a:lnTo>
                  <a:lnTo>
                    <a:pt x="6805" y="1168"/>
                  </a:lnTo>
                  <a:lnTo>
                    <a:pt x="6667" y="1037"/>
                  </a:lnTo>
                  <a:lnTo>
                    <a:pt x="6522" y="911"/>
                  </a:lnTo>
                  <a:lnTo>
                    <a:pt x="6372" y="793"/>
                  </a:lnTo>
                  <a:lnTo>
                    <a:pt x="6216" y="682"/>
                  </a:lnTo>
                  <a:lnTo>
                    <a:pt x="6054" y="577"/>
                  </a:lnTo>
                  <a:lnTo>
                    <a:pt x="5887" y="481"/>
                  </a:lnTo>
                  <a:lnTo>
                    <a:pt x="5715" y="394"/>
                  </a:lnTo>
                  <a:lnTo>
                    <a:pt x="5538" y="313"/>
                  </a:lnTo>
                  <a:lnTo>
                    <a:pt x="5357" y="242"/>
                  </a:lnTo>
                  <a:lnTo>
                    <a:pt x="5172" y="179"/>
                  </a:lnTo>
                  <a:lnTo>
                    <a:pt x="4983" y="126"/>
                  </a:lnTo>
                  <a:lnTo>
                    <a:pt x="4790" y="81"/>
                  </a:lnTo>
                  <a:lnTo>
                    <a:pt x="4594" y="46"/>
                  </a:lnTo>
                  <a:lnTo>
                    <a:pt x="4394" y="21"/>
                  </a:lnTo>
                  <a:lnTo>
                    <a:pt x="4191" y="5"/>
                  </a:lnTo>
                  <a:lnTo>
                    <a:pt x="3986" y="0"/>
                  </a:lnTo>
                  <a:lnTo>
                    <a:pt x="3781" y="5"/>
                  </a:lnTo>
                  <a:lnTo>
                    <a:pt x="3579" y="21"/>
                  </a:lnTo>
                  <a:lnTo>
                    <a:pt x="3380" y="46"/>
                  </a:lnTo>
                  <a:lnTo>
                    <a:pt x="3183" y="81"/>
                  </a:lnTo>
                  <a:lnTo>
                    <a:pt x="2990" y="126"/>
                  </a:lnTo>
                  <a:lnTo>
                    <a:pt x="2801" y="179"/>
                  </a:lnTo>
                  <a:lnTo>
                    <a:pt x="2616" y="242"/>
                  </a:lnTo>
                  <a:lnTo>
                    <a:pt x="2434" y="313"/>
                  </a:lnTo>
                  <a:lnTo>
                    <a:pt x="2258" y="394"/>
                  </a:lnTo>
                  <a:lnTo>
                    <a:pt x="2086" y="481"/>
                  </a:lnTo>
                  <a:lnTo>
                    <a:pt x="1919" y="577"/>
                  </a:lnTo>
                  <a:lnTo>
                    <a:pt x="1758" y="682"/>
                  </a:lnTo>
                  <a:lnTo>
                    <a:pt x="1601" y="793"/>
                  </a:lnTo>
                  <a:lnTo>
                    <a:pt x="1451" y="911"/>
                  </a:lnTo>
                  <a:lnTo>
                    <a:pt x="1306" y="1037"/>
                  </a:lnTo>
                  <a:lnTo>
                    <a:pt x="1167" y="1168"/>
                  </a:lnTo>
                  <a:lnTo>
                    <a:pt x="1036" y="1307"/>
                  </a:lnTo>
                  <a:lnTo>
                    <a:pt x="910" y="1452"/>
                  </a:lnTo>
                  <a:lnTo>
                    <a:pt x="792" y="1603"/>
                  </a:lnTo>
                  <a:lnTo>
                    <a:pt x="681" y="1759"/>
                  </a:lnTo>
                  <a:lnTo>
                    <a:pt x="577" y="1920"/>
                  </a:lnTo>
                  <a:lnTo>
                    <a:pt x="480" y="2088"/>
                  </a:lnTo>
                  <a:lnTo>
                    <a:pt x="393" y="2260"/>
                  </a:lnTo>
                  <a:lnTo>
                    <a:pt x="313" y="2437"/>
                  </a:lnTo>
                  <a:lnTo>
                    <a:pt x="241" y="2618"/>
                  </a:lnTo>
                  <a:lnTo>
                    <a:pt x="179" y="2803"/>
                  </a:lnTo>
                  <a:lnTo>
                    <a:pt x="126" y="2992"/>
                  </a:lnTo>
                  <a:lnTo>
                    <a:pt x="80" y="3185"/>
                  </a:lnTo>
                  <a:lnTo>
                    <a:pt x="45" y="3381"/>
                  </a:lnTo>
                  <a:lnTo>
                    <a:pt x="20" y="3581"/>
                  </a:lnTo>
                  <a:lnTo>
                    <a:pt x="4" y="3784"/>
                  </a:lnTo>
                  <a:lnTo>
                    <a:pt x="0" y="3989"/>
                  </a:lnTo>
                  <a:lnTo>
                    <a:pt x="4" y="4195"/>
                  </a:lnTo>
                  <a:lnTo>
                    <a:pt x="20" y="4398"/>
                  </a:lnTo>
                  <a:lnTo>
                    <a:pt x="45" y="4597"/>
                  </a:lnTo>
                  <a:lnTo>
                    <a:pt x="80" y="4793"/>
                  </a:lnTo>
                  <a:lnTo>
                    <a:pt x="126" y="4986"/>
                  </a:lnTo>
                  <a:lnTo>
                    <a:pt x="179" y="5176"/>
                  </a:lnTo>
                  <a:lnTo>
                    <a:pt x="241" y="5361"/>
                  </a:lnTo>
                  <a:lnTo>
                    <a:pt x="313" y="5542"/>
                  </a:lnTo>
                  <a:lnTo>
                    <a:pt x="393" y="5719"/>
                  </a:lnTo>
                  <a:lnTo>
                    <a:pt x="480" y="5891"/>
                  </a:lnTo>
                  <a:lnTo>
                    <a:pt x="577" y="6058"/>
                  </a:lnTo>
                  <a:lnTo>
                    <a:pt x="681" y="6220"/>
                  </a:lnTo>
                  <a:lnTo>
                    <a:pt x="792" y="6377"/>
                  </a:lnTo>
                  <a:lnTo>
                    <a:pt x="910" y="6527"/>
                  </a:lnTo>
                  <a:lnTo>
                    <a:pt x="1036" y="6672"/>
                  </a:lnTo>
                  <a:lnTo>
                    <a:pt x="1167" y="6810"/>
                  </a:lnTo>
                  <a:lnTo>
                    <a:pt x="1306" y="6943"/>
                  </a:lnTo>
                  <a:lnTo>
                    <a:pt x="1451" y="7068"/>
                  </a:lnTo>
                  <a:lnTo>
                    <a:pt x="1601" y="7187"/>
                  </a:lnTo>
                  <a:lnTo>
                    <a:pt x="1758" y="7298"/>
                  </a:lnTo>
                  <a:lnTo>
                    <a:pt x="1919" y="7401"/>
                  </a:lnTo>
                  <a:lnTo>
                    <a:pt x="2086" y="7498"/>
                  </a:lnTo>
                  <a:lnTo>
                    <a:pt x="2258" y="7586"/>
                  </a:lnTo>
                  <a:lnTo>
                    <a:pt x="2434" y="7665"/>
                  </a:lnTo>
                  <a:lnTo>
                    <a:pt x="2616" y="7737"/>
                  </a:lnTo>
                  <a:lnTo>
                    <a:pt x="2801" y="7799"/>
                  </a:lnTo>
                  <a:lnTo>
                    <a:pt x="2990" y="7854"/>
                  </a:lnTo>
                  <a:lnTo>
                    <a:pt x="3183" y="7898"/>
                  </a:lnTo>
                  <a:lnTo>
                    <a:pt x="3380" y="7933"/>
                  </a:lnTo>
                  <a:lnTo>
                    <a:pt x="3579" y="7958"/>
                  </a:lnTo>
                  <a:lnTo>
                    <a:pt x="3781" y="7974"/>
                  </a:lnTo>
                  <a:lnTo>
                    <a:pt x="3986" y="7978"/>
                  </a:lnTo>
                  <a:lnTo>
                    <a:pt x="4191" y="7974"/>
                  </a:lnTo>
                  <a:lnTo>
                    <a:pt x="4394" y="7958"/>
                  </a:lnTo>
                  <a:lnTo>
                    <a:pt x="4594" y="7933"/>
                  </a:lnTo>
                  <a:lnTo>
                    <a:pt x="4790" y="7898"/>
                  </a:lnTo>
                  <a:lnTo>
                    <a:pt x="4983" y="7854"/>
                  </a:lnTo>
                  <a:lnTo>
                    <a:pt x="5172" y="7799"/>
                  </a:lnTo>
                  <a:lnTo>
                    <a:pt x="5357" y="7737"/>
                  </a:lnTo>
                  <a:lnTo>
                    <a:pt x="5538" y="7665"/>
                  </a:lnTo>
                  <a:lnTo>
                    <a:pt x="5715" y="7586"/>
                  </a:lnTo>
                  <a:lnTo>
                    <a:pt x="5887" y="7498"/>
                  </a:lnTo>
                  <a:lnTo>
                    <a:pt x="6054" y="7401"/>
                  </a:lnTo>
                  <a:lnTo>
                    <a:pt x="6216" y="7298"/>
                  </a:lnTo>
                  <a:lnTo>
                    <a:pt x="6372" y="7187"/>
                  </a:lnTo>
                  <a:lnTo>
                    <a:pt x="6522" y="7068"/>
                  </a:lnTo>
                  <a:lnTo>
                    <a:pt x="6667" y="6943"/>
                  </a:lnTo>
                  <a:lnTo>
                    <a:pt x="6805" y="6810"/>
                  </a:lnTo>
                  <a:lnTo>
                    <a:pt x="6938" y="6672"/>
                  </a:lnTo>
                  <a:lnTo>
                    <a:pt x="7063" y="6527"/>
                  </a:lnTo>
                  <a:lnTo>
                    <a:pt x="7182" y="6377"/>
                  </a:lnTo>
                  <a:lnTo>
                    <a:pt x="7293" y="6220"/>
                  </a:lnTo>
                  <a:lnTo>
                    <a:pt x="7396" y="6058"/>
                  </a:lnTo>
                  <a:lnTo>
                    <a:pt x="7492" y="5891"/>
                  </a:lnTo>
                  <a:lnTo>
                    <a:pt x="7581" y="5719"/>
                  </a:lnTo>
                  <a:lnTo>
                    <a:pt x="7660" y="5542"/>
                  </a:lnTo>
                  <a:lnTo>
                    <a:pt x="7731" y="5361"/>
                  </a:lnTo>
                  <a:lnTo>
                    <a:pt x="7794" y="5176"/>
                  </a:lnTo>
                  <a:lnTo>
                    <a:pt x="7848" y="4986"/>
                  </a:lnTo>
                  <a:lnTo>
                    <a:pt x="7892" y="4793"/>
                  </a:lnTo>
                  <a:lnTo>
                    <a:pt x="7927" y="4597"/>
                  </a:lnTo>
                  <a:lnTo>
                    <a:pt x="7952" y="4398"/>
                  </a:lnTo>
                  <a:lnTo>
                    <a:pt x="7968" y="4195"/>
                  </a:lnTo>
                  <a:lnTo>
                    <a:pt x="7974" y="3989"/>
                  </a:lnTo>
                  <a:close/>
                  <a:moveTo>
                    <a:pt x="7731" y="3989"/>
                  </a:moveTo>
                  <a:lnTo>
                    <a:pt x="7727" y="4182"/>
                  </a:lnTo>
                  <a:lnTo>
                    <a:pt x="7712" y="4373"/>
                  </a:lnTo>
                  <a:lnTo>
                    <a:pt x="7688" y="4560"/>
                  </a:lnTo>
                  <a:lnTo>
                    <a:pt x="7655" y="4745"/>
                  </a:lnTo>
                  <a:lnTo>
                    <a:pt x="7613" y="4926"/>
                  </a:lnTo>
                  <a:lnTo>
                    <a:pt x="7564" y="5104"/>
                  </a:lnTo>
                  <a:lnTo>
                    <a:pt x="7505" y="5278"/>
                  </a:lnTo>
                  <a:lnTo>
                    <a:pt x="7438" y="5448"/>
                  </a:lnTo>
                  <a:lnTo>
                    <a:pt x="7362" y="5615"/>
                  </a:lnTo>
                  <a:lnTo>
                    <a:pt x="7280" y="5776"/>
                  </a:lnTo>
                  <a:lnTo>
                    <a:pt x="7190" y="5932"/>
                  </a:lnTo>
                  <a:lnTo>
                    <a:pt x="7092" y="6084"/>
                  </a:lnTo>
                  <a:lnTo>
                    <a:pt x="6988" y="6232"/>
                  </a:lnTo>
                  <a:lnTo>
                    <a:pt x="6877" y="6374"/>
                  </a:lnTo>
                  <a:lnTo>
                    <a:pt x="6759" y="6510"/>
                  </a:lnTo>
                  <a:lnTo>
                    <a:pt x="6635" y="6639"/>
                  </a:lnTo>
                  <a:lnTo>
                    <a:pt x="6505" y="6764"/>
                  </a:lnTo>
                  <a:lnTo>
                    <a:pt x="6369" y="6882"/>
                  </a:lnTo>
                  <a:lnTo>
                    <a:pt x="6227" y="6993"/>
                  </a:lnTo>
                  <a:lnTo>
                    <a:pt x="6080" y="7097"/>
                  </a:lnTo>
                  <a:lnTo>
                    <a:pt x="5928" y="7195"/>
                  </a:lnTo>
                  <a:lnTo>
                    <a:pt x="5772" y="7284"/>
                  </a:lnTo>
                  <a:lnTo>
                    <a:pt x="5611" y="7367"/>
                  </a:lnTo>
                  <a:lnTo>
                    <a:pt x="5444" y="7443"/>
                  </a:lnTo>
                  <a:lnTo>
                    <a:pt x="5274" y="7510"/>
                  </a:lnTo>
                  <a:lnTo>
                    <a:pt x="5100" y="7569"/>
                  </a:lnTo>
                  <a:lnTo>
                    <a:pt x="4923" y="7619"/>
                  </a:lnTo>
                  <a:lnTo>
                    <a:pt x="4741" y="7661"/>
                  </a:lnTo>
                  <a:lnTo>
                    <a:pt x="4556" y="7694"/>
                  </a:lnTo>
                  <a:lnTo>
                    <a:pt x="4369" y="7718"/>
                  </a:lnTo>
                  <a:lnTo>
                    <a:pt x="4179" y="7732"/>
                  </a:lnTo>
                  <a:lnTo>
                    <a:pt x="3986" y="7737"/>
                  </a:lnTo>
                  <a:lnTo>
                    <a:pt x="3794" y="7732"/>
                  </a:lnTo>
                  <a:lnTo>
                    <a:pt x="3603" y="7718"/>
                  </a:lnTo>
                  <a:lnTo>
                    <a:pt x="3416" y="7694"/>
                  </a:lnTo>
                  <a:lnTo>
                    <a:pt x="3231" y="7661"/>
                  </a:lnTo>
                  <a:lnTo>
                    <a:pt x="3050" y="7619"/>
                  </a:lnTo>
                  <a:lnTo>
                    <a:pt x="2873" y="7569"/>
                  </a:lnTo>
                  <a:lnTo>
                    <a:pt x="2699" y="7510"/>
                  </a:lnTo>
                  <a:lnTo>
                    <a:pt x="2529" y="7443"/>
                  </a:lnTo>
                  <a:lnTo>
                    <a:pt x="2363" y="7367"/>
                  </a:lnTo>
                  <a:lnTo>
                    <a:pt x="2201" y="7284"/>
                  </a:lnTo>
                  <a:lnTo>
                    <a:pt x="2045" y="7195"/>
                  </a:lnTo>
                  <a:lnTo>
                    <a:pt x="1893" y="7097"/>
                  </a:lnTo>
                  <a:lnTo>
                    <a:pt x="1745" y="6993"/>
                  </a:lnTo>
                  <a:lnTo>
                    <a:pt x="1604" y="6882"/>
                  </a:lnTo>
                  <a:lnTo>
                    <a:pt x="1469" y="6764"/>
                  </a:lnTo>
                  <a:lnTo>
                    <a:pt x="1338" y="6639"/>
                  </a:lnTo>
                  <a:lnTo>
                    <a:pt x="1214" y="6510"/>
                  </a:lnTo>
                  <a:lnTo>
                    <a:pt x="1097" y="6374"/>
                  </a:lnTo>
                  <a:lnTo>
                    <a:pt x="985" y="6232"/>
                  </a:lnTo>
                  <a:lnTo>
                    <a:pt x="880" y="6084"/>
                  </a:lnTo>
                  <a:lnTo>
                    <a:pt x="783" y="5932"/>
                  </a:lnTo>
                  <a:lnTo>
                    <a:pt x="693" y="5776"/>
                  </a:lnTo>
                  <a:lnTo>
                    <a:pt x="611" y="5615"/>
                  </a:lnTo>
                  <a:lnTo>
                    <a:pt x="536" y="5448"/>
                  </a:lnTo>
                  <a:lnTo>
                    <a:pt x="468" y="5278"/>
                  </a:lnTo>
                  <a:lnTo>
                    <a:pt x="410" y="5104"/>
                  </a:lnTo>
                  <a:lnTo>
                    <a:pt x="359" y="4926"/>
                  </a:lnTo>
                  <a:lnTo>
                    <a:pt x="317" y="4745"/>
                  </a:lnTo>
                  <a:lnTo>
                    <a:pt x="284" y="4560"/>
                  </a:lnTo>
                  <a:lnTo>
                    <a:pt x="260" y="4373"/>
                  </a:lnTo>
                  <a:lnTo>
                    <a:pt x="246" y="4182"/>
                  </a:lnTo>
                  <a:lnTo>
                    <a:pt x="241" y="3989"/>
                  </a:lnTo>
                  <a:lnTo>
                    <a:pt x="246" y="3796"/>
                  </a:lnTo>
                  <a:lnTo>
                    <a:pt x="260" y="3606"/>
                  </a:lnTo>
                  <a:lnTo>
                    <a:pt x="284" y="3419"/>
                  </a:lnTo>
                  <a:lnTo>
                    <a:pt x="317" y="3234"/>
                  </a:lnTo>
                  <a:lnTo>
                    <a:pt x="359" y="3052"/>
                  </a:lnTo>
                  <a:lnTo>
                    <a:pt x="410" y="2875"/>
                  </a:lnTo>
                  <a:lnTo>
                    <a:pt x="468" y="2701"/>
                  </a:lnTo>
                  <a:lnTo>
                    <a:pt x="536" y="2531"/>
                  </a:lnTo>
                  <a:lnTo>
                    <a:pt x="611" y="2365"/>
                  </a:lnTo>
                  <a:lnTo>
                    <a:pt x="693" y="2203"/>
                  </a:lnTo>
                  <a:lnTo>
                    <a:pt x="783" y="2046"/>
                  </a:lnTo>
                  <a:lnTo>
                    <a:pt x="880" y="1894"/>
                  </a:lnTo>
                  <a:lnTo>
                    <a:pt x="985" y="1747"/>
                  </a:lnTo>
                  <a:lnTo>
                    <a:pt x="1097" y="1605"/>
                  </a:lnTo>
                  <a:lnTo>
                    <a:pt x="1214" y="1470"/>
                  </a:lnTo>
                  <a:lnTo>
                    <a:pt x="1338" y="1340"/>
                  </a:lnTo>
                  <a:lnTo>
                    <a:pt x="1469" y="1215"/>
                  </a:lnTo>
                  <a:lnTo>
                    <a:pt x="1604" y="1098"/>
                  </a:lnTo>
                  <a:lnTo>
                    <a:pt x="1745" y="986"/>
                  </a:lnTo>
                  <a:lnTo>
                    <a:pt x="1893" y="881"/>
                  </a:lnTo>
                  <a:lnTo>
                    <a:pt x="2045" y="784"/>
                  </a:lnTo>
                  <a:lnTo>
                    <a:pt x="2201" y="694"/>
                  </a:lnTo>
                  <a:lnTo>
                    <a:pt x="2363" y="612"/>
                  </a:lnTo>
                  <a:lnTo>
                    <a:pt x="2529" y="537"/>
                  </a:lnTo>
                  <a:lnTo>
                    <a:pt x="2699" y="469"/>
                  </a:lnTo>
                  <a:lnTo>
                    <a:pt x="2873" y="411"/>
                  </a:lnTo>
                  <a:lnTo>
                    <a:pt x="3050" y="360"/>
                  </a:lnTo>
                  <a:lnTo>
                    <a:pt x="3231" y="318"/>
                  </a:lnTo>
                  <a:lnTo>
                    <a:pt x="3416" y="285"/>
                  </a:lnTo>
                  <a:lnTo>
                    <a:pt x="3603" y="261"/>
                  </a:lnTo>
                  <a:lnTo>
                    <a:pt x="3794" y="246"/>
                  </a:lnTo>
                  <a:lnTo>
                    <a:pt x="3986" y="242"/>
                  </a:lnTo>
                  <a:lnTo>
                    <a:pt x="4179" y="246"/>
                  </a:lnTo>
                  <a:lnTo>
                    <a:pt x="4369" y="261"/>
                  </a:lnTo>
                  <a:lnTo>
                    <a:pt x="4556" y="285"/>
                  </a:lnTo>
                  <a:lnTo>
                    <a:pt x="4741" y="318"/>
                  </a:lnTo>
                  <a:lnTo>
                    <a:pt x="4923" y="360"/>
                  </a:lnTo>
                  <a:lnTo>
                    <a:pt x="5100" y="411"/>
                  </a:lnTo>
                  <a:lnTo>
                    <a:pt x="5274" y="469"/>
                  </a:lnTo>
                  <a:lnTo>
                    <a:pt x="5444" y="537"/>
                  </a:lnTo>
                  <a:lnTo>
                    <a:pt x="5611" y="612"/>
                  </a:lnTo>
                  <a:lnTo>
                    <a:pt x="5772" y="694"/>
                  </a:lnTo>
                  <a:lnTo>
                    <a:pt x="5928" y="784"/>
                  </a:lnTo>
                  <a:lnTo>
                    <a:pt x="6080" y="881"/>
                  </a:lnTo>
                  <a:lnTo>
                    <a:pt x="6227" y="986"/>
                  </a:lnTo>
                  <a:lnTo>
                    <a:pt x="6369" y="1098"/>
                  </a:lnTo>
                  <a:lnTo>
                    <a:pt x="6505" y="1215"/>
                  </a:lnTo>
                  <a:lnTo>
                    <a:pt x="6635" y="1340"/>
                  </a:lnTo>
                  <a:lnTo>
                    <a:pt x="6759" y="1470"/>
                  </a:lnTo>
                  <a:lnTo>
                    <a:pt x="6877" y="1605"/>
                  </a:lnTo>
                  <a:lnTo>
                    <a:pt x="6988" y="1747"/>
                  </a:lnTo>
                  <a:lnTo>
                    <a:pt x="7092" y="1894"/>
                  </a:lnTo>
                  <a:lnTo>
                    <a:pt x="7190" y="2046"/>
                  </a:lnTo>
                  <a:lnTo>
                    <a:pt x="7280" y="2203"/>
                  </a:lnTo>
                  <a:lnTo>
                    <a:pt x="7362" y="2365"/>
                  </a:lnTo>
                  <a:lnTo>
                    <a:pt x="7438" y="2531"/>
                  </a:lnTo>
                  <a:lnTo>
                    <a:pt x="7505" y="2701"/>
                  </a:lnTo>
                  <a:lnTo>
                    <a:pt x="7564" y="2875"/>
                  </a:lnTo>
                  <a:lnTo>
                    <a:pt x="7613" y="3052"/>
                  </a:lnTo>
                  <a:lnTo>
                    <a:pt x="7655" y="3234"/>
                  </a:lnTo>
                  <a:lnTo>
                    <a:pt x="7688" y="3419"/>
                  </a:lnTo>
                  <a:lnTo>
                    <a:pt x="7712" y="3606"/>
                  </a:lnTo>
                  <a:lnTo>
                    <a:pt x="7727" y="3796"/>
                  </a:lnTo>
                  <a:lnTo>
                    <a:pt x="7731" y="3989"/>
                  </a:lnTo>
                  <a:close/>
                </a:path>
              </a:pathLst>
            </a:custGeom>
            <a:solidFill>
              <a:srgbClr val="C8C8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31"/>
            <p:cNvSpPr>
              <a:spLocks noChangeAspect="1" noEditPoints="1"/>
            </p:cNvSpPr>
            <p:nvPr/>
          </p:nvSpPr>
          <p:spPr bwMode="auto">
            <a:xfrm>
              <a:off x="3774" y="1096"/>
              <a:ext cx="929" cy="928"/>
            </a:xfrm>
            <a:custGeom>
              <a:avLst/>
              <a:gdLst>
                <a:gd name="T0" fmla="*/ 0 w 7733"/>
                <a:gd name="T1" fmla="*/ 0 h 7738"/>
                <a:gd name="T2" fmla="*/ 0 w 7733"/>
                <a:gd name="T3" fmla="*/ 0 h 7738"/>
                <a:gd name="T4" fmla="*/ 0 w 7733"/>
                <a:gd name="T5" fmla="*/ 0 h 7738"/>
                <a:gd name="T6" fmla="*/ 0 w 7733"/>
                <a:gd name="T7" fmla="*/ 0 h 7738"/>
                <a:gd name="T8" fmla="*/ 0 w 7733"/>
                <a:gd name="T9" fmla="*/ 0 h 7738"/>
                <a:gd name="T10" fmla="*/ 0 w 7733"/>
                <a:gd name="T11" fmla="*/ 0 h 7738"/>
                <a:gd name="T12" fmla="*/ 0 w 7733"/>
                <a:gd name="T13" fmla="*/ 0 h 7738"/>
                <a:gd name="T14" fmla="*/ 0 w 7733"/>
                <a:gd name="T15" fmla="*/ 0 h 7738"/>
                <a:gd name="T16" fmla="*/ 0 w 7733"/>
                <a:gd name="T17" fmla="*/ 0 h 7738"/>
                <a:gd name="T18" fmla="*/ 0 w 7733"/>
                <a:gd name="T19" fmla="*/ 0 h 7738"/>
                <a:gd name="T20" fmla="*/ 0 w 7733"/>
                <a:gd name="T21" fmla="*/ 0 h 7738"/>
                <a:gd name="T22" fmla="*/ 0 w 7733"/>
                <a:gd name="T23" fmla="*/ 0 h 7738"/>
                <a:gd name="T24" fmla="*/ 0 w 7733"/>
                <a:gd name="T25" fmla="*/ 0 h 7738"/>
                <a:gd name="T26" fmla="*/ 0 w 7733"/>
                <a:gd name="T27" fmla="*/ 0 h 7738"/>
                <a:gd name="T28" fmla="*/ 0 w 7733"/>
                <a:gd name="T29" fmla="*/ 0 h 7738"/>
                <a:gd name="T30" fmla="*/ 0 w 7733"/>
                <a:gd name="T31" fmla="*/ 0 h 7738"/>
                <a:gd name="T32" fmla="*/ 0 w 7733"/>
                <a:gd name="T33" fmla="*/ 0 h 7738"/>
                <a:gd name="T34" fmla="*/ 0 w 7733"/>
                <a:gd name="T35" fmla="*/ 0 h 7738"/>
                <a:gd name="T36" fmla="*/ 0 w 7733"/>
                <a:gd name="T37" fmla="*/ 0 h 7738"/>
                <a:gd name="T38" fmla="*/ 0 w 7733"/>
                <a:gd name="T39" fmla="*/ 0 h 7738"/>
                <a:gd name="T40" fmla="*/ 0 w 7733"/>
                <a:gd name="T41" fmla="*/ 0 h 7738"/>
                <a:gd name="T42" fmla="*/ 0 w 7733"/>
                <a:gd name="T43" fmla="*/ 0 h 7738"/>
                <a:gd name="T44" fmla="*/ 0 w 7733"/>
                <a:gd name="T45" fmla="*/ 0 h 7738"/>
                <a:gd name="T46" fmla="*/ 0 w 7733"/>
                <a:gd name="T47" fmla="*/ 0 h 7738"/>
                <a:gd name="T48" fmla="*/ 0 w 7733"/>
                <a:gd name="T49" fmla="*/ 0 h 7738"/>
                <a:gd name="T50" fmla="*/ 0 w 7733"/>
                <a:gd name="T51" fmla="*/ 0 h 7738"/>
                <a:gd name="T52" fmla="*/ 0 w 7733"/>
                <a:gd name="T53" fmla="*/ 0 h 7738"/>
                <a:gd name="T54" fmla="*/ 0 w 7733"/>
                <a:gd name="T55" fmla="*/ 0 h 7738"/>
                <a:gd name="T56" fmla="*/ 0 w 7733"/>
                <a:gd name="T57" fmla="*/ 0 h 7738"/>
                <a:gd name="T58" fmla="*/ 0 w 7733"/>
                <a:gd name="T59" fmla="*/ 0 h 7738"/>
                <a:gd name="T60" fmla="*/ 0 w 7733"/>
                <a:gd name="T61" fmla="*/ 0 h 7738"/>
                <a:gd name="T62" fmla="*/ 0 w 7733"/>
                <a:gd name="T63" fmla="*/ 0 h 7738"/>
                <a:gd name="T64" fmla="*/ 0 w 7733"/>
                <a:gd name="T65" fmla="*/ 0 h 7738"/>
                <a:gd name="T66" fmla="*/ 0 w 7733"/>
                <a:gd name="T67" fmla="*/ 0 h 7738"/>
                <a:gd name="T68" fmla="*/ 0 w 7733"/>
                <a:gd name="T69" fmla="*/ 0 h 7738"/>
                <a:gd name="T70" fmla="*/ 0 w 7733"/>
                <a:gd name="T71" fmla="*/ 0 h 7738"/>
                <a:gd name="T72" fmla="*/ 0 w 7733"/>
                <a:gd name="T73" fmla="*/ 0 h 7738"/>
                <a:gd name="T74" fmla="*/ 0 w 7733"/>
                <a:gd name="T75" fmla="*/ 0 h 7738"/>
                <a:gd name="T76" fmla="*/ 0 w 7733"/>
                <a:gd name="T77" fmla="*/ 0 h 7738"/>
                <a:gd name="T78" fmla="*/ 0 w 7733"/>
                <a:gd name="T79" fmla="*/ 0 h 7738"/>
                <a:gd name="T80" fmla="*/ 0 w 7733"/>
                <a:gd name="T81" fmla="*/ 0 h 7738"/>
                <a:gd name="T82" fmla="*/ 0 w 7733"/>
                <a:gd name="T83" fmla="*/ 0 h 7738"/>
                <a:gd name="T84" fmla="*/ 0 w 7733"/>
                <a:gd name="T85" fmla="*/ 0 h 7738"/>
                <a:gd name="T86" fmla="*/ 0 w 7733"/>
                <a:gd name="T87" fmla="*/ 0 h 7738"/>
                <a:gd name="T88" fmla="*/ 0 w 7733"/>
                <a:gd name="T89" fmla="*/ 0 h 7738"/>
                <a:gd name="T90" fmla="*/ 0 w 7733"/>
                <a:gd name="T91" fmla="*/ 0 h 7738"/>
                <a:gd name="T92" fmla="*/ 0 w 7733"/>
                <a:gd name="T93" fmla="*/ 0 h 7738"/>
                <a:gd name="T94" fmla="*/ 0 w 7733"/>
                <a:gd name="T95" fmla="*/ 0 h 7738"/>
                <a:gd name="T96" fmla="*/ 0 w 7733"/>
                <a:gd name="T97" fmla="*/ 0 h 7738"/>
                <a:gd name="T98" fmla="*/ 0 w 7733"/>
                <a:gd name="T99" fmla="*/ 0 h 7738"/>
                <a:gd name="T100" fmla="*/ 0 w 7733"/>
                <a:gd name="T101" fmla="*/ 0 h 77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733"/>
                <a:gd name="T154" fmla="*/ 0 h 7738"/>
                <a:gd name="T155" fmla="*/ 7733 w 7733"/>
                <a:gd name="T156" fmla="*/ 7738 h 77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733" h="7738">
                  <a:moveTo>
                    <a:pt x="7733" y="3869"/>
                  </a:moveTo>
                  <a:lnTo>
                    <a:pt x="7728" y="3671"/>
                  </a:lnTo>
                  <a:lnTo>
                    <a:pt x="7712" y="3473"/>
                  </a:lnTo>
                  <a:lnTo>
                    <a:pt x="7688" y="3281"/>
                  </a:lnTo>
                  <a:lnTo>
                    <a:pt x="7654" y="3090"/>
                  </a:lnTo>
                  <a:lnTo>
                    <a:pt x="7611" y="2903"/>
                  </a:lnTo>
                  <a:lnTo>
                    <a:pt x="7559" y="2719"/>
                  </a:lnTo>
                  <a:lnTo>
                    <a:pt x="7498" y="2539"/>
                  </a:lnTo>
                  <a:lnTo>
                    <a:pt x="7429" y="2364"/>
                  </a:lnTo>
                  <a:lnTo>
                    <a:pt x="7352" y="2193"/>
                  </a:lnTo>
                  <a:lnTo>
                    <a:pt x="7266" y="2025"/>
                  </a:lnTo>
                  <a:lnTo>
                    <a:pt x="7173" y="1864"/>
                  </a:lnTo>
                  <a:lnTo>
                    <a:pt x="7072" y="1706"/>
                  </a:lnTo>
                  <a:lnTo>
                    <a:pt x="6964" y="1555"/>
                  </a:lnTo>
                  <a:lnTo>
                    <a:pt x="6850" y="1409"/>
                  </a:lnTo>
                  <a:lnTo>
                    <a:pt x="6728" y="1268"/>
                  </a:lnTo>
                  <a:lnTo>
                    <a:pt x="6600" y="1134"/>
                  </a:lnTo>
                  <a:lnTo>
                    <a:pt x="6465" y="1005"/>
                  </a:lnTo>
                  <a:lnTo>
                    <a:pt x="6326" y="884"/>
                  </a:lnTo>
                  <a:lnTo>
                    <a:pt x="6180" y="769"/>
                  </a:lnTo>
                  <a:lnTo>
                    <a:pt x="6028" y="662"/>
                  </a:lnTo>
                  <a:lnTo>
                    <a:pt x="5871" y="561"/>
                  </a:lnTo>
                  <a:lnTo>
                    <a:pt x="5709" y="468"/>
                  </a:lnTo>
                  <a:lnTo>
                    <a:pt x="5543" y="383"/>
                  </a:lnTo>
                  <a:lnTo>
                    <a:pt x="5372" y="304"/>
                  </a:lnTo>
                  <a:lnTo>
                    <a:pt x="5196" y="235"/>
                  </a:lnTo>
                  <a:lnTo>
                    <a:pt x="5016" y="175"/>
                  </a:lnTo>
                  <a:lnTo>
                    <a:pt x="4833" y="123"/>
                  </a:lnTo>
                  <a:lnTo>
                    <a:pt x="4646" y="80"/>
                  </a:lnTo>
                  <a:lnTo>
                    <a:pt x="4456" y="46"/>
                  </a:lnTo>
                  <a:lnTo>
                    <a:pt x="4262" y="21"/>
                  </a:lnTo>
                  <a:lnTo>
                    <a:pt x="4066" y="6"/>
                  </a:lnTo>
                  <a:lnTo>
                    <a:pt x="3866" y="0"/>
                  </a:lnTo>
                  <a:lnTo>
                    <a:pt x="3668" y="6"/>
                  </a:lnTo>
                  <a:lnTo>
                    <a:pt x="3471" y="21"/>
                  </a:lnTo>
                  <a:lnTo>
                    <a:pt x="3278" y="46"/>
                  </a:lnTo>
                  <a:lnTo>
                    <a:pt x="3088" y="80"/>
                  </a:lnTo>
                  <a:lnTo>
                    <a:pt x="2900" y="123"/>
                  </a:lnTo>
                  <a:lnTo>
                    <a:pt x="2717" y="175"/>
                  </a:lnTo>
                  <a:lnTo>
                    <a:pt x="2538" y="235"/>
                  </a:lnTo>
                  <a:lnTo>
                    <a:pt x="2362" y="304"/>
                  </a:lnTo>
                  <a:lnTo>
                    <a:pt x="2191" y="383"/>
                  </a:lnTo>
                  <a:lnTo>
                    <a:pt x="2023" y="468"/>
                  </a:lnTo>
                  <a:lnTo>
                    <a:pt x="1862" y="561"/>
                  </a:lnTo>
                  <a:lnTo>
                    <a:pt x="1705" y="662"/>
                  </a:lnTo>
                  <a:lnTo>
                    <a:pt x="1554" y="769"/>
                  </a:lnTo>
                  <a:lnTo>
                    <a:pt x="1408" y="884"/>
                  </a:lnTo>
                  <a:lnTo>
                    <a:pt x="1267" y="1005"/>
                  </a:lnTo>
                  <a:lnTo>
                    <a:pt x="1132" y="1134"/>
                  </a:lnTo>
                  <a:lnTo>
                    <a:pt x="1005" y="1268"/>
                  </a:lnTo>
                  <a:lnTo>
                    <a:pt x="883" y="1409"/>
                  </a:lnTo>
                  <a:lnTo>
                    <a:pt x="768" y="1555"/>
                  </a:lnTo>
                  <a:lnTo>
                    <a:pt x="661" y="1706"/>
                  </a:lnTo>
                  <a:lnTo>
                    <a:pt x="560" y="1864"/>
                  </a:lnTo>
                  <a:lnTo>
                    <a:pt x="467" y="2025"/>
                  </a:lnTo>
                  <a:lnTo>
                    <a:pt x="382" y="2193"/>
                  </a:lnTo>
                  <a:lnTo>
                    <a:pt x="304" y="2364"/>
                  </a:lnTo>
                  <a:lnTo>
                    <a:pt x="235" y="2539"/>
                  </a:lnTo>
                  <a:lnTo>
                    <a:pt x="174" y="2719"/>
                  </a:lnTo>
                  <a:lnTo>
                    <a:pt x="122" y="2903"/>
                  </a:lnTo>
                  <a:lnTo>
                    <a:pt x="79" y="3090"/>
                  </a:lnTo>
                  <a:lnTo>
                    <a:pt x="45" y="3281"/>
                  </a:lnTo>
                  <a:lnTo>
                    <a:pt x="20" y="3473"/>
                  </a:lnTo>
                  <a:lnTo>
                    <a:pt x="6" y="3671"/>
                  </a:lnTo>
                  <a:lnTo>
                    <a:pt x="0" y="3869"/>
                  </a:lnTo>
                  <a:lnTo>
                    <a:pt x="6" y="4069"/>
                  </a:lnTo>
                  <a:lnTo>
                    <a:pt x="20" y="4265"/>
                  </a:lnTo>
                  <a:lnTo>
                    <a:pt x="45" y="4458"/>
                  </a:lnTo>
                  <a:lnTo>
                    <a:pt x="79" y="4649"/>
                  </a:lnTo>
                  <a:lnTo>
                    <a:pt x="122" y="4836"/>
                  </a:lnTo>
                  <a:lnTo>
                    <a:pt x="174" y="5019"/>
                  </a:lnTo>
                  <a:lnTo>
                    <a:pt x="235" y="5200"/>
                  </a:lnTo>
                  <a:lnTo>
                    <a:pt x="304" y="5376"/>
                  </a:lnTo>
                  <a:lnTo>
                    <a:pt x="382" y="5547"/>
                  </a:lnTo>
                  <a:lnTo>
                    <a:pt x="467" y="5714"/>
                  </a:lnTo>
                  <a:lnTo>
                    <a:pt x="560" y="5876"/>
                  </a:lnTo>
                  <a:lnTo>
                    <a:pt x="661" y="6032"/>
                  </a:lnTo>
                  <a:lnTo>
                    <a:pt x="768" y="6184"/>
                  </a:lnTo>
                  <a:lnTo>
                    <a:pt x="883" y="6331"/>
                  </a:lnTo>
                  <a:lnTo>
                    <a:pt x="1005" y="6470"/>
                  </a:lnTo>
                  <a:lnTo>
                    <a:pt x="1132" y="6605"/>
                  </a:lnTo>
                  <a:lnTo>
                    <a:pt x="1267" y="6733"/>
                  </a:lnTo>
                  <a:lnTo>
                    <a:pt x="1408" y="6855"/>
                  </a:lnTo>
                  <a:lnTo>
                    <a:pt x="1554" y="6969"/>
                  </a:lnTo>
                  <a:lnTo>
                    <a:pt x="1705" y="7077"/>
                  </a:lnTo>
                  <a:lnTo>
                    <a:pt x="1862" y="7178"/>
                  </a:lnTo>
                  <a:lnTo>
                    <a:pt x="2023" y="7271"/>
                  </a:lnTo>
                  <a:lnTo>
                    <a:pt x="2191" y="7356"/>
                  </a:lnTo>
                  <a:lnTo>
                    <a:pt x="2362" y="7434"/>
                  </a:lnTo>
                  <a:lnTo>
                    <a:pt x="2538" y="7503"/>
                  </a:lnTo>
                  <a:lnTo>
                    <a:pt x="2717" y="7564"/>
                  </a:lnTo>
                  <a:lnTo>
                    <a:pt x="2900" y="7616"/>
                  </a:lnTo>
                  <a:lnTo>
                    <a:pt x="3088" y="7660"/>
                  </a:lnTo>
                  <a:lnTo>
                    <a:pt x="3278" y="7694"/>
                  </a:lnTo>
                  <a:lnTo>
                    <a:pt x="3471" y="7718"/>
                  </a:lnTo>
                  <a:lnTo>
                    <a:pt x="3668" y="7733"/>
                  </a:lnTo>
                  <a:lnTo>
                    <a:pt x="3866" y="7738"/>
                  </a:lnTo>
                  <a:lnTo>
                    <a:pt x="4066" y="7733"/>
                  </a:lnTo>
                  <a:lnTo>
                    <a:pt x="4262" y="7718"/>
                  </a:lnTo>
                  <a:lnTo>
                    <a:pt x="4456" y="7694"/>
                  </a:lnTo>
                  <a:lnTo>
                    <a:pt x="4646" y="7660"/>
                  </a:lnTo>
                  <a:lnTo>
                    <a:pt x="4833" y="7616"/>
                  </a:lnTo>
                  <a:lnTo>
                    <a:pt x="5016" y="7564"/>
                  </a:lnTo>
                  <a:lnTo>
                    <a:pt x="5196" y="7503"/>
                  </a:lnTo>
                  <a:lnTo>
                    <a:pt x="5372" y="7434"/>
                  </a:lnTo>
                  <a:lnTo>
                    <a:pt x="5543" y="7356"/>
                  </a:lnTo>
                  <a:lnTo>
                    <a:pt x="5709" y="7271"/>
                  </a:lnTo>
                  <a:lnTo>
                    <a:pt x="5871" y="7178"/>
                  </a:lnTo>
                  <a:lnTo>
                    <a:pt x="6028" y="7077"/>
                  </a:lnTo>
                  <a:lnTo>
                    <a:pt x="6180" y="6969"/>
                  </a:lnTo>
                  <a:lnTo>
                    <a:pt x="6326" y="6855"/>
                  </a:lnTo>
                  <a:lnTo>
                    <a:pt x="6465" y="6733"/>
                  </a:lnTo>
                  <a:lnTo>
                    <a:pt x="6600" y="6605"/>
                  </a:lnTo>
                  <a:lnTo>
                    <a:pt x="6728" y="6470"/>
                  </a:lnTo>
                  <a:lnTo>
                    <a:pt x="6850" y="6331"/>
                  </a:lnTo>
                  <a:lnTo>
                    <a:pt x="6964" y="6184"/>
                  </a:lnTo>
                  <a:lnTo>
                    <a:pt x="7072" y="6032"/>
                  </a:lnTo>
                  <a:lnTo>
                    <a:pt x="7173" y="5876"/>
                  </a:lnTo>
                  <a:lnTo>
                    <a:pt x="7266" y="5714"/>
                  </a:lnTo>
                  <a:lnTo>
                    <a:pt x="7352" y="5547"/>
                  </a:lnTo>
                  <a:lnTo>
                    <a:pt x="7429" y="5376"/>
                  </a:lnTo>
                  <a:lnTo>
                    <a:pt x="7498" y="5200"/>
                  </a:lnTo>
                  <a:lnTo>
                    <a:pt x="7559" y="5019"/>
                  </a:lnTo>
                  <a:lnTo>
                    <a:pt x="7611" y="4836"/>
                  </a:lnTo>
                  <a:lnTo>
                    <a:pt x="7654" y="4649"/>
                  </a:lnTo>
                  <a:lnTo>
                    <a:pt x="7688" y="4458"/>
                  </a:lnTo>
                  <a:lnTo>
                    <a:pt x="7712" y="4265"/>
                  </a:lnTo>
                  <a:lnTo>
                    <a:pt x="7728" y="4069"/>
                  </a:lnTo>
                  <a:lnTo>
                    <a:pt x="7733" y="3869"/>
                  </a:lnTo>
                  <a:close/>
                  <a:moveTo>
                    <a:pt x="7491" y="3869"/>
                  </a:moveTo>
                  <a:lnTo>
                    <a:pt x="7487" y="4056"/>
                  </a:lnTo>
                  <a:lnTo>
                    <a:pt x="7472" y="4240"/>
                  </a:lnTo>
                  <a:lnTo>
                    <a:pt x="7449" y="4422"/>
                  </a:lnTo>
                  <a:lnTo>
                    <a:pt x="7417" y="4600"/>
                  </a:lnTo>
                  <a:lnTo>
                    <a:pt x="7377" y="4776"/>
                  </a:lnTo>
                  <a:lnTo>
                    <a:pt x="7328" y="4948"/>
                  </a:lnTo>
                  <a:lnTo>
                    <a:pt x="7271" y="5116"/>
                  </a:lnTo>
                  <a:lnTo>
                    <a:pt x="7206" y="5281"/>
                  </a:lnTo>
                  <a:lnTo>
                    <a:pt x="7133" y="5441"/>
                  </a:lnTo>
                  <a:lnTo>
                    <a:pt x="7054" y="5598"/>
                  </a:lnTo>
                  <a:lnTo>
                    <a:pt x="6966" y="5750"/>
                  </a:lnTo>
                  <a:lnTo>
                    <a:pt x="6872" y="5897"/>
                  </a:lnTo>
                  <a:lnTo>
                    <a:pt x="6770" y="6039"/>
                  </a:lnTo>
                  <a:lnTo>
                    <a:pt x="6664" y="6176"/>
                  </a:lnTo>
                  <a:lnTo>
                    <a:pt x="6549" y="6308"/>
                  </a:lnTo>
                  <a:lnTo>
                    <a:pt x="6429" y="6434"/>
                  </a:lnTo>
                  <a:lnTo>
                    <a:pt x="6303" y="6554"/>
                  </a:lnTo>
                  <a:lnTo>
                    <a:pt x="6172" y="6668"/>
                  </a:lnTo>
                  <a:lnTo>
                    <a:pt x="6035" y="6775"/>
                  </a:lnTo>
                  <a:lnTo>
                    <a:pt x="5893" y="6877"/>
                  </a:lnTo>
                  <a:lnTo>
                    <a:pt x="5746" y="6971"/>
                  </a:lnTo>
                  <a:lnTo>
                    <a:pt x="5594" y="7059"/>
                  </a:lnTo>
                  <a:lnTo>
                    <a:pt x="5437" y="7138"/>
                  </a:lnTo>
                  <a:lnTo>
                    <a:pt x="5277" y="7211"/>
                  </a:lnTo>
                  <a:lnTo>
                    <a:pt x="5113" y="7277"/>
                  </a:lnTo>
                  <a:lnTo>
                    <a:pt x="4944" y="7333"/>
                  </a:lnTo>
                  <a:lnTo>
                    <a:pt x="4772" y="7382"/>
                  </a:lnTo>
                  <a:lnTo>
                    <a:pt x="4597" y="7423"/>
                  </a:lnTo>
                  <a:lnTo>
                    <a:pt x="4418" y="7455"/>
                  </a:lnTo>
                  <a:lnTo>
                    <a:pt x="4237" y="7477"/>
                  </a:lnTo>
                  <a:lnTo>
                    <a:pt x="4053" y="7491"/>
                  </a:lnTo>
                  <a:lnTo>
                    <a:pt x="3866" y="7497"/>
                  </a:lnTo>
                  <a:lnTo>
                    <a:pt x="3680" y="7491"/>
                  </a:lnTo>
                  <a:lnTo>
                    <a:pt x="3496" y="7477"/>
                  </a:lnTo>
                  <a:lnTo>
                    <a:pt x="3314" y="7455"/>
                  </a:lnTo>
                  <a:lnTo>
                    <a:pt x="3136" y="7423"/>
                  </a:lnTo>
                  <a:lnTo>
                    <a:pt x="2961" y="7382"/>
                  </a:lnTo>
                  <a:lnTo>
                    <a:pt x="2788" y="7333"/>
                  </a:lnTo>
                  <a:lnTo>
                    <a:pt x="2621" y="7277"/>
                  </a:lnTo>
                  <a:lnTo>
                    <a:pt x="2456" y="7211"/>
                  </a:lnTo>
                  <a:lnTo>
                    <a:pt x="2295" y="7138"/>
                  </a:lnTo>
                  <a:lnTo>
                    <a:pt x="2139" y="7059"/>
                  </a:lnTo>
                  <a:lnTo>
                    <a:pt x="1987" y="6971"/>
                  </a:lnTo>
                  <a:lnTo>
                    <a:pt x="1840" y="6877"/>
                  </a:lnTo>
                  <a:lnTo>
                    <a:pt x="1698" y="6775"/>
                  </a:lnTo>
                  <a:lnTo>
                    <a:pt x="1561" y="6668"/>
                  </a:lnTo>
                  <a:lnTo>
                    <a:pt x="1429" y="6554"/>
                  </a:lnTo>
                  <a:lnTo>
                    <a:pt x="1303" y="6434"/>
                  </a:lnTo>
                  <a:lnTo>
                    <a:pt x="1183" y="6308"/>
                  </a:lnTo>
                  <a:lnTo>
                    <a:pt x="1070" y="6176"/>
                  </a:lnTo>
                  <a:lnTo>
                    <a:pt x="962" y="6039"/>
                  </a:lnTo>
                  <a:lnTo>
                    <a:pt x="861" y="5897"/>
                  </a:lnTo>
                  <a:lnTo>
                    <a:pt x="767" y="5750"/>
                  </a:lnTo>
                  <a:lnTo>
                    <a:pt x="680" y="5598"/>
                  </a:lnTo>
                  <a:lnTo>
                    <a:pt x="599" y="5441"/>
                  </a:lnTo>
                  <a:lnTo>
                    <a:pt x="527" y="5281"/>
                  </a:lnTo>
                  <a:lnTo>
                    <a:pt x="462" y="5116"/>
                  </a:lnTo>
                  <a:lnTo>
                    <a:pt x="405" y="4948"/>
                  </a:lnTo>
                  <a:lnTo>
                    <a:pt x="356" y="4776"/>
                  </a:lnTo>
                  <a:lnTo>
                    <a:pt x="316" y="4600"/>
                  </a:lnTo>
                  <a:lnTo>
                    <a:pt x="283" y="4422"/>
                  </a:lnTo>
                  <a:lnTo>
                    <a:pt x="261" y="4240"/>
                  </a:lnTo>
                  <a:lnTo>
                    <a:pt x="247" y="4056"/>
                  </a:lnTo>
                  <a:lnTo>
                    <a:pt x="242" y="3869"/>
                  </a:lnTo>
                  <a:lnTo>
                    <a:pt x="247" y="3683"/>
                  </a:lnTo>
                  <a:lnTo>
                    <a:pt x="261" y="3498"/>
                  </a:lnTo>
                  <a:lnTo>
                    <a:pt x="283" y="3317"/>
                  </a:lnTo>
                  <a:lnTo>
                    <a:pt x="316" y="3139"/>
                  </a:lnTo>
                  <a:lnTo>
                    <a:pt x="356" y="2963"/>
                  </a:lnTo>
                  <a:lnTo>
                    <a:pt x="405" y="2791"/>
                  </a:lnTo>
                  <a:lnTo>
                    <a:pt x="462" y="2623"/>
                  </a:lnTo>
                  <a:lnTo>
                    <a:pt x="527" y="2458"/>
                  </a:lnTo>
                  <a:lnTo>
                    <a:pt x="599" y="2297"/>
                  </a:lnTo>
                  <a:lnTo>
                    <a:pt x="680" y="2141"/>
                  </a:lnTo>
                  <a:lnTo>
                    <a:pt x="767" y="1989"/>
                  </a:lnTo>
                  <a:lnTo>
                    <a:pt x="861" y="1841"/>
                  </a:lnTo>
                  <a:lnTo>
                    <a:pt x="962" y="1699"/>
                  </a:lnTo>
                  <a:lnTo>
                    <a:pt x="1070" y="1562"/>
                  </a:lnTo>
                  <a:lnTo>
                    <a:pt x="1183" y="1431"/>
                  </a:lnTo>
                  <a:lnTo>
                    <a:pt x="1303" y="1305"/>
                  </a:lnTo>
                  <a:lnTo>
                    <a:pt x="1429" y="1185"/>
                  </a:lnTo>
                  <a:lnTo>
                    <a:pt x="1561" y="1071"/>
                  </a:lnTo>
                  <a:lnTo>
                    <a:pt x="1698" y="963"/>
                  </a:lnTo>
                  <a:lnTo>
                    <a:pt x="1840" y="862"/>
                  </a:lnTo>
                  <a:lnTo>
                    <a:pt x="1987" y="768"/>
                  </a:lnTo>
                  <a:lnTo>
                    <a:pt x="2139" y="681"/>
                  </a:lnTo>
                  <a:lnTo>
                    <a:pt x="2295" y="600"/>
                  </a:lnTo>
                  <a:lnTo>
                    <a:pt x="2456" y="528"/>
                  </a:lnTo>
                  <a:lnTo>
                    <a:pt x="2621" y="463"/>
                  </a:lnTo>
                  <a:lnTo>
                    <a:pt x="2788" y="405"/>
                  </a:lnTo>
                  <a:lnTo>
                    <a:pt x="2961" y="357"/>
                  </a:lnTo>
                  <a:lnTo>
                    <a:pt x="3136" y="317"/>
                  </a:lnTo>
                  <a:lnTo>
                    <a:pt x="3314" y="284"/>
                  </a:lnTo>
                  <a:lnTo>
                    <a:pt x="3496" y="261"/>
                  </a:lnTo>
                  <a:lnTo>
                    <a:pt x="3680" y="248"/>
                  </a:lnTo>
                  <a:lnTo>
                    <a:pt x="3866" y="243"/>
                  </a:lnTo>
                  <a:lnTo>
                    <a:pt x="4053" y="248"/>
                  </a:lnTo>
                  <a:lnTo>
                    <a:pt x="4237" y="261"/>
                  </a:lnTo>
                  <a:lnTo>
                    <a:pt x="4418" y="284"/>
                  </a:lnTo>
                  <a:lnTo>
                    <a:pt x="4597" y="317"/>
                  </a:lnTo>
                  <a:lnTo>
                    <a:pt x="4772" y="357"/>
                  </a:lnTo>
                  <a:lnTo>
                    <a:pt x="4944" y="405"/>
                  </a:lnTo>
                  <a:lnTo>
                    <a:pt x="5113" y="463"/>
                  </a:lnTo>
                  <a:lnTo>
                    <a:pt x="5277" y="528"/>
                  </a:lnTo>
                  <a:lnTo>
                    <a:pt x="5437" y="600"/>
                  </a:lnTo>
                  <a:lnTo>
                    <a:pt x="5594" y="681"/>
                  </a:lnTo>
                  <a:lnTo>
                    <a:pt x="5746" y="768"/>
                  </a:lnTo>
                  <a:lnTo>
                    <a:pt x="5893" y="862"/>
                  </a:lnTo>
                  <a:lnTo>
                    <a:pt x="6035" y="963"/>
                  </a:lnTo>
                  <a:lnTo>
                    <a:pt x="6172" y="1071"/>
                  </a:lnTo>
                  <a:lnTo>
                    <a:pt x="6303" y="1185"/>
                  </a:lnTo>
                  <a:lnTo>
                    <a:pt x="6429" y="1305"/>
                  </a:lnTo>
                  <a:lnTo>
                    <a:pt x="6549" y="1431"/>
                  </a:lnTo>
                  <a:lnTo>
                    <a:pt x="6664" y="1562"/>
                  </a:lnTo>
                  <a:lnTo>
                    <a:pt x="6770" y="1699"/>
                  </a:lnTo>
                  <a:lnTo>
                    <a:pt x="6872" y="1841"/>
                  </a:lnTo>
                  <a:lnTo>
                    <a:pt x="6966" y="1989"/>
                  </a:lnTo>
                  <a:lnTo>
                    <a:pt x="7054" y="2141"/>
                  </a:lnTo>
                  <a:lnTo>
                    <a:pt x="7133" y="2297"/>
                  </a:lnTo>
                  <a:lnTo>
                    <a:pt x="7206" y="2458"/>
                  </a:lnTo>
                  <a:lnTo>
                    <a:pt x="7271" y="2623"/>
                  </a:lnTo>
                  <a:lnTo>
                    <a:pt x="7328" y="2791"/>
                  </a:lnTo>
                  <a:lnTo>
                    <a:pt x="7377" y="2963"/>
                  </a:lnTo>
                  <a:lnTo>
                    <a:pt x="7417" y="3139"/>
                  </a:lnTo>
                  <a:lnTo>
                    <a:pt x="7449" y="3317"/>
                  </a:lnTo>
                  <a:lnTo>
                    <a:pt x="7472" y="3498"/>
                  </a:lnTo>
                  <a:lnTo>
                    <a:pt x="7487" y="3683"/>
                  </a:lnTo>
                  <a:lnTo>
                    <a:pt x="7491" y="3869"/>
                  </a:lnTo>
                  <a:close/>
                </a:path>
              </a:pathLst>
            </a:custGeom>
            <a:solidFill>
              <a:srgbClr val="C7C7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32"/>
            <p:cNvSpPr>
              <a:spLocks noChangeAspect="1" noEditPoints="1"/>
            </p:cNvSpPr>
            <p:nvPr/>
          </p:nvSpPr>
          <p:spPr bwMode="auto">
            <a:xfrm>
              <a:off x="3788" y="1110"/>
              <a:ext cx="899" cy="899"/>
            </a:xfrm>
            <a:custGeom>
              <a:avLst/>
              <a:gdLst>
                <a:gd name="T0" fmla="*/ 0 w 7490"/>
                <a:gd name="T1" fmla="*/ 0 h 7495"/>
                <a:gd name="T2" fmla="*/ 0 w 7490"/>
                <a:gd name="T3" fmla="*/ 0 h 7495"/>
                <a:gd name="T4" fmla="*/ 0 w 7490"/>
                <a:gd name="T5" fmla="*/ 0 h 7495"/>
                <a:gd name="T6" fmla="*/ 0 w 7490"/>
                <a:gd name="T7" fmla="*/ 0 h 7495"/>
                <a:gd name="T8" fmla="*/ 0 w 7490"/>
                <a:gd name="T9" fmla="*/ 0 h 7495"/>
                <a:gd name="T10" fmla="*/ 0 w 7490"/>
                <a:gd name="T11" fmla="*/ 0 h 7495"/>
                <a:gd name="T12" fmla="*/ 0 w 7490"/>
                <a:gd name="T13" fmla="*/ 0 h 7495"/>
                <a:gd name="T14" fmla="*/ 0 w 7490"/>
                <a:gd name="T15" fmla="*/ 0 h 7495"/>
                <a:gd name="T16" fmla="*/ 0 w 7490"/>
                <a:gd name="T17" fmla="*/ 0 h 7495"/>
                <a:gd name="T18" fmla="*/ 0 w 7490"/>
                <a:gd name="T19" fmla="*/ 0 h 7495"/>
                <a:gd name="T20" fmla="*/ 0 w 7490"/>
                <a:gd name="T21" fmla="*/ 0 h 7495"/>
                <a:gd name="T22" fmla="*/ 0 w 7490"/>
                <a:gd name="T23" fmla="*/ 0 h 7495"/>
                <a:gd name="T24" fmla="*/ 0 w 7490"/>
                <a:gd name="T25" fmla="*/ 0 h 7495"/>
                <a:gd name="T26" fmla="*/ 0 w 7490"/>
                <a:gd name="T27" fmla="*/ 0 h 7495"/>
                <a:gd name="T28" fmla="*/ 0 w 7490"/>
                <a:gd name="T29" fmla="*/ 0 h 7495"/>
                <a:gd name="T30" fmla="*/ 0 w 7490"/>
                <a:gd name="T31" fmla="*/ 0 h 7495"/>
                <a:gd name="T32" fmla="*/ 0 w 7490"/>
                <a:gd name="T33" fmla="*/ 0 h 7495"/>
                <a:gd name="T34" fmla="*/ 0 w 7490"/>
                <a:gd name="T35" fmla="*/ 0 h 7495"/>
                <a:gd name="T36" fmla="*/ 0 w 7490"/>
                <a:gd name="T37" fmla="*/ 0 h 7495"/>
                <a:gd name="T38" fmla="*/ 0 w 7490"/>
                <a:gd name="T39" fmla="*/ 0 h 7495"/>
                <a:gd name="T40" fmla="*/ 0 w 7490"/>
                <a:gd name="T41" fmla="*/ 0 h 7495"/>
                <a:gd name="T42" fmla="*/ 0 w 7490"/>
                <a:gd name="T43" fmla="*/ 0 h 7495"/>
                <a:gd name="T44" fmla="*/ 0 w 7490"/>
                <a:gd name="T45" fmla="*/ 0 h 7495"/>
                <a:gd name="T46" fmla="*/ 0 w 7490"/>
                <a:gd name="T47" fmla="*/ 0 h 7495"/>
                <a:gd name="T48" fmla="*/ 0 w 7490"/>
                <a:gd name="T49" fmla="*/ 0 h 7495"/>
                <a:gd name="T50" fmla="*/ 0 w 7490"/>
                <a:gd name="T51" fmla="*/ 0 h 7495"/>
                <a:gd name="T52" fmla="*/ 0 w 7490"/>
                <a:gd name="T53" fmla="*/ 0 h 7495"/>
                <a:gd name="T54" fmla="*/ 0 w 7490"/>
                <a:gd name="T55" fmla="*/ 0 h 7495"/>
                <a:gd name="T56" fmla="*/ 0 w 7490"/>
                <a:gd name="T57" fmla="*/ 0 h 7495"/>
                <a:gd name="T58" fmla="*/ 0 w 7490"/>
                <a:gd name="T59" fmla="*/ 0 h 7495"/>
                <a:gd name="T60" fmla="*/ 0 w 7490"/>
                <a:gd name="T61" fmla="*/ 0 h 7495"/>
                <a:gd name="T62" fmla="*/ 0 w 7490"/>
                <a:gd name="T63" fmla="*/ 0 h 7495"/>
                <a:gd name="T64" fmla="*/ 0 w 7490"/>
                <a:gd name="T65" fmla="*/ 0 h 7495"/>
                <a:gd name="T66" fmla="*/ 0 w 7490"/>
                <a:gd name="T67" fmla="*/ 0 h 7495"/>
                <a:gd name="T68" fmla="*/ 0 w 7490"/>
                <a:gd name="T69" fmla="*/ 0 h 7495"/>
                <a:gd name="T70" fmla="*/ 0 w 7490"/>
                <a:gd name="T71" fmla="*/ 0 h 7495"/>
                <a:gd name="T72" fmla="*/ 0 w 7490"/>
                <a:gd name="T73" fmla="*/ 0 h 7495"/>
                <a:gd name="T74" fmla="*/ 0 w 7490"/>
                <a:gd name="T75" fmla="*/ 0 h 7495"/>
                <a:gd name="T76" fmla="*/ 0 w 7490"/>
                <a:gd name="T77" fmla="*/ 0 h 7495"/>
                <a:gd name="T78" fmla="*/ 0 w 7490"/>
                <a:gd name="T79" fmla="*/ 0 h 7495"/>
                <a:gd name="T80" fmla="*/ 0 w 7490"/>
                <a:gd name="T81" fmla="*/ 0 h 7495"/>
                <a:gd name="T82" fmla="*/ 0 w 7490"/>
                <a:gd name="T83" fmla="*/ 0 h 7495"/>
                <a:gd name="T84" fmla="*/ 0 w 7490"/>
                <a:gd name="T85" fmla="*/ 0 h 7495"/>
                <a:gd name="T86" fmla="*/ 0 w 7490"/>
                <a:gd name="T87" fmla="*/ 0 h 7495"/>
                <a:gd name="T88" fmla="*/ 0 w 7490"/>
                <a:gd name="T89" fmla="*/ 0 h 7495"/>
                <a:gd name="T90" fmla="*/ 0 w 7490"/>
                <a:gd name="T91" fmla="*/ 0 h 7495"/>
                <a:gd name="T92" fmla="*/ 0 w 7490"/>
                <a:gd name="T93" fmla="*/ 0 h 7495"/>
                <a:gd name="T94" fmla="*/ 0 w 7490"/>
                <a:gd name="T95" fmla="*/ 0 h 7495"/>
                <a:gd name="T96" fmla="*/ 0 w 7490"/>
                <a:gd name="T97" fmla="*/ 0 h 7495"/>
                <a:gd name="T98" fmla="*/ 0 w 7490"/>
                <a:gd name="T99" fmla="*/ 0 h 7495"/>
                <a:gd name="T100" fmla="*/ 0 w 7490"/>
                <a:gd name="T101" fmla="*/ 0 h 74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490"/>
                <a:gd name="T154" fmla="*/ 0 h 7495"/>
                <a:gd name="T155" fmla="*/ 7490 w 7490"/>
                <a:gd name="T156" fmla="*/ 7495 h 74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490" h="7495">
                  <a:moveTo>
                    <a:pt x="7490" y="3747"/>
                  </a:moveTo>
                  <a:lnTo>
                    <a:pt x="7486" y="3554"/>
                  </a:lnTo>
                  <a:lnTo>
                    <a:pt x="7471" y="3364"/>
                  </a:lnTo>
                  <a:lnTo>
                    <a:pt x="7447" y="3177"/>
                  </a:lnTo>
                  <a:lnTo>
                    <a:pt x="7414" y="2992"/>
                  </a:lnTo>
                  <a:lnTo>
                    <a:pt x="7372" y="2810"/>
                  </a:lnTo>
                  <a:lnTo>
                    <a:pt x="7323" y="2633"/>
                  </a:lnTo>
                  <a:lnTo>
                    <a:pt x="7264" y="2459"/>
                  </a:lnTo>
                  <a:lnTo>
                    <a:pt x="7197" y="2289"/>
                  </a:lnTo>
                  <a:lnTo>
                    <a:pt x="7121" y="2123"/>
                  </a:lnTo>
                  <a:lnTo>
                    <a:pt x="7039" y="1961"/>
                  </a:lnTo>
                  <a:lnTo>
                    <a:pt x="6949" y="1804"/>
                  </a:lnTo>
                  <a:lnTo>
                    <a:pt x="6851" y="1652"/>
                  </a:lnTo>
                  <a:lnTo>
                    <a:pt x="6747" y="1505"/>
                  </a:lnTo>
                  <a:lnTo>
                    <a:pt x="6636" y="1363"/>
                  </a:lnTo>
                  <a:lnTo>
                    <a:pt x="6518" y="1228"/>
                  </a:lnTo>
                  <a:lnTo>
                    <a:pt x="6394" y="1098"/>
                  </a:lnTo>
                  <a:lnTo>
                    <a:pt x="6264" y="973"/>
                  </a:lnTo>
                  <a:lnTo>
                    <a:pt x="6128" y="856"/>
                  </a:lnTo>
                  <a:lnTo>
                    <a:pt x="5986" y="744"/>
                  </a:lnTo>
                  <a:lnTo>
                    <a:pt x="5839" y="639"/>
                  </a:lnTo>
                  <a:lnTo>
                    <a:pt x="5687" y="542"/>
                  </a:lnTo>
                  <a:lnTo>
                    <a:pt x="5531" y="452"/>
                  </a:lnTo>
                  <a:lnTo>
                    <a:pt x="5370" y="370"/>
                  </a:lnTo>
                  <a:lnTo>
                    <a:pt x="5203" y="295"/>
                  </a:lnTo>
                  <a:lnTo>
                    <a:pt x="5033" y="227"/>
                  </a:lnTo>
                  <a:lnTo>
                    <a:pt x="4859" y="169"/>
                  </a:lnTo>
                  <a:lnTo>
                    <a:pt x="4682" y="118"/>
                  </a:lnTo>
                  <a:lnTo>
                    <a:pt x="4500" y="76"/>
                  </a:lnTo>
                  <a:lnTo>
                    <a:pt x="4315" y="43"/>
                  </a:lnTo>
                  <a:lnTo>
                    <a:pt x="4128" y="19"/>
                  </a:lnTo>
                  <a:lnTo>
                    <a:pt x="3938" y="4"/>
                  </a:lnTo>
                  <a:lnTo>
                    <a:pt x="3745" y="0"/>
                  </a:lnTo>
                  <a:lnTo>
                    <a:pt x="3553" y="4"/>
                  </a:lnTo>
                  <a:lnTo>
                    <a:pt x="3362" y="19"/>
                  </a:lnTo>
                  <a:lnTo>
                    <a:pt x="3175" y="43"/>
                  </a:lnTo>
                  <a:lnTo>
                    <a:pt x="2990" y="76"/>
                  </a:lnTo>
                  <a:lnTo>
                    <a:pt x="2809" y="118"/>
                  </a:lnTo>
                  <a:lnTo>
                    <a:pt x="2632" y="169"/>
                  </a:lnTo>
                  <a:lnTo>
                    <a:pt x="2458" y="227"/>
                  </a:lnTo>
                  <a:lnTo>
                    <a:pt x="2288" y="295"/>
                  </a:lnTo>
                  <a:lnTo>
                    <a:pt x="2122" y="370"/>
                  </a:lnTo>
                  <a:lnTo>
                    <a:pt x="1960" y="452"/>
                  </a:lnTo>
                  <a:lnTo>
                    <a:pt x="1804" y="542"/>
                  </a:lnTo>
                  <a:lnTo>
                    <a:pt x="1652" y="639"/>
                  </a:lnTo>
                  <a:lnTo>
                    <a:pt x="1504" y="744"/>
                  </a:lnTo>
                  <a:lnTo>
                    <a:pt x="1363" y="856"/>
                  </a:lnTo>
                  <a:lnTo>
                    <a:pt x="1228" y="973"/>
                  </a:lnTo>
                  <a:lnTo>
                    <a:pt x="1097" y="1098"/>
                  </a:lnTo>
                  <a:lnTo>
                    <a:pt x="973" y="1228"/>
                  </a:lnTo>
                  <a:lnTo>
                    <a:pt x="856" y="1363"/>
                  </a:lnTo>
                  <a:lnTo>
                    <a:pt x="744" y="1505"/>
                  </a:lnTo>
                  <a:lnTo>
                    <a:pt x="639" y="1652"/>
                  </a:lnTo>
                  <a:lnTo>
                    <a:pt x="542" y="1804"/>
                  </a:lnTo>
                  <a:lnTo>
                    <a:pt x="452" y="1961"/>
                  </a:lnTo>
                  <a:lnTo>
                    <a:pt x="370" y="2123"/>
                  </a:lnTo>
                  <a:lnTo>
                    <a:pt x="295" y="2289"/>
                  </a:lnTo>
                  <a:lnTo>
                    <a:pt x="227" y="2459"/>
                  </a:lnTo>
                  <a:lnTo>
                    <a:pt x="169" y="2633"/>
                  </a:lnTo>
                  <a:lnTo>
                    <a:pt x="118" y="2810"/>
                  </a:lnTo>
                  <a:lnTo>
                    <a:pt x="76" y="2992"/>
                  </a:lnTo>
                  <a:lnTo>
                    <a:pt x="43" y="3177"/>
                  </a:lnTo>
                  <a:lnTo>
                    <a:pt x="19" y="3364"/>
                  </a:lnTo>
                  <a:lnTo>
                    <a:pt x="5" y="3554"/>
                  </a:lnTo>
                  <a:lnTo>
                    <a:pt x="0" y="3747"/>
                  </a:lnTo>
                  <a:lnTo>
                    <a:pt x="5" y="3940"/>
                  </a:lnTo>
                  <a:lnTo>
                    <a:pt x="19" y="4131"/>
                  </a:lnTo>
                  <a:lnTo>
                    <a:pt x="43" y="4318"/>
                  </a:lnTo>
                  <a:lnTo>
                    <a:pt x="76" y="4503"/>
                  </a:lnTo>
                  <a:lnTo>
                    <a:pt x="118" y="4684"/>
                  </a:lnTo>
                  <a:lnTo>
                    <a:pt x="169" y="4862"/>
                  </a:lnTo>
                  <a:lnTo>
                    <a:pt x="227" y="5036"/>
                  </a:lnTo>
                  <a:lnTo>
                    <a:pt x="295" y="5206"/>
                  </a:lnTo>
                  <a:lnTo>
                    <a:pt x="370" y="5373"/>
                  </a:lnTo>
                  <a:lnTo>
                    <a:pt x="452" y="5534"/>
                  </a:lnTo>
                  <a:lnTo>
                    <a:pt x="542" y="5690"/>
                  </a:lnTo>
                  <a:lnTo>
                    <a:pt x="639" y="5842"/>
                  </a:lnTo>
                  <a:lnTo>
                    <a:pt x="744" y="5990"/>
                  </a:lnTo>
                  <a:lnTo>
                    <a:pt x="856" y="6132"/>
                  </a:lnTo>
                  <a:lnTo>
                    <a:pt x="973" y="6268"/>
                  </a:lnTo>
                  <a:lnTo>
                    <a:pt x="1097" y="6397"/>
                  </a:lnTo>
                  <a:lnTo>
                    <a:pt x="1228" y="6522"/>
                  </a:lnTo>
                  <a:lnTo>
                    <a:pt x="1363" y="6640"/>
                  </a:lnTo>
                  <a:lnTo>
                    <a:pt x="1504" y="6751"/>
                  </a:lnTo>
                  <a:lnTo>
                    <a:pt x="1652" y="6855"/>
                  </a:lnTo>
                  <a:lnTo>
                    <a:pt x="1804" y="6953"/>
                  </a:lnTo>
                  <a:lnTo>
                    <a:pt x="1960" y="7042"/>
                  </a:lnTo>
                  <a:lnTo>
                    <a:pt x="2122" y="7125"/>
                  </a:lnTo>
                  <a:lnTo>
                    <a:pt x="2288" y="7201"/>
                  </a:lnTo>
                  <a:lnTo>
                    <a:pt x="2458" y="7268"/>
                  </a:lnTo>
                  <a:lnTo>
                    <a:pt x="2632" y="7327"/>
                  </a:lnTo>
                  <a:lnTo>
                    <a:pt x="2809" y="7377"/>
                  </a:lnTo>
                  <a:lnTo>
                    <a:pt x="2990" y="7419"/>
                  </a:lnTo>
                  <a:lnTo>
                    <a:pt x="3175" y="7452"/>
                  </a:lnTo>
                  <a:lnTo>
                    <a:pt x="3362" y="7476"/>
                  </a:lnTo>
                  <a:lnTo>
                    <a:pt x="3553" y="7490"/>
                  </a:lnTo>
                  <a:lnTo>
                    <a:pt x="3745" y="7495"/>
                  </a:lnTo>
                  <a:lnTo>
                    <a:pt x="3938" y="7490"/>
                  </a:lnTo>
                  <a:lnTo>
                    <a:pt x="4128" y="7476"/>
                  </a:lnTo>
                  <a:lnTo>
                    <a:pt x="4315" y="7452"/>
                  </a:lnTo>
                  <a:lnTo>
                    <a:pt x="4500" y="7419"/>
                  </a:lnTo>
                  <a:lnTo>
                    <a:pt x="4682" y="7377"/>
                  </a:lnTo>
                  <a:lnTo>
                    <a:pt x="4859" y="7327"/>
                  </a:lnTo>
                  <a:lnTo>
                    <a:pt x="5033" y="7268"/>
                  </a:lnTo>
                  <a:lnTo>
                    <a:pt x="5203" y="7201"/>
                  </a:lnTo>
                  <a:lnTo>
                    <a:pt x="5370" y="7125"/>
                  </a:lnTo>
                  <a:lnTo>
                    <a:pt x="5531" y="7042"/>
                  </a:lnTo>
                  <a:lnTo>
                    <a:pt x="5687" y="6953"/>
                  </a:lnTo>
                  <a:lnTo>
                    <a:pt x="5839" y="6855"/>
                  </a:lnTo>
                  <a:lnTo>
                    <a:pt x="5986" y="6751"/>
                  </a:lnTo>
                  <a:lnTo>
                    <a:pt x="6128" y="6640"/>
                  </a:lnTo>
                  <a:lnTo>
                    <a:pt x="6264" y="6522"/>
                  </a:lnTo>
                  <a:lnTo>
                    <a:pt x="6394" y="6397"/>
                  </a:lnTo>
                  <a:lnTo>
                    <a:pt x="6518" y="6268"/>
                  </a:lnTo>
                  <a:lnTo>
                    <a:pt x="6636" y="6132"/>
                  </a:lnTo>
                  <a:lnTo>
                    <a:pt x="6747" y="5990"/>
                  </a:lnTo>
                  <a:lnTo>
                    <a:pt x="6851" y="5842"/>
                  </a:lnTo>
                  <a:lnTo>
                    <a:pt x="6949" y="5690"/>
                  </a:lnTo>
                  <a:lnTo>
                    <a:pt x="7039" y="5534"/>
                  </a:lnTo>
                  <a:lnTo>
                    <a:pt x="7121" y="5373"/>
                  </a:lnTo>
                  <a:lnTo>
                    <a:pt x="7197" y="5206"/>
                  </a:lnTo>
                  <a:lnTo>
                    <a:pt x="7264" y="5036"/>
                  </a:lnTo>
                  <a:lnTo>
                    <a:pt x="7323" y="4862"/>
                  </a:lnTo>
                  <a:lnTo>
                    <a:pt x="7372" y="4684"/>
                  </a:lnTo>
                  <a:lnTo>
                    <a:pt x="7414" y="4503"/>
                  </a:lnTo>
                  <a:lnTo>
                    <a:pt x="7447" y="4318"/>
                  </a:lnTo>
                  <a:lnTo>
                    <a:pt x="7471" y="4131"/>
                  </a:lnTo>
                  <a:lnTo>
                    <a:pt x="7486" y="3940"/>
                  </a:lnTo>
                  <a:lnTo>
                    <a:pt x="7490" y="3747"/>
                  </a:lnTo>
                  <a:close/>
                  <a:moveTo>
                    <a:pt x="7249" y="3747"/>
                  </a:moveTo>
                  <a:lnTo>
                    <a:pt x="7244" y="3928"/>
                  </a:lnTo>
                  <a:lnTo>
                    <a:pt x="7231" y="4106"/>
                  </a:lnTo>
                  <a:lnTo>
                    <a:pt x="7209" y="4282"/>
                  </a:lnTo>
                  <a:lnTo>
                    <a:pt x="7177" y="4454"/>
                  </a:lnTo>
                  <a:lnTo>
                    <a:pt x="7139" y="4624"/>
                  </a:lnTo>
                  <a:lnTo>
                    <a:pt x="7091" y="4790"/>
                  </a:lnTo>
                  <a:lnTo>
                    <a:pt x="7037" y="4953"/>
                  </a:lnTo>
                  <a:lnTo>
                    <a:pt x="6973" y="5112"/>
                  </a:lnTo>
                  <a:lnTo>
                    <a:pt x="6903" y="5267"/>
                  </a:lnTo>
                  <a:lnTo>
                    <a:pt x="6826" y="5418"/>
                  </a:lnTo>
                  <a:lnTo>
                    <a:pt x="6742" y="5566"/>
                  </a:lnTo>
                  <a:lnTo>
                    <a:pt x="6650" y="5707"/>
                  </a:lnTo>
                  <a:lnTo>
                    <a:pt x="6553" y="5845"/>
                  </a:lnTo>
                  <a:lnTo>
                    <a:pt x="6449" y="5977"/>
                  </a:lnTo>
                  <a:lnTo>
                    <a:pt x="6339" y="6104"/>
                  </a:lnTo>
                  <a:lnTo>
                    <a:pt x="6223" y="6227"/>
                  </a:lnTo>
                  <a:lnTo>
                    <a:pt x="6101" y="6342"/>
                  </a:lnTo>
                  <a:lnTo>
                    <a:pt x="5974" y="6452"/>
                  </a:lnTo>
                  <a:lnTo>
                    <a:pt x="5842" y="6557"/>
                  </a:lnTo>
                  <a:lnTo>
                    <a:pt x="5704" y="6654"/>
                  </a:lnTo>
                  <a:lnTo>
                    <a:pt x="5562" y="6746"/>
                  </a:lnTo>
                  <a:lnTo>
                    <a:pt x="5415" y="6830"/>
                  </a:lnTo>
                  <a:lnTo>
                    <a:pt x="5264" y="6907"/>
                  </a:lnTo>
                  <a:lnTo>
                    <a:pt x="5109" y="6978"/>
                  </a:lnTo>
                  <a:lnTo>
                    <a:pt x="4950" y="7041"/>
                  </a:lnTo>
                  <a:lnTo>
                    <a:pt x="4787" y="7096"/>
                  </a:lnTo>
                  <a:lnTo>
                    <a:pt x="4621" y="7143"/>
                  </a:lnTo>
                  <a:lnTo>
                    <a:pt x="4451" y="7182"/>
                  </a:lnTo>
                  <a:lnTo>
                    <a:pt x="4279" y="7212"/>
                  </a:lnTo>
                  <a:lnTo>
                    <a:pt x="4103" y="7235"/>
                  </a:lnTo>
                  <a:lnTo>
                    <a:pt x="3925" y="7249"/>
                  </a:lnTo>
                  <a:lnTo>
                    <a:pt x="3745" y="7253"/>
                  </a:lnTo>
                  <a:lnTo>
                    <a:pt x="3565" y="7249"/>
                  </a:lnTo>
                  <a:lnTo>
                    <a:pt x="3387" y="7235"/>
                  </a:lnTo>
                  <a:lnTo>
                    <a:pt x="3211" y="7212"/>
                  </a:lnTo>
                  <a:lnTo>
                    <a:pt x="3039" y="7182"/>
                  </a:lnTo>
                  <a:lnTo>
                    <a:pt x="2870" y="7143"/>
                  </a:lnTo>
                  <a:lnTo>
                    <a:pt x="2704" y="7096"/>
                  </a:lnTo>
                  <a:lnTo>
                    <a:pt x="2540" y="7041"/>
                  </a:lnTo>
                  <a:lnTo>
                    <a:pt x="2382" y="6978"/>
                  </a:lnTo>
                  <a:lnTo>
                    <a:pt x="2226" y="6907"/>
                  </a:lnTo>
                  <a:lnTo>
                    <a:pt x="2076" y="6830"/>
                  </a:lnTo>
                  <a:lnTo>
                    <a:pt x="1928" y="6746"/>
                  </a:lnTo>
                  <a:lnTo>
                    <a:pt x="1787" y="6654"/>
                  </a:lnTo>
                  <a:lnTo>
                    <a:pt x="1649" y="6557"/>
                  </a:lnTo>
                  <a:lnTo>
                    <a:pt x="1517" y="6452"/>
                  </a:lnTo>
                  <a:lnTo>
                    <a:pt x="1390" y="6342"/>
                  </a:lnTo>
                  <a:lnTo>
                    <a:pt x="1269" y="6227"/>
                  </a:lnTo>
                  <a:lnTo>
                    <a:pt x="1152" y="6104"/>
                  </a:lnTo>
                  <a:lnTo>
                    <a:pt x="1042" y="5977"/>
                  </a:lnTo>
                  <a:lnTo>
                    <a:pt x="938" y="5845"/>
                  </a:lnTo>
                  <a:lnTo>
                    <a:pt x="840" y="5707"/>
                  </a:lnTo>
                  <a:lnTo>
                    <a:pt x="749" y="5566"/>
                  </a:lnTo>
                  <a:lnTo>
                    <a:pt x="664" y="5418"/>
                  </a:lnTo>
                  <a:lnTo>
                    <a:pt x="587" y="5267"/>
                  </a:lnTo>
                  <a:lnTo>
                    <a:pt x="517" y="5112"/>
                  </a:lnTo>
                  <a:lnTo>
                    <a:pt x="455" y="4953"/>
                  </a:lnTo>
                  <a:lnTo>
                    <a:pt x="399" y="4790"/>
                  </a:lnTo>
                  <a:lnTo>
                    <a:pt x="352" y="4624"/>
                  </a:lnTo>
                  <a:lnTo>
                    <a:pt x="313" y="4454"/>
                  </a:lnTo>
                  <a:lnTo>
                    <a:pt x="282" y="4282"/>
                  </a:lnTo>
                  <a:lnTo>
                    <a:pt x="260" y="4106"/>
                  </a:lnTo>
                  <a:lnTo>
                    <a:pt x="246" y="3928"/>
                  </a:lnTo>
                  <a:lnTo>
                    <a:pt x="242" y="3747"/>
                  </a:lnTo>
                  <a:lnTo>
                    <a:pt x="246" y="3567"/>
                  </a:lnTo>
                  <a:lnTo>
                    <a:pt x="260" y="3389"/>
                  </a:lnTo>
                  <a:lnTo>
                    <a:pt x="282" y="3213"/>
                  </a:lnTo>
                  <a:lnTo>
                    <a:pt x="313" y="3041"/>
                  </a:lnTo>
                  <a:lnTo>
                    <a:pt x="352" y="2872"/>
                  </a:lnTo>
                  <a:lnTo>
                    <a:pt x="399" y="2705"/>
                  </a:lnTo>
                  <a:lnTo>
                    <a:pt x="455" y="2542"/>
                  </a:lnTo>
                  <a:lnTo>
                    <a:pt x="517" y="2383"/>
                  </a:lnTo>
                  <a:lnTo>
                    <a:pt x="587" y="2227"/>
                  </a:lnTo>
                  <a:lnTo>
                    <a:pt x="664" y="2077"/>
                  </a:lnTo>
                  <a:lnTo>
                    <a:pt x="749" y="1929"/>
                  </a:lnTo>
                  <a:lnTo>
                    <a:pt x="840" y="1787"/>
                  </a:lnTo>
                  <a:lnTo>
                    <a:pt x="938" y="1650"/>
                  </a:lnTo>
                  <a:lnTo>
                    <a:pt x="1042" y="1517"/>
                  </a:lnTo>
                  <a:lnTo>
                    <a:pt x="1152" y="1390"/>
                  </a:lnTo>
                  <a:lnTo>
                    <a:pt x="1269" y="1268"/>
                  </a:lnTo>
                  <a:lnTo>
                    <a:pt x="1390" y="1152"/>
                  </a:lnTo>
                  <a:lnTo>
                    <a:pt x="1517" y="1042"/>
                  </a:lnTo>
                  <a:lnTo>
                    <a:pt x="1649" y="938"/>
                  </a:lnTo>
                  <a:lnTo>
                    <a:pt x="1787" y="840"/>
                  </a:lnTo>
                  <a:lnTo>
                    <a:pt x="1928" y="749"/>
                  </a:lnTo>
                  <a:lnTo>
                    <a:pt x="2076" y="664"/>
                  </a:lnTo>
                  <a:lnTo>
                    <a:pt x="2226" y="587"/>
                  </a:lnTo>
                  <a:lnTo>
                    <a:pt x="2382" y="517"/>
                  </a:lnTo>
                  <a:lnTo>
                    <a:pt x="2540" y="455"/>
                  </a:lnTo>
                  <a:lnTo>
                    <a:pt x="2704" y="399"/>
                  </a:lnTo>
                  <a:lnTo>
                    <a:pt x="2870" y="351"/>
                  </a:lnTo>
                  <a:lnTo>
                    <a:pt x="3039" y="313"/>
                  </a:lnTo>
                  <a:lnTo>
                    <a:pt x="3211" y="282"/>
                  </a:lnTo>
                  <a:lnTo>
                    <a:pt x="3387" y="259"/>
                  </a:lnTo>
                  <a:lnTo>
                    <a:pt x="3565" y="246"/>
                  </a:lnTo>
                  <a:lnTo>
                    <a:pt x="3745" y="241"/>
                  </a:lnTo>
                  <a:lnTo>
                    <a:pt x="3925" y="246"/>
                  </a:lnTo>
                  <a:lnTo>
                    <a:pt x="4103" y="259"/>
                  </a:lnTo>
                  <a:lnTo>
                    <a:pt x="4279" y="282"/>
                  </a:lnTo>
                  <a:lnTo>
                    <a:pt x="4451" y="313"/>
                  </a:lnTo>
                  <a:lnTo>
                    <a:pt x="4621" y="351"/>
                  </a:lnTo>
                  <a:lnTo>
                    <a:pt x="4787" y="399"/>
                  </a:lnTo>
                  <a:lnTo>
                    <a:pt x="4950" y="455"/>
                  </a:lnTo>
                  <a:lnTo>
                    <a:pt x="5109" y="517"/>
                  </a:lnTo>
                  <a:lnTo>
                    <a:pt x="5264" y="587"/>
                  </a:lnTo>
                  <a:lnTo>
                    <a:pt x="5415" y="664"/>
                  </a:lnTo>
                  <a:lnTo>
                    <a:pt x="5562" y="749"/>
                  </a:lnTo>
                  <a:lnTo>
                    <a:pt x="5704" y="840"/>
                  </a:lnTo>
                  <a:lnTo>
                    <a:pt x="5842" y="938"/>
                  </a:lnTo>
                  <a:lnTo>
                    <a:pt x="5974" y="1042"/>
                  </a:lnTo>
                  <a:lnTo>
                    <a:pt x="6101" y="1152"/>
                  </a:lnTo>
                  <a:lnTo>
                    <a:pt x="6223" y="1268"/>
                  </a:lnTo>
                  <a:lnTo>
                    <a:pt x="6339" y="1390"/>
                  </a:lnTo>
                  <a:lnTo>
                    <a:pt x="6449" y="1517"/>
                  </a:lnTo>
                  <a:lnTo>
                    <a:pt x="6553" y="1650"/>
                  </a:lnTo>
                  <a:lnTo>
                    <a:pt x="6650" y="1787"/>
                  </a:lnTo>
                  <a:lnTo>
                    <a:pt x="6742" y="1929"/>
                  </a:lnTo>
                  <a:lnTo>
                    <a:pt x="6826" y="2077"/>
                  </a:lnTo>
                  <a:lnTo>
                    <a:pt x="6903" y="2227"/>
                  </a:lnTo>
                  <a:lnTo>
                    <a:pt x="6973" y="2383"/>
                  </a:lnTo>
                  <a:lnTo>
                    <a:pt x="7037" y="2542"/>
                  </a:lnTo>
                  <a:lnTo>
                    <a:pt x="7091" y="2705"/>
                  </a:lnTo>
                  <a:lnTo>
                    <a:pt x="7139" y="2872"/>
                  </a:lnTo>
                  <a:lnTo>
                    <a:pt x="7177" y="3041"/>
                  </a:lnTo>
                  <a:lnTo>
                    <a:pt x="7209" y="3213"/>
                  </a:lnTo>
                  <a:lnTo>
                    <a:pt x="7231" y="3389"/>
                  </a:lnTo>
                  <a:lnTo>
                    <a:pt x="7244" y="3567"/>
                  </a:lnTo>
                  <a:lnTo>
                    <a:pt x="7249" y="3747"/>
                  </a:lnTo>
                  <a:close/>
                </a:path>
              </a:pathLst>
            </a:custGeom>
            <a:solidFill>
              <a:srgbClr val="C6C6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33"/>
            <p:cNvSpPr>
              <a:spLocks noChangeAspect="1" noEditPoints="1"/>
            </p:cNvSpPr>
            <p:nvPr/>
          </p:nvSpPr>
          <p:spPr bwMode="auto">
            <a:xfrm>
              <a:off x="3802" y="1124"/>
              <a:ext cx="871" cy="871"/>
            </a:xfrm>
            <a:custGeom>
              <a:avLst/>
              <a:gdLst>
                <a:gd name="T0" fmla="*/ 0 w 7249"/>
                <a:gd name="T1" fmla="*/ 0 h 7254"/>
                <a:gd name="T2" fmla="*/ 0 w 7249"/>
                <a:gd name="T3" fmla="*/ 0 h 7254"/>
                <a:gd name="T4" fmla="*/ 0 w 7249"/>
                <a:gd name="T5" fmla="*/ 0 h 7254"/>
                <a:gd name="T6" fmla="*/ 0 w 7249"/>
                <a:gd name="T7" fmla="*/ 0 h 7254"/>
                <a:gd name="T8" fmla="*/ 0 w 7249"/>
                <a:gd name="T9" fmla="*/ 0 h 7254"/>
                <a:gd name="T10" fmla="*/ 0 w 7249"/>
                <a:gd name="T11" fmla="*/ 0 h 7254"/>
                <a:gd name="T12" fmla="*/ 0 w 7249"/>
                <a:gd name="T13" fmla="*/ 0 h 7254"/>
                <a:gd name="T14" fmla="*/ 0 w 7249"/>
                <a:gd name="T15" fmla="*/ 0 h 7254"/>
                <a:gd name="T16" fmla="*/ 0 w 7249"/>
                <a:gd name="T17" fmla="*/ 0 h 7254"/>
                <a:gd name="T18" fmla="*/ 0 w 7249"/>
                <a:gd name="T19" fmla="*/ 0 h 7254"/>
                <a:gd name="T20" fmla="*/ 0 w 7249"/>
                <a:gd name="T21" fmla="*/ 0 h 7254"/>
                <a:gd name="T22" fmla="*/ 0 w 7249"/>
                <a:gd name="T23" fmla="*/ 0 h 7254"/>
                <a:gd name="T24" fmla="*/ 0 w 7249"/>
                <a:gd name="T25" fmla="*/ 0 h 7254"/>
                <a:gd name="T26" fmla="*/ 0 w 7249"/>
                <a:gd name="T27" fmla="*/ 0 h 7254"/>
                <a:gd name="T28" fmla="*/ 0 w 7249"/>
                <a:gd name="T29" fmla="*/ 0 h 7254"/>
                <a:gd name="T30" fmla="*/ 0 w 7249"/>
                <a:gd name="T31" fmla="*/ 0 h 7254"/>
                <a:gd name="T32" fmla="*/ 0 w 7249"/>
                <a:gd name="T33" fmla="*/ 0 h 7254"/>
                <a:gd name="T34" fmla="*/ 0 w 7249"/>
                <a:gd name="T35" fmla="*/ 0 h 7254"/>
                <a:gd name="T36" fmla="*/ 0 w 7249"/>
                <a:gd name="T37" fmla="*/ 0 h 7254"/>
                <a:gd name="T38" fmla="*/ 0 w 7249"/>
                <a:gd name="T39" fmla="*/ 0 h 7254"/>
                <a:gd name="T40" fmla="*/ 0 w 7249"/>
                <a:gd name="T41" fmla="*/ 0 h 7254"/>
                <a:gd name="T42" fmla="*/ 0 w 7249"/>
                <a:gd name="T43" fmla="*/ 0 h 7254"/>
                <a:gd name="T44" fmla="*/ 0 w 7249"/>
                <a:gd name="T45" fmla="*/ 0 h 7254"/>
                <a:gd name="T46" fmla="*/ 0 w 7249"/>
                <a:gd name="T47" fmla="*/ 0 h 7254"/>
                <a:gd name="T48" fmla="*/ 0 w 7249"/>
                <a:gd name="T49" fmla="*/ 0 h 7254"/>
                <a:gd name="T50" fmla="*/ 0 w 7249"/>
                <a:gd name="T51" fmla="*/ 0 h 7254"/>
                <a:gd name="T52" fmla="*/ 0 w 7249"/>
                <a:gd name="T53" fmla="*/ 0 h 7254"/>
                <a:gd name="T54" fmla="*/ 0 w 7249"/>
                <a:gd name="T55" fmla="*/ 0 h 7254"/>
                <a:gd name="T56" fmla="*/ 0 w 7249"/>
                <a:gd name="T57" fmla="*/ 0 h 7254"/>
                <a:gd name="T58" fmla="*/ 0 w 7249"/>
                <a:gd name="T59" fmla="*/ 0 h 7254"/>
                <a:gd name="T60" fmla="*/ 0 w 7249"/>
                <a:gd name="T61" fmla="*/ 0 h 7254"/>
                <a:gd name="T62" fmla="*/ 0 w 7249"/>
                <a:gd name="T63" fmla="*/ 0 h 7254"/>
                <a:gd name="T64" fmla="*/ 0 w 7249"/>
                <a:gd name="T65" fmla="*/ 0 h 7254"/>
                <a:gd name="T66" fmla="*/ 0 w 7249"/>
                <a:gd name="T67" fmla="*/ 0 h 7254"/>
                <a:gd name="T68" fmla="*/ 0 w 7249"/>
                <a:gd name="T69" fmla="*/ 0 h 7254"/>
                <a:gd name="T70" fmla="*/ 0 w 7249"/>
                <a:gd name="T71" fmla="*/ 0 h 7254"/>
                <a:gd name="T72" fmla="*/ 0 w 7249"/>
                <a:gd name="T73" fmla="*/ 0 h 7254"/>
                <a:gd name="T74" fmla="*/ 0 w 7249"/>
                <a:gd name="T75" fmla="*/ 0 h 7254"/>
                <a:gd name="T76" fmla="*/ 0 w 7249"/>
                <a:gd name="T77" fmla="*/ 0 h 7254"/>
                <a:gd name="T78" fmla="*/ 0 w 7249"/>
                <a:gd name="T79" fmla="*/ 0 h 7254"/>
                <a:gd name="T80" fmla="*/ 0 w 7249"/>
                <a:gd name="T81" fmla="*/ 0 h 7254"/>
                <a:gd name="T82" fmla="*/ 0 w 7249"/>
                <a:gd name="T83" fmla="*/ 0 h 7254"/>
                <a:gd name="T84" fmla="*/ 0 w 7249"/>
                <a:gd name="T85" fmla="*/ 0 h 7254"/>
                <a:gd name="T86" fmla="*/ 0 w 7249"/>
                <a:gd name="T87" fmla="*/ 0 h 7254"/>
                <a:gd name="T88" fmla="*/ 0 w 7249"/>
                <a:gd name="T89" fmla="*/ 0 h 7254"/>
                <a:gd name="T90" fmla="*/ 0 w 7249"/>
                <a:gd name="T91" fmla="*/ 0 h 7254"/>
                <a:gd name="T92" fmla="*/ 0 w 7249"/>
                <a:gd name="T93" fmla="*/ 0 h 7254"/>
                <a:gd name="T94" fmla="*/ 0 w 7249"/>
                <a:gd name="T95" fmla="*/ 0 h 7254"/>
                <a:gd name="T96" fmla="*/ 0 w 7249"/>
                <a:gd name="T97" fmla="*/ 0 h 7254"/>
                <a:gd name="T98" fmla="*/ 0 w 7249"/>
                <a:gd name="T99" fmla="*/ 0 h 7254"/>
                <a:gd name="T100" fmla="*/ 0 w 7249"/>
                <a:gd name="T101" fmla="*/ 0 h 72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49"/>
                <a:gd name="T154" fmla="*/ 0 h 7254"/>
                <a:gd name="T155" fmla="*/ 7249 w 7249"/>
                <a:gd name="T156" fmla="*/ 7254 h 72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49" h="7254">
                  <a:moveTo>
                    <a:pt x="7249" y="3626"/>
                  </a:moveTo>
                  <a:lnTo>
                    <a:pt x="7245" y="3440"/>
                  </a:lnTo>
                  <a:lnTo>
                    <a:pt x="7230" y="3255"/>
                  </a:lnTo>
                  <a:lnTo>
                    <a:pt x="7207" y="3074"/>
                  </a:lnTo>
                  <a:lnTo>
                    <a:pt x="7175" y="2896"/>
                  </a:lnTo>
                  <a:lnTo>
                    <a:pt x="7135" y="2720"/>
                  </a:lnTo>
                  <a:lnTo>
                    <a:pt x="7086" y="2548"/>
                  </a:lnTo>
                  <a:lnTo>
                    <a:pt x="7029" y="2380"/>
                  </a:lnTo>
                  <a:lnTo>
                    <a:pt x="6965" y="2215"/>
                  </a:lnTo>
                  <a:lnTo>
                    <a:pt x="6891" y="2054"/>
                  </a:lnTo>
                  <a:lnTo>
                    <a:pt x="6812" y="1898"/>
                  </a:lnTo>
                  <a:lnTo>
                    <a:pt x="6724" y="1746"/>
                  </a:lnTo>
                  <a:lnTo>
                    <a:pt x="6630" y="1598"/>
                  </a:lnTo>
                  <a:lnTo>
                    <a:pt x="6528" y="1456"/>
                  </a:lnTo>
                  <a:lnTo>
                    <a:pt x="6422" y="1319"/>
                  </a:lnTo>
                  <a:lnTo>
                    <a:pt x="6307" y="1188"/>
                  </a:lnTo>
                  <a:lnTo>
                    <a:pt x="6187" y="1062"/>
                  </a:lnTo>
                  <a:lnTo>
                    <a:pt x="6061" y="942"/>
                  </a:lnTo>
                  <a:lnTo>
                    <a:pt x="5930" y="828"/>
                  </a:lnTo>
                  <a:lnTo>
                    <a:pt x="5793" y="720"/>
                  </a:lnTo>
                  <a:lnTo>
                    <a:pt x="5651" y="619"/>
                  </a:lnTo>
                  <a:lnTo>
                    <a:pt x="5504" y="525"/>
                  </a:lnTo>
                  <a:lnTo>
                    <a:pt x="5352" y="437"/>
                  </a:lnTo>
                  <a:lnTo>
                    <a:pt x="5195" y="357"/>
                  </a:lnTo>
                  <a:lnTo>
                    <a:pt x="5035" y="285"/>
                  </a:lnTo>
                  <a:lnTo>
                    <a:pt x="4871" y="220"/>
                  </a:lnTo>
                  <a:lnTo>
                    <a:pt x="4702" y="162"/>
                  </a:lnTo>
                  <a:lnTo>
                    <a:pt x="4530" y="114"/>
                  </a:lnTo>
                  <a:lnTo>
                    <a:pt x="4355" y="73"/>
                  </a:lnTo>
                  <a:lnTo>
                    <a:pt x="4176" y="41"/>
                  </a:lnTo>
                  <a:lnTo>
                    <a:pt x="3995" y="18"/>
                  </a:lnTo>
                  <a:lnTo>
                    <a:pt x="3811" y="5"/>
                  </a:lnTo>
                  <a:lnTo>
                    <a:pt x="3624" y="0"/>
                  </a:lnTo>
                  <a:lnTo>
                    <a:pt x="3438" y="5"/>
                  </a:lnTo>
                  <a:lnTo>
                    <a:pt x="3254" y="18"/>
                  </a:lnTo>
                  <a:lnTo>
                    <a:pt x="3072" y="41"/>
                  </a:lnTo>
                  <a:lnTo>
                    <a:pt x="2894" y="73"/>
                  </a:lnTo>
                  <a:lnTo>
                    <a:pt x="2719" y="114"/>
                  </a:lnTo>
                  <a:lnTo>
                    <a:pt x="2546" y="162"/>
                  </a:lnTo>
                  <a:lnTo>
                    <a:pt x="2379" y="220"/>
                  </a:lnTo>
                  <a:lnTo>
                    <a:pt x="2214" y="285"/>
                  </a:lnTo>
                  <a:lnTo>
                    <a:pt x="2053" y="357"/>
                  </a:lnTo>
                  <a:lnTo>
                    <a:pt x="1897" y="437"/>
                  </a:lnTo>
                  <a:lnTo>
                    <a:pt x="1745" y="525"/>
                  </a:lnTo>
                  <a:lnTo>
                    <a:pt x="1598" y="619"/>
                  </a:lnTo>
                  <a:lnTo>
                    <a:pt x="1456" y="720"/>
                  </a:lnTo>
                  <a:lnTo>
                    <a:pt x="1319" y="828"/>
                  </a:lnTo>
                  <a:lnTo>
                    <a:pt x="1187" y="942"/>
                  </a:lnTo>
                  <a:lnTo>
                    <a:pt x="1061" y="1062"/>
                  </a:lnTo>
                  <a:lnTo>
                    <a:pt x="941" y="1188"/>
                  </a:lnTo>
                  <a:lnTo>
                    <a:pt x="828" y="1319"/>
                  </a:lnTo>
                  <a:lnTo>
                    <a:pt x="720" y="1456"/>
                  </a:lnTo>
                  <a:lnTo>
                    <a:pt x="619" y="1598"/>
                  </a:lnTo>
                  <a:lnTo>
                    <a:pt x="525" y="1746"/>
                  </a:lnTo>
                  <a:lnTo>
                    <a:pt x="438" y="1898"/>
                  </a:lnTo>
                  <a:lnTo>
                    <a:pt x="357" y="2054"/>
                  </a:lnTo>
                  <a:lnTo>
                    <a:pt x="285" y="2215"/>
                  </a:lnTo>
                  <a:lnTo>
                    <a:pt x="220" y="2380"/>
                  </a:lnTo>
                  <a:lnTo>
                    <a:pt x="163" y="2548"/>
                  </a:lnTo>
                  <a:lnTo>
                    <a:pt x="114" y="2720"/>
                  </a:lnTo>
                  <a:lnTo>
                    <a:pt x="74" y="2896"/>
                  </a:lnTo>
                  <a:lnTo>
                    <a:pt x="41" y="3074"/>
                  </a:lnTo>
                  <a:lnTo>
                    <a:pt x="19" y="3255"/>
                  </a:lnTo>
                  <a:lnTo>
                    <a:pt x="5" y="3440"/>
                  </a:lnTo>
                  <a:lnTo>
                    <a:pt x="0" y="3626"/>
                  </a:lnTo>
                  <a:lnTo>
                    <a:pt x="5" y="3813"/>
                  </a:lnTo>
                  <a:lnTo>
                    <a:pt x="19" y="3997"/>
                  </a:lnTo>
                  <a:lnTo>
                    <a:pt x="41" y="4179"/>
                  </a:lnTo>
                  <a:lnTo>
                    <a:pt x="74" y="4357"/>
                  </a:lnTo>
                  <a:lnTo>
                    <a:pt x="114" y="4533"/>
                  </a:lnTo>
                  <a:lnTo>
                    <a:pt x="163" y="4705"/>
                  </a:lnTo>
                  <a:lnTo>
                    <a:pt x="220" y="4874"/>
                  </a:lnTo>
                  <a:lnTo>
                    <a:pt x="285" y="5038"/>
                  </a:lnTo>
                  <a:lnTo>
                    <a:pt x="357" y="5198"/>
                  </a:lnTo>
                  <a:lnTo>
                    <a:pt x="438" y="5355"/>
                  </a:lnTo>
                  <a:lnTo>
                    <a:pt x="525" y="5507"/>
                  </a:lnTo>
                  <a:lnTo>
                    <a:pt x="619" y="5654"/>
                  </a:lnTo>
                  <a:lnTo>
                    <a:pt x="720" y="5796"/>
                  </a:lnTo>
                  <a:lnTo>
                    <a:pt x="828" y="5933"/>
                  </a:lnTo>
                  <a:lnTo>
                    <a:pt x="941" y="6065"/>
                  </a:lnTo>
                  <a:lnTo>
                    <a:pt x="1061" y="6191"/>
                  </a:lnTo>
                  <a:lnTo>
                    <a:pt x="1187" y="6311"/>
                  </a:lnTo>
                  <a:lnTo>
                    <a:pt x="1319" y="6425"/>
                  </a:lnTo>
                  <a:lnTo>
                    <a:pt x="1456" y="6532"/>
                  </a:lnTo>
                  <a:lnTo>
                    <a:pt x="1598" y="6634"/>
                  </a:lnTo>
                  <a:lnTo>
                    <a:pt x="1745" y="6728"/>
                  </a:lnTo>
                  <a:lnTo>
                    <a:pt x="1897" y="6816"/>
                  </a:lnTo>
                  <a:lnTo>
                    <a:pt x="2053" y="6895"/>
                  </a:lnTo>
                  <a:lnTo>
                    <a:pt x="2214" y="6968"/>
                  </a:lnTo>
                  <a:lnTo>
                    <a:pt x="2379" y="7034"/>
                  </a:lnTo>
                  <a:lnTo>
                    <a:pt x="2546" y="7090"/>
                  </a:lnTo>
                  <a:lnTo>
                    <a:pt x="2719" y="7139"/>
                  </a:lnTo>
                  <a:lnTo>
                    <a:pt x="2894" y="7180"/>
                  </a:lnTo>
                  <a:lnTo>
                    <a:pt x="3072" y="7212"/>
                  </a:lnTo>
                  <a:lnTo>
                    <a:pt x="3254" y="7234"/>
                  </a:lnTo>
                  <a:lnTo>
                    <a:pt x="3438" y="7248"/>
                  </a:lnTo>
                  <a:lnTo>
                    <a:pt x="3624" y="7254"/>
                  </a:lnTo>
                  <a:lnTo>
                    <a:pt x="3811" y="7248"/>
                  </a:lnTo>
                  <a:lnTo>
                    <a:pt x="3995" y="7234"/>
                  </a:lnTo>
                  <a:lnTo>
                    <a:pt x="4176" y="7212"/>
                  </a:lnTo>
                  <a:lnTo>
                    <a:pt x="4355" y="7180"/>
                  </a:lnTo>
                  <a:lnTo>
                    <a:pt x="4530" y="7139"/>
                  </a:lnTo>
                  <a:lnTo>
                    <a:pt x="4702" y="7090"/>
                  </a:lnTo>
                  <a:lnTo>
                    <a:pt x="4871" y="7034"/>
                  </a:lnTo>
                  <a:lnTo>
                    <a:pt x="5035" y="6968"/>
                  </a:lnTo>
                  <a:lnTo>
                    <a:pt x="5195" y="6895"/>
                  </a:lnTo>
                  <a:lnTo>
                    <a:pt x="5352" y="6816"/>
                  </a:lnTo>
                  <a:lnTo>
                    <a:pt x="5504" y="6728"/>
                  </a:lnTo>
                  <a:lnTo>
                    <a:pt x="5651" y="6634"/>
                  </a:lnTo>
                  <a:lnTo>
                    <a:pt x="5793" y="6532"/>
                  </a:lnTo>
                  <a:lnTo>
                    <a:pt x="5930" y="6425"/>
                  </a:lnTo>
                  <a:lnTo>
                    <a:pt x="6061" y="6311"/>
                  </a:lnTo>
                  <a:lnTo>
                    <a:pt x="6187" y="6191"/>
                  </a:lnTo>
                  <a:lnTo>
                    <a:pt x="6307" y="6065"/>
                  </a:lnTo>
                  <a:lnTo>
                    <a:pt x="6422" y="5933"/>
                  </a:lnTo>
                  <a:lnTo>
                    <a:pt x="6528" y="5796"/>
                  </a:lnTo>
                  <a:lnTo>
                    <a:pt x="6630" y="5654"/>
                  </a:lnTo>
                  <a:lnTo>
                    <a:pt x="6724" y="5507"/>
                  </a:lnTo>
                  <a:lnTo>
                    <a:pt x="6812" y="5355"/>
                  </a:lnTo>
                  <a:lnTo>
                    <a:pt x="6891" y="5198"/>
                  </a:lnTo>
                  <a:lnTo>
                    <a:pt x="6965" y="5038"/>
                  </a:lnTo>
                  <a:lnTo>
                    <a:pt x="7029" y="4874"/>
                  </a:lnTo>
                  <a:lnTo>
                    <a:pt x="7086" y="4705"/>
                  </a:lnTo>
                  <a:lnTo>
                    <a:pt x="7135" y="4533"/>
                  </a:lnTo>
                  <a:lnTo>
                    <a:pt x="7175" y="4357"/>
                  </a:lnTo>
                  <a:lnTo>
                    <a:pt x="7207" y="4179"/>
                  </a:lnTo>
                  <a:lnTo>
                    <a:pt x="7230" y="3997"/>
                  </a:lnTo>
                  <a:lnTo>
                    <a:pt x="7245" y="3813"/>
                  </a:lnTo>
                  <a:lnTo>
                    <a:pt x="7249" y="3626"/>
                  </a:lnTo>
                  <a:close/>
                  <a:moveTo>
                    <a:pt x="7008" y="3626"/>
                  </a:moveTo>
                  <a:lnTo>
                    <a:pt x="7003" y="3801"/>
                  </a:lnTo>
                  <a:lnTo>
                    <a:pt x="6990" y="3972"/>
                  </a:lnTo>
                  <a:lnTo>
                    <a:pt x="6968" y="4142"/>
                  </a:lnTo>
                  <a:lnTo>
                    <a:pt x="6939" y="4309"/>
                  </a:lnTo>
                  <a:lnTo>
                    <a:pt x="6901" y="4472"/>
                  </a:lnTo>
                  <a:lnTo>
                    <a:pt x="6855" y="4634"/>
                  </a:lnTo>
                  <a:lnTo>
                    <a:pt x="6803" y="4790"/>
                  </a:lnTo>
                  <a:lnTo>
                    <a:pt x="6741" y="4944"/>
                  </a:lnTo>
                  <a:lnTo>
                    <a:pt x="6673" y="5094"/>
                  </a:lnTo>
                  <a:lnTo>
                    <a:pt x="6599" y="5240"/>
                  </a:lnTo>
                  <a:lnTo>
                    <a:pt x="6517" y="5382"/>
                  </a:lnTo>
                  <a:lnTo>
                    <a:pt x="6430" y="5519"/>
                  </a:lnTo>
                  <a:lnTo>
                    <a:pt x="6336" y="5652"/>
                  </a:lnTo>
                  <a:lnTo>
                    <a:pt x="6235" y="5779"/>
                  </a:lnTo>
                  <a:lnTo>
                    <a:pt x="6128" y="5903"/>
                  </a:lnTo>
                  <a:lnTo>
                    <a:pt x="6016" y="6020"/>
                  </a:lnTo>
                  <a:lnTo>
                    <a:pt x="5899" y="6132"/>
                  </a:lnTo>
                  <a:lnTo>
                    <a:pt x="5776" y="6238"/>
                  </a:lnTo>
                  <a:lnTo>
                    <a:pt x="5649" y="6339"/>
                  </a:lnTo>
                  <a:lnTo>
                    <a:pt x="5516" y="6434"/>
                  </a:lnTo>
                  <a:lnTo>
                    <a:pt x="5379" y="6521"/>
                  </a:lnTo>
                  <a:lnTo>
                    <a:pt x="5237" y="6603"/>
                  </a:lnTo>
                  <a:lnTo>
                    <a:pt x="5091" y="6677"/>
                  </a:lnTo>
                  <a:lnTo>
                    <a:pt x="4941" y="6745"/>
                  </a:lnTo>
                  <a:lnTo>
                    <a:pt x="4787" y="6806"/>
                  </a:lnTo>
                  <a:lnTo>
                    <a:pt x="4631" y="6859"/>
                  </a:lnTo>
                  <a:lnTo>
                    <a:pt x="4470" y="6905"/>
                  </a:lnTo>
                  <a:lnTo>
                    <a:pt x="4307" y="6943"/>
                  </a:lnTo>
                  <a:lnTo>
                    <a:pt x="4140" y="6972"/>
                  </a:lnTo>
                  <a:lnTo>
                    <a:pt x="3970" y="6994"/>
                  </a:lnTo>
                  <a:lnTo>
                    <a:pt x="3799" y="7008"/>
                  </a:lnTo>
                  <a:lnTo>
                    <a:pt x="3624" y="7011"/>
                  </a:lnTo>
                  <a:lnTo>
                    <a:pt x="3451" y="7008"/>
                  </a:lnTo>
                  <a:lnTo>
                    <a:pt x="3279" y="6994"/>
                  </a:lnTo>
                  <a:lnTo>
                    <a:pt x="3110" y="6972"/>
                  </a:lnTo>
                  <a:lnTo>
                    <a:pt x="2943" y="6943"/>
                  </a:lnTo>
                  <a:lnTo>
                    <a:pt x="2779" y="6905"/>
                  </a:lnTo>
                  <a:lnTo>
                    <a:pt x="2619" y="6859"/>
                  </a:lnTo>
                  <a:lnTo>
                    <a:pt x="2461" y="6806"/>
                  </a:lnTo>
                  <a:lnTo>
                    <a:pt x="2308" y="6745"/>
                  </a:lnTo>
                  <a:lnTo>
                    <a:pt x="2157" y="6677"/>
                  </a:lnTo>
                  <a:lnTo>
                    <a:pt x="2012" y="6603"/>
                  </a:lnTo>
                  <a:lnTo>
                    <a:pt x="1871" y="6521"/>
                  </a:lnTo>
                  <a:lnTo>
                    <a:pt x="1734" y="6434"/>
                  </a:lnTo>
                  <a:lnTo>
                    <a:pt x="1601" y="6339"/>
                  </a:lnTo>
                  <a:lnTo>
                    <a:pt x="1473" y="6238"/>
                  </a:lnTo>
                  <a:lnTo>
                    <a:pt x="1350" y="6132"/>
                  </a:lnTo>
                  <a:lnTo>
                    <a:pt x="1233" y="6020"/>
                  </a:lnTo>
                  <a:lnTo>
                    <a:pt x="1120" y="5903"/>
                  </a:lnTo>
                  <a:lnTo>
                    <a:pt x="1014" y="5779"/>
                  </a:lnTo>
                  <a:lnTo>
                    <a:pt x="914" y="5652"/>
                  </a:lnTo>
                  <a:lnTo>
                    <a:pt x="819" y="5519"/>
                  </a:lnTo>
                  <a:lnTo>
                    <a:pt x="732" y="5382"/>
                  </a:lnTo>
                  <a:lnTo>
                    <a:pt x="650" y="5240"/>
                  </a:lnTo>
                  <a:lnTo>
                    <a:pt x="575" y="5094"/>
                  </a:lnTo>
                  <a:lnTo>
                    <a:pt x="507" y="4944"/>
                  </a:lnTo>
                  <a:lnTo>
                    <a:pt x="447" y="4790"/>
                  </a:lnTo>
                  <a:lnTo>
                    <a:pt x="394" y="4634"/>
                  </a:lnTo>
                  <a:lnTo>
                    <a:pt x="348" y="4472"/>
                  </a:lnTo>
                  <a:lnTo>
                    <a:pt x="310" y="4309"/>
                  </a:lnTo>
                  <a:lnTo>
                    <a:pt x="280" y="4142"/>
                  </a:lnTo>
                  <a:lnTo>
                    <a:pt x="259" y="3972"/>
                  </a:lnTo>
                  <a:lnTo>
                    <a:pt x="246" y="3801"/>
                  </a:lnTo>
                  <a:lnTo>
                    <a:pt x="242" y="3626"/>
                  </a:lnTo>
                  <a:lnTo>
                    <a:pt x="246" y="3453"/>
                  </a:lnTo>
                  <a:lnTo>
                    <a:pt x="259" y="3280"/>
                  </a:lnTo>
                  <a:lnTo>
                    <a:pt x="280" y="3111"/>
                  </a:lnTo>
                  <a:lnTo>
                    <a:pt x="310" y="2945"/>
                  </a:lnTo>
                  <a:lnTo>
                    <a:pt x="348" y="2780"/>
                  </a:lnTo>
                  <a:lnTo>
                    <a:pt x="394" y="2620"/>
                  </a:lnTo>
                  <a:lnTo>
                    <a:pt x="447" y="2463"/>
                  </a:lnTo>
                  <a:lnTo>
                    <a:pt x="507" y="2309"/>
                  </a:lnTo>
                  <a:lnTo>
                    <a:pt x="575" y="2159"/>
                  </a:lnTo>
                  <a:lnTo>
                    <a:pt x="650" y="2013"/>
                  </a:lnTo>
                  <a:lnTo>
                    <a:pt x="732" y="1872"/>
                  </a:lnTo>
                  <a:lnTo>
                    <a:pt x="819" y="1734"/>
                  </a:lnTo>
                  <a:lnTo>
                    <a:pt x="914" y="1602"/>
                  </a:lnTo>
                  <a:lnTo>
                    <a:pt x="1014" y="1474"/>
                  </a:lnTo>
                  <a:lnTo>
                    <a:pt x="1120" y="1351"/>
                  </a:lnTo>
                  <a:lnTo>
                    <a:pt x="1233" y="1233"/>
                  </a:lnTo>
                  <a:lnTo>
                    <a:pt x="1350" y="1121"/>
                  </a:lnTo>
                  <a:lnTo>
                    <a:pt x="1473" y="1014"/>
                  </a:lnTo>
                  <a:lnTo>
                    <a:pt x="1601" y="914"/>
                  </a:lnTo>
                  <a:lnTo>
                    <a:pt x="1734" y="819"/>
                  </a:lnTo>
                  <a:lnTo>
                    <a:pt x="1871" y="732"/>
                  </a:lnTo>
                  <a:lnTo>
                    <a:pt x="2012" y="650"/>
                  </a:lnTo>
                  <a:lnTo>
                    <a:pt x="2157" y="575"/>
                  </a:lnTo>
                  <a:lnTo>
                    <a:pt x="2308" y="507"/>
                  </a:lnTo>
                  <a:lnTo>
                    <a:pt x="2461" y="447"/>
                  </a:lnTo>
                  <a:lnTo>
                    <a:pt x="2619" y="394"/>
                  </a:lnTo>
                  <a:lnTo>
                    <a:pt x="2779" y="348"/>
                  </a:lnTo>
                  <a:lnTo>
                    <a:pt x="2943" y="310"/>
                  </a:lnTo>
                  <a:lnTo>
                    <a:pt x="3110" y="280"/>
                  </a:lnTo>
                  <a:lnTo>
                    <a:pt x="3279" y="259"/>
                  </a:lnTo>
                  <a:lnTo>
                    <a:pt x="3451" y="246"/>
                  </a:lnTo>
                  <a:lnTo>
                    <a:pt x="3624" y="242"/>
                  </a:lnTo>
                  <a:lnTo>
                    <a:pt x="3799" y="246"/>
                  </a:lnTo>
                  <a:lnTo>
                    <a:pt x="3970" y="259"/>
                  </a:lnTo>
                  <a:lnTo>
                    <a:pt x="4140" y="280"/>
                  </a:lnTo>
                  <a:lnTo>
                    <a:pt x="4307" y="310"/>
                  </a:lnTo>
                  <a:lnTo>
                    <a:pt x="4470" y="348"/>
                  </a:lnTo>
                  <a:lnTo>
                    <a:pt x="4631" y="394"/>
                  </a:lnTo>
                  <a:lnTo>
                    <a:pt x="4787" y="447"/>
                  </a:lnTo>
                  <a:lnTo>
                    <a:pt x="4941" y="507"/>
                  </a:lnTo>
                  <a:lnTo>
                    <a:pt x="5091" y="575"/>
                  </a:lnTo>
                  <a:lnTo>
                    <a:pt x="5237" y="650"/>
                  </a:lnTo>
                  <a:lnTo>
                    <a:pt x="5379" y="732"/>
                  </a:lnTo>
                  <a:lnTo>
                    <a:pt x="5516" y="819"/>
                  </a:lnTo>
                  <a:lnTo>
                    <a:pt x="5649" y="914"/>
                  </a:lnTo>
                  <a:lnTo>
                    <a:pt x="5776" y="1014"/>
                  </a:lnTo>
                  <a:lnTo>
                    <a:pt x="5899" y="1121"/>
                  </a:lnTo>
                  <a:lnTo>
                    <a:pt x="6016" y="1233"/>
                  </a:lnTo>
                  <a:lnTo>
                    <a:pt x="6128" y="1351"/>
                  </a:lnTo>
                  <a:lnTo>
                    <a:pt x="6235" y="1474"/>
                  </a:lnTo>
                  <a:lnTo>
                    <a:pt x="6336" y="1602"/>
                  </a:lnTo>
                  <a:lnTo>
                    <a:pt x="6430" y="1734"/>
                  </a:lnTo>
                  <a:lnTo>
                    <a:pt x="6517" y="1872"/>
                  </a:lnTo>
                  <a:lnTo>
                    <a:pt x="6599" y="2013"/>
                  </a:lnTo>
                  <a:lnTo>
                    <a:pt x="6673" y="2159"/>
                  </a:lnTo>
                  <a:lnTo>
                    <a:pt x="6741" y="2309"/>
                  </a:lnTo>
                  <a:lnTo>
                    <a:pt x="6803" y="2463"/>
                  </a:lnTo>
                  <a:lnTo>
                    <a:pt x="6855" y="2620"/>
                  </a:lnTo>
                  <a:lnTo>
                    <a:pt x="6901" y="2780"/>
                  </a:lnTo>
                  <a:lnTo>
                    <a:pt x="6939" y="2945"/>
                  </a:lnTo>
                  <a:lnTo>
                    <a:pt x="6968" y="3111"/>
                  </a:lnTo>
                  <a:lnTo>
                    <a:pt x="6990" y="3280"/>
                  </a:lnTo>
                  <a:lnTo>
                    <a:pt x="7003" y="3453"/>
                  </a:lnTo>
                  <a:lnTo>
                    <a:pt x="7008" y="3626"/>
                  </a:lnTo>
                  <a:close/>
                </a:path>
              </a:pathLst>
            </a:custGeom>
            <a:solidFill>
              <a:srgbClr val="C5C5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34"/>
            <p:cNvSpPr>
              <a:spLocks noChangeAspect="1" noEditPoints="1"/>
            </p:cNvSpPr>
            <p:nvPr/>
          </p:nvSpPr>
          <p:spPr bwMode="auto">
            <a:xfrm>
              <a:off x="3817" y="1139"/>
              <a:ext cx="842" cy="842"/>
            </a:xfrm>
            <a:custGeom>
              <a:avLst/>
              <a:gdLst>
                <a:gd name="T0" fmla="*/ 0 w 7007"/>
                <a:gd name="T1" fmla="*/ 0 h 7012"/>
                <a:gd name="T2" fmla="*/ 0 w 7007"/>
                <a:gd name="T3" fmla="*/ 0 h 7012"/>
                <a:gd name="T4" fmla="*/ 0 w 7007"/>
                <a:gd name="T5" fmla="*/ 0 h 7012"/>
                <a:gd name="T6" fmla="*/ 0 w 7007"/>
                <a:gd name="T7" fmla="*/ 0 h 7012"/>
                <a:gd name="T8" fmla="*/ 0 w 7007"/>
                <a:gd name="T9" fmla="*/ 0 h 7012"/>
                <a:gd name="T10" fmla="*/ 0 w 7007"/>
                <a:gd name="T11" fmla="*/ 0 h 7012"/>
                <a:gd name="T12" fmla="*/ 0 w 7007"/>
                <a:gd name="T13" fmla="*/ 0 h 7012"/>
                <a:gd name="T14" fmla="*/ 0 w 7007"/>
                <a:gd name="T15" fmla="*/ 0 h 7012"/>
                <a:gd name="T16" fmla="*/ 0 w 7007"/>
                <a:gd name="T17" fmla="*/ 0 h 7012"/>
                <a:gd name="T18" fmla="*/ 0 w 7007"/>
                <a:gd name="T19" fmla="*/ 0 h 7012"/>
                <a:gd name="T20" fmla="*/ 0 w 7007"/>
                <a:gd name="T21" fmla="*/ 0 h 7012"/>
                <a:gd name="T22" fmla="*/ 0 w 7007"/>
                <a:gd name="T23" fmla="*/ 0 h 7012"/>
                <a:gd name="T24" fmla="*/ 0 w 7007"/>
                <a:gd name="T25" fmla="*/ 0 h 7012"/>
                <a:gd name="T26" fmla="*/ 0 w 7007"/>
                <a:gd name="T27" fmla="*/ 0 h 7012"/>
                <a:gd name="T28" fmla="*/ 0 w 7007"/>
                <a:gd name="T29" fmla="*/ 0 h 7012"/>
                <a:gd name="T30" fmla="*/ 0 w 7007"/>
                <a:gd name="T31" fmla="*/ 0 h 7012"/>
                <a:gd name="T32" fmla="*/ 0 w 7007"/>
                <a:gd name="T33" fmla="*/ 0 h 7012"/>
                <a:gd name="T34" fmla="*/ 0 w 7007"/>
                <a:gd name="T35" fmla="*/ 0 h 7012"/>
                <a:gd name="T36" fmla="*/ 0 w 7007"/>
                <a:gd name="T37" fmla="*/ 0 h 7012"/>
                <a:gd name="T38" fmla="*/ 0 w 7007"/>
                <a:gd name="T39" fmla="*/ 0 h 7012"/>
                <a:gd name="T40" fmla="*/ 0 w 7007"/>
                <a:gd name="T41" fmla="*/ 0 h 7012"/>
                <a:gd name="T42" fmla="*/ 0 w 7007"/>
                <a:gd name="T43" fmla="*/ 0 h 7012"/>
                <a:gd name="T44" fmla="*/ 0 w 7007"/>
                <a:gd name="T45" fmla="*/ 0 h 7012"/>
                <a:gd name="T46" fmla="*/ 0 w 7007"/>
                <a:gd name="T47" fmla="*/ 0 h 7012"/>
                <a:gd name="T48" fmla="*/ 0 w 7007"/>
                <a:gd name="T49" fmla="*/ 0 h 7012"/>
                <a:gd name="T50" fmla="*/ 0 w 7007"/>
                <a:gd name="T51" fmla="*/ 0 h 7012"/>
                <a:gd name="T52" fmla="*/ 0 w 7007"/>
                <a:gd name="T53" fmla="*/ 0 h 7012"/>
                <a:gd name="T54" fmla="*/ 0 w 7007"/>
                <a:gd name="T55" fmla="*/ 0 h 7012"/>
                <a:gd name="T56" fmla="*/ 0 w 7007"/>
                <a:gd name="T57" fmla="*/ 0 h 7012"/>
                <a:gd name="T58" fmla="*/ 0 w 7007"/>
                <a:gd name="T59" fmla="*/ 0 h 7012"/>
                <a:gd name="T60" fmla="*/ 0 w 7007"/>
                <a:gd name="T61" fmla="*/ 0 h 7012"/>
                <a:gd name="T62" fmla="*/ 0 w 7007"/>
                <a:gd name="T63" fmla="*/ 0 h 7012"/>
                <a:gd name="T64" fmla="*/ 0 w 7007"/>
                <a:gd name="T65" fmla="*/ 0 h 7012"/>
                <a:gd name="T66" fmla="*/ 0 w 7007"/>
                <a:gd name="T67" fmla="*/ 0 h 7012"/>
                <a:gd name="T68" fmla="*/ 0 w 7007"/>
                <a:gd name="T69" fmla="*/ 0 h 7012"/>
                <a:gd name="T70" fmla="*/ 0 w 7007"/>
                <a:gd name="T71" fmla="*/ 0 h 7012"/>
                <a:gd name="T72" fmla="*/ 0 w 7007"/>
                <a:gd name="T73" fmla="*/ 0 h 7012"/>
                <a:gd name="T74" fmla="*/ 0 w 7007"/>
                <a:gd name="T75" fmla="*/ 0 h 7012"/>
                <a:gd name="T76" fmla="*/ 0 w 7007"/>
                <a:gd name="T77" fmla="*/ 0 h 7012"/>
                <a:gd name="T78" fmla="*/ 0 w 7007"/>
                <a:gd name="T79" fmla="*/ 0 h 7012"/>
                <a:gd name="T80" fmla="*/ 0 w 7007"/>
                <a:gd name="T81" fmla="*/ 0 h 7012"/>
                <a:gd name="T82" fmla="*/ 0 w 7007"/>
                <a:gd name="T83" fmla="*/ 0 h 7012"/>
                <a:gd name="T84" fmla="*/ 0 w 7007"/>
                <a:gd name="T85" fmla="*/ 0 h 7012"/>
                <a:gd name="T86" fmla="*/ 0 w 7007"/>
                <a:gd name="T87" fmla="*/ 0 h 7012"/>
                <a:gd name="T88" fmla="*/ 0 w 7007"/>
                <a:gd name="T89" fmla="*/ 0 h 7012"/>
                <a:gd name="T90" fmla="*/ 0 w 7007"/>
                <a:gd name="T91" fmla="*/ 0 h 7012"/>
                <a:gd name="T92" fmla="*/ 0 w 7007"/>
                <a:gd name="T93" fmla="*/ 0 h 7012"/>
                <a:gd name="T94" fmla="*/ 0 w 7007"/>
                <a:gd name="T95" fmla="*/ 0 h 7012"/>
                <a:gd name="T96" fmla="*/ 0 w 7007"/>
                <a:gd name="T97" fmla="*/ 0 h 7012"/>
                <a:gd name="T98" fmla="*/ 0 w 7007"/>
                <a:gd name="T99" fmla="*/ 0 h 7012"/>
                <a:gd name="T100" fmla="*/ 0 w 7007"/>
                <a:gd name="T101" fmla="*/ 0 h 70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07"/>
                <a:gd name="T154" fmla="*/ 0 h 7012"/>
                <a:gd name="T155" fmla="*/ 7007 w 7007"/>
                <a:gd name="T156" fmla="*/ 7012 h 70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07" h="7012">
                  <a:moveTo>
                    <a:pt x="7007" y="3506"/>
                  </a:moveTo>
                  <a:lnTo>
                    <a:pt x="7002" y="3326"/>
                  </a:lnTo>
                  <a:lnTo>
                    <a:pt x="6989" y="3148"/>
                  </a:lnTo>
                  <a:lnTo>
                    <a:pt x="6967" y="2972"/>
                  </a:lnTo>
                  <a:lnTo>
                    <a:pt x="6935" y="2800"/>
                  </a:lnTo>
                  <a:lnTo>
                    <a:pt x="6897" y="2631"/>
                  </a:lnTo>
                  <a:lnTo>
                    <a:pt x="6849" y="2464"/>
                  </a:lnTo>
                  <a:lnTo>
                    <a:pt x="6795" y="2301"/>
                  </a:lnTo>
                  <a:lnTo>
                    <a:pt x="6731" y="2142"/>
                  </a:lnTo>
                  <a:lnTo>
                    <a:pt x="6661" y="1986"/>
                  </a:lnTo>
                  <a:lnTo>
                    <a:pt x="6584" y="1836"/>
                  </a:lnTo>
                  <a:lnTo>
                    <a:pt x="6500" y="1688"/>
                  </a:lnTo>
                  <a:lnTo>
                    <a:pt x="6408" y="1546"/>
                  </a:lnTo>
                  <a:lnTo>
                    <a:pt x="6311" y="1409"/>
                  </a:lnTo>
                  <a:lnTo>
                    <a:pt x="6207" y="1276"/>
                  </a:lnTo>
                  <a:lnTo>
                    <a:pt x="6097" y="1149"/>
                  </a:lnTo>
                  <a:lnTo>
                    <a:pt x="5981" y="1027"/>
                  </a:lnTo>
                  <a:lnTo>
                    <a:pt x="5859" y="911"/>
                  </a:lnTo>
                  <a:lnTo>
                    <a:pt x="5732" y="801"/>
                  </a:lnTo>
                  <a:lnTo>
                    <a:pt x="5599" y="697"/>
                  </a:lnTo>
                  <a:lnTo>
                    <a:pt x="5462" y="599"/>
                  </a:lnTo>
                  <a:lnTo>
                    <a:pt x="5320" y="508"/>
                  </a:lnTo>
                  <a:lnTo>
                    <a:pt x="5173" y="423"/>
                  </a:lnTo>
                  <a:lnTo>
                    <a:pt x="5022" y="346"/>
                  </a:lnTo>
                  <a:lnTo>
                    <a:pt x="4867" y="276"/>
                  </a:lnTo>
                  <a:lnTo>
                    <a:pt x="4708" y="214"/>
                  </a:lnTo>
                  <a:lnTo>
                    <a:pt x="4545" y="158"/>
                  </a:lnTo>
                  <a:lnTo>
                    <a:pt x="4379" y="110"/>
                  </a:lnTo>
                  <a:lnTo>
                    <a:pt x="4209" y="72"/>
                  </a:lnTo>
                  <a:lnTo>
                    <a:pt x="4037" y="41"/>
                  </a:lnTo>
                  <a:lnTo>
                    <a:pt x="3861" y="18"/>
                  </a:lnTo>
                  <a:lnTo>
                    <a:pt x="3683" y="5"/>
                  </a:lnTo>
                  <a:lnTo>
                    <a:pt x="3503" y="0"/>
                  </a:lnTo>
                  <a:lnTo>
                    <a:pt x="3323" y="5"/>
                  </a:lnTo>
                  <a:lnTo>
                    <a:pt x="3145" y="18"/>
                  </a:lnTo>
                  <a:lnTo>
                    <a:pt x="2969" y="41"/>
                  </a:lnTo>
                  <a:lnTo>
                    <a:pt x="2797" y="72"/>
                  </a:lnTo>
                  <a:lnTo>
                    <a:pt x="2628" y="110"/>
                  </a:lnTo>
                  <a:lnTo>
                    <a:pt x="2462" y="158"/>
                  </a:lnTo>
                  <a:lnTo>
                    <a:pt x="2298" y="214"/>
                  </a:lnTo>
                  <a:lnTo>
                    <a:pt x="2140" y="276"/>
                  </a:lnTo>
                  <a:lnTo>
                    <a:pt x="1984" y="346"/>
                  </a:lnTo>
                  <a:lnTo>
                    <a:pt x="1834" y="423"/>
                  </a:lnTo>
                  <a:lnTo>
                    <a:pt x="1686" y="508"/>
                  </a:lnTo>
                  <a:lnTo>
                    <a:pt x="1545" y="599"/>
                  </a:lnTo>
                  <a:lnTo>
                    <a:pt x="1407" y="697"/>
                  </a:lnTo>
                  <a:lnTo>
                    <a:pt x="1275" y="801"/>
                  </a:lnTo>
                  <a:lnTo>
                    <a:pt x="1148" y="911"/>
                  </a:lnTo>
                  <a:lnTo>
                    <a:pt x="1027" y="1027"/>
                  </a:lnTo>
                  <a:lnTo>
                    <a:pt x="910" y="1149"/>
                  </a:lnTo>
                  <a:lnTo>
                    <a:pt x="800" y="1276"/>
                  </a:lnTo>
                  <a:lnTo>
                    <a:pt x="696" y="1409"/>
                  </a:lnTo>
                  <a:lnTo>
                    <a:pt x="598" y="1546"/>
                  </a:lnTo>
                  <a:lnTo>
                    <a:pt x="507" y="1688"/>
                  </a:lnTo>
                  <a:lnTo>
                    <a:pt x="422" y="1836"/>
                  </a:lnTo>
                  <a:lnTo>
                    <a:pt x="345" y="1986"/>
                  </a:lnTo>
                  <a:lnTo>
                    <a:pt x="275" y="2142"/>
                  </a:lnTo>
                  <a:lnTo>
                    <a:pt x="213" y="2301"/>
                  </a:lnTo>
                  <a:lnTo>
                    <a:pt x="157" y="2464"/>
                  </a:lnTo>
                  <a:lnTo>
                    <a:pt x="110" y="2631"/>
                  </a:lnTo>
                  <a:lnTo>
                    <a:pt x="71" y="2800"/>
                  </a:lnTo>
                  <a:lnTo>
                    <a:pt x="40" y="2972"/>
                  </a:lnTo>
                  <a:lnTo>
                    <a:pt x="18" y="3148"/>
                  </a:lnTo>
                  <a:lnTo>
                    <a:pt x="4" y="3326"/>
                  </a:lnTo>
                  <a:lnTo>
                    <a:pt x="0" y="3506"/>
                  </a:lnTo>
                  <a:lnTo>
                    <a:pt x="4" y="3687"/>
                  </a:lnTo>
                  <a:lnTo>
                    <a:pt x="18" y="3865"/>
                  </a:lnTo>
                  <a:lnTo>
                    <a:pt x="40" y="4041"/>
                  </a:lnTo>
                  <a:lnTo>
                    <a:pt x="71" y="4213"/>
                  </a:lnTo>
                  <a:lnTo>
                    <a:pt x="110" y="4383"/>
                  </a:lnTo>
                  <a:lnTo>
                    <a:pt x="157" y="4549"/>
                  </a:lnTo>
                  <a:lnTo>
                    <a:pt x="213" y="4712"/>
                  </a:lnTo>
                  <a:lnTo>
                    <a:pt x="275" y="4871"/>
                  </a:lnTo>
                  <a:lnTo>
                    <a:pt x="345" y="5026"/>
                  </a:lnTo>
                  <a:lnTo>
                    <a:pt x="422" y="5177"/>
                  </a:lnTo>
                  <a:lnTo>
                    <a:pt x="507" y="5325"/>
                  </a:lnTo>
                  <a:lnTo>
                    <a:pt x="598" y="5466"/>
                  </a:lnTo>
                  <a:lnTo>
                    <a:pt x="696" y="5604"/>
                  </a:lnTo>
                  <a:lnTo>
                    <a:pt x="800" y="5736"/>
                  </a:lnTo>
                  <a:lnTo>
                    <a:pt x="910" y="5863"/>
                  </a:lnTo>
                  <a:lnTo>
                    <a:pt x="1027" y="5986"/>
                  </a:lnTo>
                  <a:lnTo>
                    <a:pt x="1148" y="6101"/>
                  </a:lnTo>
                  <a:lnTo>
                    <a:pt x="1275" y="6211"/>
                  </a:lnTo>
                  <a:lnTo>
                    <a:pt x="1407" y="6316"/>
                  </a:lnTo>
                  <a:lnTo>
                    <a:pt x="1545" y="6413"/>
                  </a:lnTo>
                  <a:lnTo>
                    <a:pt x="1686" y="6505"/>
                  </a:lnTo>
                  <a:lnTo>
                    <a:pt x="1834" y="6589"/>
                  </a:lnTo>
                  <a:lnTo>
                    <a:pt x="1984" y="6666"/>
                  </a:lnTo>
                  <a:lnTo>
                    <a:pt x="2140" y="6737"/>
                  </a:lnTo>
                  <a:lnTo>
                    <a:pt x="2298" y="6800"/>
                  </a:lnTo>
                  <a:lnTo>
                    <a:pt x="2462" y="6855"/>
                  </a:lnTo>
                  <a:lnTo>
                    <a:pt x="2628" y="6902"/>
                  </a:lnTo>
                  <a:lnTo>
                    <a:pt x="2797" y="6941"/>
                  </a:lnTo>
                  <a:lnTo>
                    <a:pt x="2969" y="6971"/>
                  </a:lnTo>
                  <a:lnTo>
                    <a:pt x="3145" y="6994"/>
                  </a:lnTo>
                  <a:lnTo>
                    <a:pt x="3323" y="7008"/>
                  </a:lnTo>
                  <a:lnTo>
                    <a:pt x="3503" y="7012"/>
                  </a:lnTo>
                  <a:lnTo>
                    <a:pt x="3683" y="7008"/>
                  </a:lnTo>
                  <a:lnTo>
                    <a:pt x="3861" y="6994"/>
                  </a:lnTo>
                  <a:lnTo>
                    <a:pt x="4037" y="6971"/>
                  </a:lnTo>
                  <a:lnTo>
                    <a:pt x="4209" y="6941"/>
                  </a:lnTo>
                  <a:lnTo>
                    <a:pt x="4379" y="6902"/>
                  </a:lnTo>
                  <a:lnTo>
                    <a:pt x="4545" y="6855"/>
                  </a:lnTo>
                  <a:lnTo>
                    <a:pt x="4708" y="6800"/>
                  </a:lnTo>
                  <a:lnTo>
                    <a:pt x="4867" y="6737"/>
                  </a:lnTo>
                  <a:lnTo>
                    <a:pt x="5022" y="6666"/>
                  </a:lnTo>
                  <a:lnTo>
                    <a:pt x="5173" y="6589"/>
                  </a:lnTo>
                  <a:lnTo>
                    <a:pt x="5320" y="6505"/>
                  </a:lnTo>
                  <a:lnTo>
                    <a:pt x="5462" y="6413"/>
                  </a:lnTo>
                  <a:lnTo>
                    <a:pt x="5599" y="6316"/>
                  </a:lnTo>
                  <a:lnTo>
                    <a:pt x="5732" y="6211"/>
                  </a:lnTo>
                  <a:lnTo>
                    <a:pt x="5859" y="6101"/>
                  </a:lnTo>
                  <a:lnTo>
                    <a:pt x="5981" y="5986"/>
                  </a:lnTo>
                  <a:lnTo>
                    <a:pt x="6097" y="5863"/>
                  </a:lnTo>
                  <a:lnTo>
                    <a:pt x="6207" y="5736"/>
                  </a:lnTo>
                  <a:lnTo>
                    <a:pt x="6311" y="5604"/>
                  </a:lnTo>
                  <a:lnTo>
                    <a:pt x="6408" y="5466"/>
                  </a:lnTo>
                  <a:lnTo>
                    <a:pt x="6500" y="5325"/>
                  </a:lnTo>
                  <a:lnTo>
                    <a:pt x="6584" y="5177"/>
                  </a:lnTo>
                  <a:lnTo>
                    <a:pt x="6661" y="5026"/>
                  </a:lnTo>
                  <a:lnTo>
                    <a:pt x="6731" y="4871"/>
                  </a:lnTo>
                  <a:lnTo>
                    <a:pt x="6795" y="4712"/>
                  </a:lnTo>
                  <a:lnTo>
                    <a:pt x="6849" y="4549"/>
                  </a:lnTo>
                  <a:lnTo>
                    <a:pt x="6897" y="4383"/>
                  </a:lnTo>
                  <a:lnTo>
                    <a:pt x="6935" y="4213"/>
                  </a:lnTo>
                  <a:lnTo>
                    <a:pt x="6967" y="4041"/>
                  </a:lnTo>
                  <a:lnTo>
                    <a:pt x="6989" y="3865"/>
                  </a:lnTo>
                  <a:lnTo>
                    <a:pt x="7002" y="3687"/>
                  </a:lnTo>
                  <a:lnTo>
                    <a:pt x="7007" y="3506"/>
                  </a:lnTo>
                  <a:close/>
                  <a:moveTo>
                    <a:pt x="6765" y="3506"/>
                  </a:moveTo>
                  <a:lnTo>
                    <a:pt x="6761" y="3674"/>
                  </a:lnTo>
                  <a:lnTo>
                    <a:pt x="6748" y="3840"/>
                  </a:lnTo>
                  <a:lnTo>
                    <a:pt x="6728" y="4003"/>
                  </a:lnTo>
                  <a:lnTo>
                    <a:pt x="6700" y="4164"/>
                  </a:lnTo>
                  <a:lnTo>
                    <a:pt x="6662" y="4322"/>
                  </a:lnTo>
                  <a:lnTo>
                    <a:pt x="6619" y="4477"/>
                  </a:lnTo>
                  <a:lnTo>
                    <a:pt x="6567" y="4629"/>
                  </a:lnTo>
                  <a:lnTo>
                    <a:pt x="6509" y="4777"/>
                  </a:lnTo>
                  <a:lnTo>
                    <a:pt x="6444" y="4922"/>
                  </a:lnTo>
                  <a:lnTo>
                    <a:pt x="6372" y="5063"/>
                  </a:lnTo>
                  <a:lnTo>
                    <a:pt x="6293" y="5199"/>
                  </a:lnTo>
                  <a:lnTo>
                    <a:pt x="6209" y="5331"/>
                  </a:lnTo>
                  <a:lnTo>
                    <a:pt x="6117" y="5459"/>
                  </a:lnTo>
                  <a:lnTo>
                    <a:pt x="6021" y="5583"/>
                  </a:lnTo>
                  <a:lnTo>
                    <a:pt x="5918" y="5701"/>
                  </a:lnTo>
                  <a:lnTo>
                    <a:pt x="5810" y="5815"/>
                  </a:lnTo>
                  <a:lnTo>
                    <a:pt x="5697" y="5922"/>
                  </a:lnTo>
                  <a:lnTo>
                    <a:pt x="5579" y="6025"/>
                  </a:lnTo>
                  <a:lnTo>
                    <a:pt x="5455" y="6122"/>
                  </a:lnTo>
                  <a:lnTo>
                    <a:pt x="5327" y="6213"/>
                  </a:lnTo>
                  <a:lnTo>
                    <a:pt x="5194" y="6298"/>
                  </a:lnTo>
                  <a:lnTo>
                    <a:pt x="5058" y="6377"/>
                  </a:lnTo>
                  <a:lnTo>
                    <a:pt x="4918" y="6449"/>
                  </a:lnTo>
                  <a:lnTo>
                    <a:pt x="4773" y="6514"/>
                  </a:lnTo>
                  <a:lnTo>
                    <a:pt x="4625" y="6572"/>
                  </a:lnTo>
                  <a:lnTo>
                    <a:pt x="4474" y="6624"/>
                  </a:lnTo>
                  <a:lnTo>
                    <a:pt x="4318" y="6667"/>
                  </a:lnTo>
                  <a:lnTo>
                    <a:pt x="4161" y="6704"/>
                  </a:lnTo>
                  <a:lnTo>
                    <a:pt x="4000" y="6733"/>
                  </a:lnTo>
                  <a:lnTo>
                    <a:pt x="3836" y="6754"/>
                  </a:lnTo>
                  <a:lnTo>
                    <a:pt x="3671" y="6766"/>
                  </a:lnTo>
                  <a:lnTo>
                    <a:pt x="3503" y="6771"/>
                  </a:lnTo>
                  <a:lnTo>
                    <a:pt x="3335" y="6766"/>
                  </a:lnTo>
                  <a:lnTo>
                    <a:pt x="3170" y="6754"/>
                  </a:lnTo>
                  <a:lnTo>
                    <a:pt x="3007" y="6733"/>
                  </a:lnTo>
                  <a:lnTo>
                    <a:pt x="2846" y="6704"/>
                  </a:lnTo>
                  <a:lnTo>
                    <a:pt x="2688" y="6667"/>
                  </a:lnTo>
                  <a:lnTo>
                    <a:pt x="2533" y="6624"/>
                  </a:lnTo>
                  <a:lnTo>
                    <a:pt x="2382" y="6572"/>
                  </a:lnTo>
                  <a:lnTo>
                    <a:pt x="2234" y="6514"/>
                  </a:lnTo>
                  <a:lnTo>
                    <a:pt x="2090" y="6449"/>
                  </a:lnTo>
                  <a:lnTo>
                    <a:pt x="1948" y="6377"/>
                  </a:lnTo>
                  <a:lnTo>
                    <a:pt x="1812" y="6298"/>
                  </a:lnTo>
                  <a:lnTo>
                    <a:pt x="1679" y="6213"/>
                  </a:lnTo>
                  <a:lnTo>
                    <a:pt x="1551" y="6122"/>
                  </a:lnTo>
                  <a:lnTo>
                    <a:pt x="1429" y="6025"/>
                  </a:lnTo>
                  <a:lnTo>
                    <a:pt x="1310" y="5922"/>
                  </a:lnTo>
                  <a:lnTo>
                    <a:pt x="1197" y="5815"/>
                  </a:lnTo>
                  <a:lnTo>
                    <a:pt x="1089" y="5701"/>
                  </a:lnTo>
                  <a:lnTo>
                    <a:pt x="987" y="5583"/>
                  </a:lnTo>
                  <a:lnTo>
                    <a:pt x="889" y="5459"/>
                  </a:lnTo>
                  <a:lnTo>
                    <a:pt x="799" y="5331"/>
                  </a:lnTo>
                  <a:lnTo>
                    <a:pt x="714" y="5199"/>
                  </a:lnTo>
                  <a:lnTo>
                    <a:pt x="635" y="5063"/>
                  </a:lnTo>
                  <a:lnTo>
                    <a:pt x="563" y="4922"/>
                  </a:lnTo>
                  <a:lnTo>
                    <a:pt x="498" y="4777"/>
                  </a:lnTo>
                  <a:lnTo>
                    <a:pt x="439" y="4629"/>
                  </a:lnTo>
                  <a:lnTo>
                    <a:pt x="388" y="4477"/>
                  </a:lnTo>
                  <a:lnTo>
                    <a:pt x="344" y="4322"/>
                  </a:lnTo>
                  <a:lnTo>
                    <a:pt x="308" y="4164"/>
                  </a:lnTo>
                  <a:lnTo>
                    <a:pt x="278" y="4003"/>
                  </a:lnTo>
                  <a:lnTo>
                    <a:pt x="258" y="3840"/>
                  </a:lnTo>
                  <a:lnTo>
                    <a:pt x="246" y="3674"/>
                  </a:lnTo>
                  <a:lnTo>
                    <a:pt x="241" y="3506"/>
                  </a:lnTo>
                  <a:lnTo>
                    <a:pt x="246" y="3338"/>
                  </a:lnTo>
                  <a:lnTo>
                    <a:pt x="258" y="3173"/>
                  </a:lnTo>
                  <a:lnTo>
                    <a:pt x="278" y="3010"/>
                  </a:lnTo>
                  <a:lnTo>
                    <a:pt x="308" y="2848"/>
                  </a:lnTo>
                  <a:lnTo>
                    <a:pt x="344" y="2691"/>
                  </a:lnTo>
                  <a:lnTo>
                    <a:pt x="388" y="2535"/>
                  </a:lnTo>
                  <a:lnTo>
                    <a:pt x="439" y="2385"/>
                  </a:lnTo>
                  <a:lnTo>
                    <a:pt x="498" y="2236"/>
                  </a:lnTo>
                  <a:lnTo>
                    <a:pt x="563" y="2092"/>
                  </a:lnTo>
                  <a:lnTo>
                    <a:pt x="635" y="1950"/>
                  </a:lnTo>
                  <a:lnTo>
                    <a:pt x="714" y="1814"/>
                  </a:lnTo>
                  <a:lnTo>
                    <a:pt x="799" y="1681"/>
                  </a:lnTo>
                  <a:lnTo>
                    <a:pt x="889" y="1553"/>
                  </a:lnTo>
                  <a:lnTo>
                    <a:pt x="987" y="1431"/>
                  </a:lnTo>
                  <a:lnTo>
                    <a:pt x="1089" y="1312"/>
                  </a:lnTo>
                  <a:lnTo>
                    <a:pt x="1197" y="1198"/>
                  </a:lnTo>
                  <a:lnTo>
                    <a:pt x="1310" y="1090"/>
                  </a:lnTo>
                  <a:lnTo>
                    <a:pt x="1429" y="988"/>
                  </a:lnTo>
                  <a:lnTo>
                    <a:pt x="1551" y="891"/>
                  </a:lnTo>
                  <a:lnTo>
                    <a:pt x="1679" y="800"/>
                  </a:lnTo>
                  <a:lnTo>
                    <a:pt x="1812" y="715"/>
                  </a:lnTo>
                  <a:lnTo>
                    <a:pt x="1948" y="637"/>
                  </a:lnTo>
                  <a:lnTo>
                    <a:pt x="2090" y="564"/>
                  </a:lnTo>
                  <a:lnTo>
                    <a:pt x="2234" y="498"/>
                  </a:lnTo>
                  <a:lnTo>
                    <a:pt x="2382" y="440"/>
                  </a:lnTo>
                  <a:lnTo>
                    <a:pt x="2533" y="389"/>
                  </a:lnTo>
                  <a:lnTo>
                    <a:pt x="2688" y="345"/>
                  </a:lnTo>
                  <a:lnTo>
                    <a:pt x="2846" y="309"/>
                  </a:lnTo>
                  <a:lnTo>
                    <a:pt x="3007" y="279"/>
                  </a:lnTo>
                  <a:lnTo>
                    <a:pt x="3170" y="259"/>
                  </a:lnTo>
                  <a:lnTo>
                    <a:pt x="3335" y="246"/>
                  </a:lnTo>
                  <a:lnTo>
                    <a:pt x="3503" y="242"/>
                  </a:lnTo>
                  <a:lnTo>
                    <a:pt x="3671" y="246"/>
                  </a:lnTo>
                  <a:lnTo>
                    <a:pt x="3836" y="259"/>
                  </a:lnTo>
                  <a:lnTo>
                    <a:pt x="4000" y="279"/>
                  </a:lnTo>
                  <a:lnTo>
                    <a:pt x="4161" y="309"/>
                  </a:lnTo>
                  <a:lnTo>
                    <a:pt x="4318" y="345"/>
                  </a:lnTo>
                  <a:lnTo>
                    <a:pt x="4474" y="389"/>
                  </a:lnTo>
                  <a:lnTo>
                    <a:pt x="4625" y="440"/>
                  </a:lnTo>
                  <a:lnTo>
                    <a:pt x="4773" y="498"/>
                  </a:lnTo>
                  <a:lnTo>
                    <a:pt x="4918" y="564"/>
                  </a:lnTo>
                  <a:lnTo>
                    <a:pt x="5058" y="637"/>
                  </a:lnTo>
                  <a:lnTo>
                    <a:pt x="5194" y="715"/>
                  </a:lnTo>
                  <a:lnTo>
                    <a:pt x="5327" y="800"/>
                  </a:lnTo>
                  <a:lnTo>
                    <a:pt x="5455" y="891"/>
                  </a:lnTo>
                  <a:lnTo>
                    <a:pt x="5579" y="988"/>
                  </a:lnTo>
                  <a:lnTo>
                    <a:pt x="5697" y="1090"/>
                  </a:lnTo>
                  <a:lnTo>
                    <a:pt x="5810" y="1198"/>
                  </a:lnTo>
                  <a:lnTo>
                    <a:pt x="5918" y="1312"/>
                  </a:lnTo>
                  <a:lnTo>
                    <a:pt x="6021" y="1431"/>
                  </a:lnTo>
                  <a:lnTo>
                    <a:pt x="6117" y="1553"/>
                  </a:lnTo>
                  <a:lnTo>
                    <a:pt x="6209" y="1681"/>
                  </a:lnTo>
                  <a:lnTo>
                    <a:pt x="6293" y="1814"/>
                  </a:lnTo>
                  <a:lnTo>
                    <a:pt x="6372" y="1950"/>
                  </a:lnTo>
                  <a:lnTo>
                    <a:pt x="6444" y="2092"/>
                  </a:lnTo>
                  <a:lnTo>
                    <a:pt x="6509" y="2236"/>
                  </a:lnTo>
                  <a:lnTo>
                    <a:pt x="6567" y="2385"/>
                  </a:lnTo>
                  <a:lnTo>
                    <a:pt x="6619" y="2535"/>
                  </a:lnTo>
                  <a:lnTo>
                    <a:pt x="6662" y="2691"/>
                  </a:lnTo>
                  <a:lnTo>
                    <a:pt x="6700" y="2848"/>
                  </a:lnTo>
                  <a:lnTo>
                    <a:pt x="6728" y="3010"/>
                  </a:lnTo>
                  <a:lnTo>
                    <a:pt x="6748" y="3173"/>
                  </a:lnTo>
                  <a:lnTo>
                    <a:pt x="6761" y="3338"/>
                  </a:lnTo>
                  <a:lnTo>
                    <a:pt x="6765" y="3506"/>
                  </a:lnTo>
                  <a:close/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35"/>
            <p:cNvSpPr>
              <a:spLocks noChangeAspect="1" noEditPoints="1"/>
            </p:cNvSpPr>
            <p:nvPr/>
          </p:nvSpPr>
          <p:spPr bwMode="auto">
            <a:xfrm>
              <a:off x="3832" y="1153"/>
              <a:ext cx="811" cy="813"/>
            </a:xfrm>
            <a:custGeom>
              <a:avLst/>
              <a:gdLst>
                <a:gd name="T0" fmla="*/ 0 w 6766"/>
                <a:gd name="T1" fmla="*/ 0 h 6769"/>
                <a:gd name="T2" fmla="*/ 0 w 6766"/>
                <a:gd name="T3" fmla="*/ 0 h 6769"/>
                <a:gd name="T4" fmla="*/ 0 w 6766"/>
                <a:gd name="T5" fmla="*/ 0 h 6769"/>
                <a:gd name="T6" fmla="*/ 0 w 6766"/>
                <a:gd name="T7" fmla="*/ 0 h 6769"/>
                <a:gd name="T8" fmla="*/ 0 w 6766"/>
                <a:gd name="T9" fmla="*/ 0 h 6769"/>
                <a:gd name="T10" fmla="*/ 0 w 6766"/>
                <a:gd name="T11" fmla="*/ 0 h 6769"/>
                <a:gd name="T12" fmla="*/ 0 w 6766"/>
                <a:gd name="T13" fmla="*/ 0 h 6769"/>
                <a:gd name="T14" fmla="*/ 0 w 6766"/>
                <a:gd name="T15" fmla="*/ 0 h 6769"/>
                <a:gd name="T16" fmla="*/ 0 w 6766"/>
                <a:gd name="T17" fmla="*/ 0 h 6769"/>
                <a:gd name="T18" fmla="*/ 0 w 6766"/>
                <a:gd name="T19" fmla="*/ 0 h 6769"/>
                <a:gd name="T20" fmla="*/ 0 w 6766"/>
                <a:gd name="T21" fmla="*/ 0 h 6769"/>
                <a:gd name="T22" fmla="*/ 0 w 6766"/>
                <a:gd name="T23" fmla="*/ 0 h 6769"/>
                <a:gd name="T24" fmla="*/ 0 w 6766"/>
                <a:gd name="T25" fmla="*/ 0 h 6769"/>
                <a:gd name="T26" fmla="*/ 0 w 6766"/>
                <a:gd name="T27" fmla="*/ 0 h 6769"/>
                <a:gd name="T28" fmla="*/ 0 w 6766"/>
                <a:gd name="T29" fmla="*/ 0 h 6769"/>
                <a:gd name="T30" fmla="*/ 0 w 6766"/>
                <a:gd name="T31" fmla="*/ 0 h 6769"/>
                <a:gd name="T32" fmla="*/ 0 w 6766"/>
                <a:gd name="T33" fmla="*/ 0 h 6769"/>
                <a:gd name="T34" fmla="*/ 0 w 6766"/>
                <a:gd name="T35" fmla="*/ 0 h 6769"/>
                <a:gd name="T36" fmla="*/ 0 w 6766"/>
                <a:gd name="T37" fmla="*/ 0 h 6769"/>
                <a:gd name="T38" fmla="*/ 0 w 6766"/>
                <a:gd name="T39" fmla="*/ 0 h 6769"/>
                <a:gd name="T40" fmla="*/ 0 w 6766"/>
                <a:gd name="T41" fmla="*/ 0 h 6769"/>
                <a:gd name="T42" fmla="*/ 0 w 6766"/>
                <a:gd name="T43" fmla="*/ 0 h 6769"/>
                <a:gd name="T44" fmla="*/ 0 w 6766"/>
                <a:gd name="T45" fmla="*/ 0 h 6769"/>
                <a:gd name="T46" fmla="*/ 0 w 6766"/>
                <a:gd name="T47" fmla="*/ 0 h 6769"/>
                <a:gd name="T48" fmla="*/ 0 w 6766"/>
                <a:gd name="T49" fmla="*/ 0 h 6769"/>
                <a:gd name="T50" fmla="*/ 0 w 6766"/>
                <a:gd name="T51" fmla="*/ 0 h 6769"/>
                <a:gd name="T52" fmla="*/ 0 w 6766"/>
                <a:gd name="T53" fmla="*/ 0 h 6769"/>
                <a:gd name="T54" fmla="*/ 0 w 6766"/>
                <a:gd name="T55" fmla="*/ 0 h 6769"/>
                <a:gd name="T56" fmla="*/ 0 w 6766"/>
                <a:gd name="T57" fmla="*/ 0 h 6769"/>
                <a:gd name="T58" fmla="*/ 0 w 6766"/>
                <a:gd name="T59" fmla="*/ 0 h 6769"/>
                <a:gd name="T60" fmla="*/ 0 w 6766"/>
                <a:gd name="T61" fmla="*/ 0 h 6769"/>
                <a:gd name="T62" fmla="*/ 0 w 6766"/>
                <a:gd name="T63" fmla="*/ 0 h 6769"/>
                <a:gd name="T64" fmla="*/ 0 w 6766"/>
                <a:gd name="T65" fmla="*/ 0 h 6769"/>
                <a:gd name="T66" fmla="*/ 0 w 6766"/>
                <a:gd name="T67" fmla="*/ 0 h 6769"/>
                <a:gd name="T68" fmla="*/ 0 w 6766"/>
                <a:gd name="T69" fmla="*/ 0 h 6769"/>
                <a:gd name="T70" fmla="*/ 0 w 6766"/>
                <a:gd name="T71" fmla="*/ 0 h 6769"/>
                <a:gd name="T72" fmla="*/ 0 w 6766"/>
                <a:gd name="T73" fmla="*/ 0 h 6769"/>
                <a:gd name="T74" fmla="*/ 0 w 6766"/>
                <a:gd name="T75" fmla="*/ 0 h 6769"/>
                <a:gd name="T76" fmla="*/ 0 w 6766"/>
                <a:gd name="T77" fmla="*/ 0 h 6769"/>
                <a:gd name="T78" fmla="*/ 0 w 6766"/>
                <a:gd name="T79" fmla="*/ 0 h 6769"/>
                <a:gd name="T80" fmla="*/ 0 w 6766"/>
                <a:gd name="T81" fmla="*/ 0 h 6769"/>
                <a:gd name="T82" fmla="*/ 0 w 6766"/>
                <a:gd name="T83" fmla="*/ 0 h 6769"/>
                <a:gd name="T84" fmla="*/ 0 w 6766"/>
                <a:gd name="T85" fmla="*/ 0 h 6769"/>
                <a:gd name="T86" fmla="*/ 0 w 6766"/>
                <a:gd name="T87" fmla="*/ 0 h 6769"/>
                <a:gd name="T88" fmla="*/ 0 w 6766"/>
                <a:gd name="T89" fmla="*/ 0 h 6769"/>
                <a:gd name="T90" fmla="*/ 0 w 6766"/>
                <a:gd name="T91" fmla="*/ 0 h 6769"/>
                <a:gd name="T92" fmla="*/ 0 w 6766"/>
                <a:gd name="T93" fmla="*/ 0 h 6769"/>
                <a:gd name="T94" fmla="*/ 0 w 6766"/>
                <a:gd name="T95" fmla="*/ 0 h 6769"/>
                <a:gd name="T96" fmla="*/ 0 w 6766"/>
                <a:gd name="T97" fmla="*/ 0 h 6769"/>
                <a:gd name="T98" fmla="*/ 0 w 6766"/>
                <a:gd name="T99" fmla="*/ 0 h 6769"/>
                <a:gd name="T100" fmla="*/ 0 w 6766"/>
                <a:gd name="T101" fmla="*/ 0 h 67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66"/>
                <a:gd name="T154" fmla="*/ 0 h 6769"/>
                <a:gd name="T155" fmla="*/ 6766 w 6766"/>
                <a:gd name="T156" fmla="*/ 6769 h 67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66" h="6769">
                  <a:moveTo>
                    <a:pt x="6766" y="3384"/>
                  </a:moveTo>
                  <a:lnTo>
                    <a:pt x="6761" y="3211"/>
                  </a:lnTo>
                  <a:lnTo>
                    <a:pt x="6748" y="3038"/>
                  </a:lnTo>
                  <a:lnTo>
                    <a:pt x="6726" y="2869"/>
                  </a:lnTo>
                  <a:lnTo>
                    <a:pt x="6697" y="2703"/>
                  </a:lnTo>
                  <a:lnTo>
                    <a:pt x="6659" y="2538"/>
                  </a:lnTo>
                  <a:lnTo>
                    <a:pt x="6613" y="2378"/>
                  </a:lnTo>
                  <a:lnTo>
                    <a:pt x="6561" y="2221"/>
                  </a:lnTo>
                  <a:lnTo>
                    <a:pt x="6499" y="2067"/>
                  </a:lnTo>
                  <a:lnTo>
                    <a:pt x="6431" y="1917"/>
                  </a:lnTo>
                  <a:lnTo>
                    <a:pt x="6357" y="1771"/>
                  </a:lnTo>
                  <a:lnTo>
                    <a:pt x="6275" y="1630"/>
                  </a:lnTo>
                  <a:lnTo>
                    <a:pt x="6188" y="1492"/>
                  </a:lnTo>
                  <a:lnTo>
                    <a:pt x="6094" y="1360"/>
                  </a:lnTo>
                  <a:lnTo>
                    <a:pt x="5993" y="1232"/>
                  </a:lnTo>
                  <a:lnTo>
                    <a:pt x="5886" y="1109"/>
                  </a:lnTo>
                  <a:lnTo>
                    <a:pt x="5774" y="991"/>
                  </a:lnTo>
                  <a:lnTo>
                    <a:pt x="5657" y="879"/>
                  </a:lnTo>
                  <a:lnTo>
                    <a:pt x="5534" y="772"/>
                  </a:lnTo>
                  <a:lnTo>
                    <a:pt x="5407" y="672"/>
                  </a:lnTo>
                  <a:lnTo>
                    <a:pt x="5274" y="577"/>
                  </a:lnTo>
                  <a:lnTo>
                    <a:pt x="5137" y="490"/>
                  </a:lnTo>
                  <a:lnTo>
                    <a:pt x="4995" y="408"/>
                  </a:lnTo>
                  <a:lnTo>
                    <a:pt x="4849" y="333"/>
                  </a:lnTo>
                  <a:lnTo>
                    <a:pt x="4699" y="265"/>
                  </a:lnTo>
                  <a:lnTo>
                    <a:pt x="4545" y="205"/>
                  </a:lnTo>
                  <a:lnTo>
                    <a:pt x="4389" y="152"/>
                  </a:lnTo>
                  <a:lnTo>
                    <a:pt x="4228" y="106"/>
                  </a:lnTo>
                  <a:lnTo>
                    <a:pt x="4065" y="68"/>
                  </a:lnTo>
                  <a:lnTo>
                    <a:pt x="3898" y="38"/>
                  </a:lnTo>
                  <a:lnTo>
                    <a:pt x="3728" y="17"/>
                  </a:lnTo>
                  <a:lnTo>
                    <a:pt x="3557" y="4"/>
                  </a:lnTo>
                  <a:lnTo>
                    <a:pt x="3382" y="0"/>
                  </a:lnTo>
                  <a:lnTo>
                    <a:pt x="3209" y="4"/>
                  </a:lnTo>
                  <a:lnTo>
                    <a:pt x="3037" y="17"/>
                  </a:lnTo>
                  <a:lnTo>
                    <a:pt x="2868" y="38"/>
                  </a:lnTo>
                  <a:lnTo>
                    <a:pt x="2701" y="68"/>
                  </a:lnTo>
                  <a:lnTo>
                    <a:pt x="2537" y="106"/>
                  </a:lnTo>
                  <a:lnTo>
                    <a:pt x="2377" y="152"/>
                  </a:lnTo>
                  <a:lnTo>
                    <a:pt x="2219" y="205"/>
                  </a:lnTo>
                  <a:lnTo>
                    <a:pt x="2066" y="265"/>
                  </a:lnTo>
                  <a:lnTo>
                    <a:pt x="1915" y="333"/>
                  </a:lnTo>
                  <a:lnTo>
                    <a:pt x="1770" y="408"/>
                  </a:lnTo>
                  <a:lnTo>
                    <a:pt x="1629" y="490"/>
                  </a:lnTo>
                  <a:lnTo>
                    <a:pt x="1492" y="577"/>
                  </a:lnTo>
                  <a:lnTo>
                    <a:pt x="1359" y="672"/>
                  </a:lnTo>
                  <a:lnTo>
                    <a:pt x="1231" y="772"/>
                  </a:lnTo>
                  <a:lnTo>
                    <a:pt x="1108" y="879"/>
                  </a:lnTo>
                  <a:lnTo>
                    <a:pt x="991" y="991"/>
                  </a:lnTo>
                  <a:lnTo>
                    <a:pt x="878" y="1109"/>
                  </a:lnTo>
                  <a:lnTo>
                    <a:pt x="772" y="1232"/>
                  </a:lnTo>
                  <a:lnTo>
                    <a:pt x="672" y="1360"/>
                  </a:lnTo>
                  <a:lnTo>
                    <a:pt x="577" y="1492"/>
                  </a:lnTo>
                  <a:lnTo>
                    <a:pt x="490" y="1630"/>
                  </a:lnTo>
                  <a:lnTo>
                    <a:pt x="408" y="1771"/>
                  </a:lnTo>
                  <a:lnTo>
                    <a:pt x="333" y="1917"/>
                  </a:lnTo>
                  <a:lnTo>
                    <a:pt x="265" y="2067"/>
                  </a:lnTo>
                  <a:lnTo>
                    <a:pt x="205" y="2221"/>
                  </a:lnTo>
                  <a:lnTo>
                    <a:pt x="152" y="2378"/>
                  </a:lnTo>
                  <a:lnTo>
                    <a:pt x="106" y="2538"/>
                  </a:lnTo>
                  <a:lnTo>
                    <a:pt x="68" y="2703"/>
                  </a:lnTo>
                  <a:lnTo>
                    <a:pt x="38" y="2869"/>
                  </a:lnTo>
                  <a:lnTo>
                    <a:pt x="17" y="3038"/>
                  </a:lnTo>
                  <a:lnTo>
                    <a:pt x="4" y="3211"/>
                  </a:lnTo>
                  <a:lnTo>
                    <a:pt x="0" y="3384"/>
                  </a:lnTo>
                  <a:lnTo>
                    <a:pt x="4" y="3559"/>
                  </a:lnTo>
                  <a:lnTo>
                    <a:pt x="17" y="3730"/>
                  </a:lnTo>
                  <a:lnTo>
                    <a:pt x="38" y="3900"/>
                  </a:lnTo>
                  <a:lnTo>
                    <a:pt x="68" y="4067"/>
                  </a:lnTo>
                  <a:lnTo>
                    <a:pt x="106" y="4230"/>
                  </a:lnTo>
                  <a:lnTo>
                    <a:pt x="152" y="4392"/>
                  </a:lnTo>
                  <a:lnTo>
                    <a:pt x="205" y="4548"/>
                  </a:lnTo>
                  <a:lnTo>
                    <a:pt x="265" y="4702"/>
                  </a:lnTo>
                  <a:lnTo>
                    <a:pt x="333" y="4852"/>
                  </a:lnTo>
                  <a:lnTo>
                    <a:pt x="408" y="4998"/>
                  </a:lnTo>
                  <a:lnTo>
                    <a:pt x="490" y="5140"/>
                  </a:lnTo>
                  <a:lnTo>
                    <a:pt x="577" y="5277"/>
                  </a:lnTo>
                  <a:lnTo>
                    <a:pt x="672" y="5410"/>
                  </a:lnTo>
                  <a:lnTo>
                    <a:pt x="772" y="5537"/>
                  </a:lnTo>
                  <a:lnTo>
                    <a:pt x="878" y="5661"/>
                  </a:lnTo>
                  <a:lnTo>
                    <a:pt x="991" y="5778"/>
                  </a:lnTo>
                  <a:lnTo>
                    <a:pt x="1108" y="5890"/>
                  </a:lnTo>
                  <a:lnTo>
                    <a:pt x="1231" y="5996"/>
                  </a:lnTo>
                  <a:lnTo>
                    <a:pt x="1359" y="6097"/>
                  </a:lnTo>
                  <a:lnTo>
                    <a:pt x="1492" y="6192"/>
                  </a:lnTo>
                  <a:lnTo>
                    <a:pt x="1629" y="6279"/>
                  </a:lnTo>
                  <a:lnTo>
                    <a:pt x="1770" y="6361"/>
                  </a:lnTo>
                  <a:lnTo>
                    <a:pt x="1915" y="6435"/>
                  </a:lnTo>
                  <a:lnTo>
                    <a:pt x="2066" y="6503"/>
                  </a:lnTo>
                  <a:lnTo>
                    <a:pt x="2219" y="6564"/>
                  </a:lnTo>
                  <a:lnTo>
                    <a:pt x="2377" y="6617"/>
                  </a:lnTo>
                  <a:lnTo>
                    <a:pt x="2537" y="6663"/>
                  </a:lnTo>
                  <a:lnTo>
                    <a:pt x="2701" y="6701"/>
                  </a:lnTo>
                  <a:lnTo>
                    <a:pt x="2868" y="6730"/>
                  </a:lnTo>
                  <a:lnTo>
                    <a:pt x="3037" y="6752"/>
                  </a:lnTo>
                  <a:lnTo>
                    <a:pt x="3209" y="6766"/>
                  </a:lnTo>
                  <a:lnTo>
                    <a:pt x="3382" y="6769"/>
                  </a:lnTo>
                  <a:lnTo>
                    <a:pt x="3557" y="6766"/>
                  </a:lnTo>
                  <a:lnTo>
                    <a:pt x="3728" y="6752"/>
                  </a:lnTo>
                  <a:lnTo>
                    <a:pt x="3898" y="6730"/>
                  </a:lnTo>
                  <a:lnTo>
                    <a:pt x="4065" y="6701"/>
                  </a:lnTo>
                  <a:lnTo>
                    <a:pt x="4228" y="6663"/>
                  </a:lnTo>
                  <a:lnTo>
                    <a:pt x="4389" y="6617"/>
                  </a:lnTo>
                  <a:lnTo>
                    <a:pt x="4545" y="6564"/>
                  </a:lnTo>
                  <a:lnTo>
                    <a:pt x="4699" y="6503"/>
                  </a:lnTo>
                  <a:lnTo>
                    <a:pt x="4849" y="6435"/>
                  </a:lnTo>
                  <a:lnTo>
                    <a:pt x="4995" y="6361"/>
                  </a:lnTo>
                  <a:lnTo>
                    <a:pt x="5137" y="6279"/>
                  </a:lnTo>
                  <a:lnTo>
                    <a:pt x="5274" y="6192"/>
                  </a:lnTo>
                  <a:lnTo>
                    <a:pt x="5407" y="6097"/>
                  </a:lnTo>
                  <a:lnTo>
                    <a:pt x="5534" y="5996"/>
                  </a:lnTo>
                  <a:lnTo>
                    <a:pt x="5657" y="5890"/>
                  </a:lnTo>
                  <a:lnTo>
                    <a:pt x="5774" y="5778"/>
                  </a:lnTo>
                  <a:lnTo>
                    <a:pt x="5886" y="5661"/>
                  </a:lnTo>
                  <a:lnTo>
                    <a:pt x="5993" y="5537"/>
                  </a:lnTo>
                  <a:lnTo>
                    <a:pt x="6094" y="5410"/>
                  </a:lnTo>
                  <a:lnTo>
                    <a:pt x="6188" y="5277"/>
                  </a:lnTo>
                  <a:lnTo>
                    <a:pt x="6275" y="5140"/>
                  </a:lnTo>
                  <a:lnTo>
                    <a:pt x="6357" y="4998"/>
                  </a:lnTo>
                  <a:lnTo>
                    <a:pt x="6431" y="4852"/>
                  </a:lnTo>
                  <a:lnTo>
                    <a:pt x="6499" y="4702"/>
                  </a:lnTo>
                  <a:lnTo>
                    <a:pt x="6561" y="4548"/>
                  </a:lnTo>
                  <a:lnTo>
                    <a:pt x="6613" y="4392"/>
                  </a:lnTo>
                  <a:lnTo>
                    <a:pt x="6659" y="4230"/>
                  </a:lnTo>
                  <a:lnTo>
                    <a:pt x="6697" y="4067"/>
                  </a:lnTo>
                  <a:lnTo>
                    <a:pt x="6726" y="3900"/>
                  </a:lnTo>
                  <a:lnTo>
                    <a:pt x="6748" y="3730"/>
                  </a:lnTo>
                  <a:lnTo>
                    <a:pt x="6761" y="3559"/>
                  </a:lnTo>
                  <a:lnTo>
                    <a:pt x="6766" y="3384"/>
                  </a:lnTo>
                  <a:close/>
                  <a:moveTo>
                    <a:pt x="6523" y="3384"/>
                  </a:moveTo>
                  <a:lnTo>
                    <a:pt x="6520" y="3547"/>
                  </a:lnTo>
                  <a:lnTo>
                    <a:pt x="6507" y="3705"/>
                  </a:lnTo>
                  <a:lnTo>
                    <a:pt x="6487" y="3863"/>
                  </a:lnTo>
                  <a:lnTo>
                    <a:pt x="6460" y="4018"/>
                  </a:lnTo>
                  <a:lnTo>
                    <a:pt x="6425" y="4170"/>
                  </a:lnTo>
                  <a:lnTo>
                    <a:pt x="6383" y="4319"/>
                  </a:lnTo>
                  <a:lnTo>
                    <a:pt x="6333" y="4465"/>
                  </a:lnTo>
                  <a:lnTo>
                    <a:pt x="6277" y="4608"/>
                  </a:lnTo>
                  <a:lnTo>
                    <a:pt x="6214" y="4747"/>
                  </a:lnTo>
                  <a:lnTo>
                    <a:pt x="6145" y="4883"/>
                  </a:lnTo>
                  <a:lnTo>
                    <a:pt x="6069" y="5014"/>
                  </a:lnTo>
                  <a:lnTo>
                    <a:pt x="5987" y="5141"/>
                  </a:lnTo>
                  <a:lnTo>
                    <a:pt x="5900" y="5265"/>
                  </a:lnTo>
                  <a:lnTo>
                    <a:pt x="5807" y="5384"/>
                  </a:lnTo>
                  <a:lnTo>
                    <a:pt x="5707" y="5497"/>
                  </a:lnTo>
                  <a:lnTo>
                    <a:pt x="5604" y="5607"/>
                  </a:lnTo>
                  <a:lnTo>
                    <a:pt x="5494" y="5711"/>
                  </a:lnTo>
                  <a:lnTo>
                    <a:pt x="5381" y="5809"/>
                  </a:lnTo>
                  <a:lnTo>
                    <a:pt x="5262" y="5903"/>
                  </a:lnTo>
                  <a:lnTo>
                    <a:pt x="5139" y="5991"/>
                  </a:lnTo>
                  <a:lnTo>
                    <a:pt x="5011" y="6072"/>
                  </a:lnTo>
                  <a:lnTo>
                    <a:pt x="4880" y="6148"/>
                  </a:lnTo>
                  <a:lnTo>
                    <a:pt x="4745" y="6218"/>
                  </a:lnTo>
                  <a:lnTo>
                    <a:pt x="4605" y="6281"/>
                  </a:lnTo>
                  <a:lnTo>
                    <a:pt x="4462" y="6337"/>
                  </a:lnTo>
                  <a:lnTo>
                    <a:pt x="4316" y="6387"/>
                  </a:lnTo>
                  <a:lnTo>
                    <a:pt x="4168" y="6429"/>
                  </a:lnTo>
                  <a:lnTo>
                    <a:pt x="4016" y="6464"/>
                  </a:lnTo>
                  <a:lnTo>
                    <a:pt x="3861" y="6491"/>
                  </a:lnTo>
                  <a:lnTo>
                    <a:pt x="3703" y="6511"/>
                  </a:lnTo>
                  <a:lnTo>
                    <a:pt x="3544" y="6524"/>
                  </a:lnTo>
                  <a:lnTo>
                    <a:pt x="3382" y="6527"/>
                  </a:lnTo>
                  <a:lnTo>
                    <a:pt x="3221" y="6524"/>
                  </a:lnTo>
                  <a:lnTo>
                    <a:pt x="3061" y="6511"/>
                  </a:lnTo>
                  <a:lnTo>
                    <a:pt x="2904" y="6491"/>
                  </a:lnTo>
                  <a:lnTo>
                    <a:pt x="2750" y="6464"/>
                  </a:lnTo>
                  <a:lnTo>
                    <a:pt x="2598" y="6429"/>
                  </a:lnTo>
                  <a:lnTo>
                    <a:pt x="2448" y="6387"/>
                  </a:lnTo>
                  <a:lnTo>
                    <a:pt x="2302" y="6337"/>
                  </a:lnTo>
                  <a:lnTo>
                    <a:pt x="2160" y="6281"/>
                  </a:lnTo>
                  <a:lnTo>
                    <a:pt x="2021" y="6218"/>
                  </a:lnTo>
                  <a:lnTo>
                    <a:pt x="1885" y="6148"/>
                  </a:lnTo>
                  <a:lnTo>
                    <a:pt x="1753" y="6072"/>
                  </a:lnTo>
                  <a:lnTo>
                    <a:pt x="1626" y="5991"/>
                  </a:lnTo>
                  <a:lnTo>
                    <a:pt x="1503" y="5903"/>
                  </a:lnTo>
                  <a:lnTo>
                    <a:pt x="1384" y="5809"/>
                  </a:lnTo>
                  <a:lnTo>
                    <a:pt x="1271" y="5711"/>
                  </a:lnTo>
                  <a:lnTo>
                    <a:pt x="1162" y="5607"/>
                  </a:lnTo>
                  <a:lnTo>
                    <a:pt x="1057" y="5497"/>
                  </a:lnTo>
                  <a:lnTo>
                    <a:pt x="959" y="5384"/>
                  </a:lnTo>
                  <a:lnTo>
                    <a:pt x="865" y="5265"/>
                  </a:lnTo>
                  <a:lnTo>
                    <a:pt x="777" y="5141"/>
                  </a:lnTo>
                  <a:lnTo>
                    <a:pt x="696" y="5014"/>
                  </a:lnTo>
                  <a:lnTo>
                    <a:pt x="620" y="4883"/>
                  </a:lnTo>
                  <a:lnTo>
                    <a:pt x="551" y="4747"/>
                  </a:lnTo>
                  <a:lnTo>
                    <a:pt x="488" y="4608"/>
                  </a:lnTo>
                  <a:lnTo>
                    <a:pt x="432" y="4465"/>
                  </a:lnTo>
                  <a:lnTo>
                    <a:pt x="383" y="4319"/>
                  </a:lnTo>
                  <a:lnTo>
                    <a:pt x="340" y="4170"/>
                  </a:lnTo>
                  <a:lnTo>
                    <a:pt x="305" y="4018"/>
                  </a:lnTo>
                  <a:lnTo>
                    <a:pt x="278" y="3863"/>
                  </a:lnTo>
                  <a:lnTo>
                    <a:pt x="257" y="3705"/>
                  </a:lnTo>
                  <a:lnTo>
                    <a:pt x="246" y="3547"/>
                  </a:lnTo>
                  <a:lnTo>
                    <a:pt x="241" y="3384"/>
                  </a:lnTo>
                  <a:lnTo>
                    <a:pt x="246" y="3223"/>
                  </a:lnTo>
                  <a:lnTo>
                    <a:pt x="257" y="3063"/>
                  </a:lnTo>
                  <a:lnTo>
                    <a:pt x="278" y="2906"/>
                  </a:lnTo>
                  <a:lnTo>
                    <a:pt x="305" y="2751"/>
                  </a:lnTo>
                  <a:lnTo>
                    <a:pt x="340" y="2599"/>
                  </a:lnTo>
                  <a:lnTo>
                    <a:pt x="383" y="2450"/>
                  </a:lnTo>
                  <a:lnTo>
                    <a:pt x="432" y="2303"/>
                  </a:lnTo>
                  <a:lnTo>
                    <a:pt x="488" y="2160"/>
                  </a:lnTo>
                  <a:lnTo>
                    <a:pt x="551" y="2022"/>
                  </a:lnTo>
                  <a:lnTo>
                    <a:pt x="620" y="1886"/>
                  </a:lnTo>
                  <a:lnTo>
                    <a:pt x="696" y="1754"/>
                  </a:lnTo>
                  <a:lnTo>
                    <a:pt x="777" y="1627"/>
                  </a:lnTo>
                  <a:lnTo>
                    <a:pt x="865" y="1504"/>
                  </a:lnTo>
                  <a:lnTo>
                    <a:pt x="959" y="1385"/>
                  </a:lnTo>
                  <a:lnTo>
                    <a:pt x="1057" y="1271"/>
                  </a:lnTo>
                  <a:lnTo>
                    <a:pt x="1162" y="1162"/>
                  </a:lnTo>
                  <a:lnTo>
                    <a:pt x="1271" y="1058"/>
                  </a:lnTo>
                  <a:lnTo>
                    <a:pt x="1384" y="959"/>
                  </a:lnTo>
                  <a:lnTo>
                    <a:pt x="1503" y="865"/>
                  </a:lnTo>
                  <a:lnTo>
                    <a:pt x="1626" y="778"/>
                  </a:lnTo>
                  <a:lnTo>
                    <a:pt x="1753" y="696"/>
                  </a:lnTo>
                  <a:lnTo>
                    <a:pt x="1885" y="620"/>
                  </a:lnTo>
                  <a:lnTo>
                    <a:pt x="2021" y="551"/>
                  </a:lnTo>
                  <a:lnTo>
                    <a:pt x="2160" y="489"/>
                  </a:lnTo>
                  <a:lnTo>
                    <a:pt x="2302" y="432"/>
                  </a:lnTo>
                  <a:lnTo>
                    <a:pt x="2448" y="383"/>
                  </a:lnTo>
                  <a:lnTo>
                    <a:pt x="2598" y="340"/>
                  </a:lnTo>
                  <a:lnTo>
                    <a:pt x="2750" y="305"/>
                  </a:lnTo>
                  <a:lnTo>
                    <a:pt x="2904" y="278"/>
                  </a:lnTo>
                  <a:lnTo>
                    <a:pt x="3061" y="257"/>
                  </a:lnTo>
                  <a:lnTo>
                    <a:pt x="3221" y="245"/>
                  </a:lnTo>
                  <a:lnTo>
                    <a:pt x="3382" y="241"/>
                  </a:lnTo>
                  <a:lnTo>
                    <a:pt x="3544" y="245"/>
                  </a:lnTo>
                  <a:lnTo>
                    <a:pt x="3703" y="257"/>
                  </a:lnTo>
                  <a:lnTo>
                    <a:pt x="3861" y="278"/>
                  </a:lnTo>
                  <a:lnTo>
                    <a:pt x="4016" y="305"/>
                  </a:lnTo>
                  <a:lnTo>
                    <a:pt x="4168" y="340"/>
                  </a:lnTo>
                  <a:lnTo>
                    <a:pt x="4316" y="383"/>
                  </a:lnTo>
                  <a:lnTo>
                    <a:pt x="4462" y="432"/>
                  </a:lnTo>
                  <a:lnTo>
                    <a:pt x="4605" y="489"/>
                  </a:lnTo>
                  <a:lnTo>
                    <a:pt x="4745" y="551"/>
                  </a:lnTo>
                  <a:lnTo>
                    <a:pt x="4880" y="620"/>
                  </a:lnTo>
                  <a:lnTo>
                    <a:pt x="5011" y="696"/>
                  </a:lnTo>
                  <a:lnTo>
                    <a:pt x="5139" y="778"/>
                  </a:lnTo>
                  <a:lnTo>
                    <a:pt x="5262" y="865"/>
                  </a:lnTo>
                  <a:lnTo>
                    <a:pt x="5381" y="959"/>
                  </a:lnTo>
                  <a:lnTo>
                    <a:pt x="5494" y="1058"/>
                  </a:lnTo>
                  <a:lnTo>
                    <a:pt x="5604" y="1162"/>
                  </a:lnTo>
                  <a:lnTo>
                    <a:pt x="5707" y="1271"/>
                  </a:lnTo>
                  <a:lnTo>
                    <a:pt x="5807" y="1385"/>
                  </a:lnTo>
                  <a:lnTo>
                    <a:pt x="5900" y="1504"/>
                  </a:lnTo>
                  <a:lnTo>
                    <a:pt x="5987" y="1627"/>
                  </a:lnTo>
                  <a:lnTo>
                    <a:pt x="6069" y="1754"/>
                  </a:lnTo>
                  <a:lnTo>
                    <a:pt x="6145" y="1886"/>
                  </a:lnTo>
                  <a:lnTo>
                    <a:pt x="6214" y="2022"/>
                  </a:lnTo>
                  <a:lnTo>
                    <a:pt x="6277" y="2160"/>
                  </a:lnTo>
                  <a:lnTo>
                    <a:pt x="6333" y="2303"/>
                  </a:lnTo>
                  <a:lnTo>
                    <a:pt x="6383" y="2450"/>
                  </a:lnTo>
                  <a:lnTo>
                    <a:pt x="6425" y="2599"/>
                  </a:lnTo>
                  <a:lnTo>
                    <a:pt x="6460" y="2751"/>
                  </a:lnTo>
                  <a:lnTo>
                    <a:pt x="6487" y="2906"/>
                  </a:lnTo>
                  <a:lnTo>
                    <a:pt x="6507" y="3063"/>
                  </a:lnTo>
                  <a:lnTo>
                    <a:pt x="6520" y="3223"/>
                  </a:lnTo>
                  <a:lnTo>
                    <a:pt x="6523" y="3384"/>
                  </a:lnTo>
                  <a:close/>
                </a:path>
              </a:pathLst>
            </a:custGeom>
            <a:solidFill>
              <a:srgbClr val="C3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36"/>
            <p:cNvSpPr>
              <a:spLocks noChangeAspect="1" noEditPoints="1"/>
            </p:cNvSpPr>
            <p:nvPr/>
          </p:nvSpPr>
          <p:spPr bwMode="auto">
            <a:xfrm>
              <a:off x="3846" y="1167"/>
              <a:ext cx="783" cy="784"/>
            </a:xfrm>
            <a:custGeom>
              <a:avLst/>
              <a:gdLst>
                <a:gd name="T0" fmla="*/ 0 w 6524"/>
                <a:gd name="T1" fmla="*/ 0 h 6529"/>
                <a:gd name="T2" fmla="*/ 0 w 6524"/>
                <a:gd name="T3" fmla="*/ 0 h 6529"/>
                <a:gd name="T4" fmla="*/ 0 w 6524"/>
                <a:gd name="T5" fmla="*/ 0 h 6529"/>
                <a:gd name="T6" fmla="*/ 0 w 6524"/>
                <a:gd name="T7" fmla="*/ 0 h 6529"/>
                <a:gd name="T8" fmla="*/ 0 w 6524"/>
                <a:gd name="T9" fmla="*/ 0 h 6529"/>
                <a:gd name="T10" fmla="*/ 0 w 6524"/>
                <a:gd name="T11" fmla="*/ 0 h 6529"/>
                <a:gd name="T12" fmla="*/ 0 w 6524"/>
                <a:gd name="T13" fmla="*/ 0 h 6529"/>
                <a:gd name="T14" fmla="*/ 0 w 6524"/>
                <a:gd name="T15" fmla="*/ 0 h 6529"/>
                <a:gd name="T16" fmla="*/ 0 w 6524"/>
                <a:gd name="T17" fmla="*/ 0 h 6529"/>
                <a:gd name="T18" fmla="*/ 0 w 6524"/>
                <a:gd name="T19" fmla="*/ 0 h 6529"/>
                <a:gd name="T20" fmla="*/ 0 w 6524"/>
                <a:gd name="T21" fmla="*/ 0 h 6529"/>
                <a:gd name="T22" fmla="*/ 0 w 6524"/>
                <a:gd name="T23" fmla="*/ 0 h 6529"/>
                <a:gd name="T24" fmla="*/ 0 w 6524"/>
                <a:gd name="T25" fmla="*/ 0 h 6529"/>
                <a:gd name="T26" fmla="*/ 0 w 6524"/>
                <a:gd name="T27" fmla="*/ 0 h 6529"/>
                <a:gd name="T28" fmla="*/ 0 w 6524"/>
                <a:gd name="T29" fmla="*/ 0 h 6529"/>
                <a:gd name="T30" fmla="*/ 0 w 6524"/>
                <a:gd name="T31" fmla="*/ 0 h 6529"/>
                <a:gd name="T32" fmla="*/ 0 w 6524"/>
                <a:gd name="T33" fmla="*/ 0 h 6529"/>
                <a:gd name="T34" fmla="*/ 0 w 6524"/>
                <a:gd name="T35" fmla="*/ 0 h 6529"/>
                <a:gd name="T36" fmla="*/ 0 w 6524"/>
                <a:gd name="T37" fmla="*/ 0 h 6529"/>
                <a:gd name="T38" fmla="*/ 0 w 6524"/>
                <a:gd name="T39" fmla="*/ 0 h 6529"/>
                <a:gd name="T40" fmla="*/ 0 w 6524"/>
                <a:gd name="T41" fmla="*/ 0 h 6529"/>
                <a:gd name="T42" fmla="*/ 0 w 6524"/>
                <a:gd name="T43" fmla="*/ 0 h 6529"/>
                <a:gd name="T44" fmla="*/ 0 w 6524"/>
                <a:gd name="T45" fmla="*/ 0 h 6529"/>
                <a:gd name="T46" fmla="*/ 0 w 6524"/>
                <a:gd name="T47" fmla="*/ 0 h 6529"/>
                <a:gd name="T48" fmla="*/ 0 w 6524"/>
                <a:gd name="T49" fmla="*/ 0 h 6529"/>
                <a:gd name="T50" fmla="*/ 0 w 6524"/>
                <a:gd name="T51" fmla="*/ 0 h 6529"/>
                <a:gd name="T52" fmla="*/ 0 w 6524"/>
                <a:gd name="T53" fmla="*/ 0 h 6529"/>
                <a:gd name="T54" fmla="*/ 0 w 6524"/>
                <a:gd name="T55" fmla="*/ 0 h 6529"/>
                <a:gd name="T56" fmla="*/ 0 w 6524"/>
                <a:gd name="T57" fmla="*/ 0 h 6529"/>
                <a:gd name="T58" fmla="*/ 0 w 6524"/>
                <a:gd name="T59" fmla="*/ 0 h 6529"/>
                <a:gd name="T60" fmla="*/ 0 w 6524"/>
                <a:gd name="T61" fmla="*/ 0 h 6529"/>
                <a:gd name="T62" fmla="*/ 0 w 6524"/>
                <a:gd name="T63" fmla="*/ 0 h 6529"/>
                <a:gd name="T64" fmla="*/ 0 w 6524"/>
                <a:gd name="T65" fmla="*/ 0 h 6529"/>
                <a:gd name="T66" fmla="*/ 0 w 6524"/>
                <a:gd name="T67" fmla="*/ 0 h 6529"/>
                <a:gd name="T68" fmla="*/ 0 w 6524"/>
                <a:gd name="T69" fmla="*/ 0 h 6529"/>
                <a:gd name="T70" fmla="*/ 0 w 6524"/>
                <a:gd name="T71" fmla="*/ 0 h 6529"/>
                <a:gd name="T72" fmla="*/ 0 w 6524"/>
                <a:gd name="T73" fmla="*/ 0 h 6529"/>
                <a:gd name="T74" fmla="*/ 0 w 6524"/>
                <a:gd name="T75" fmla="*/ 0 h 6529"/>
                <a:gd name="T76" fmla="*/ 0 w 6524"/>
                <a:gd name="T77" fmla="*/ 0 h 6529"/>
                <a:gd name="T78" fmla="*/ 0 w 6524"/>
                <a:gd name="T79" fmla="*/ 0 h 6529"/>
                <a:gd name="T80" fmla="*/ 0 w 6524"/>
                <a:gd name="T81" fmla="*/ 0 h 6529"/>
                <a:gd name="T82" fmla="*/ 0 w 6524"/>
                <a:gd name="T83" fmla="*/ 0 h 6529"/>
                <a:gd name="T84" fmla="*/ 0 w 6524"/>
                <a:gd name="T85" fmla="*/ 0 h 6529"/>
                <a:gd name="T86" fmla="*/ 0 w 6524"/>
                <a:gd name="T87" fmla="*/ 0 h 6529"/>
                <a:gd name="T88" fmla="*/ 0 w 6524"/>
                <a:gd name="T89" fmla="*/ 0 h 6529"/>
                <a:gd name="T90" fmla="*/ 0 w 6524"/>
                <a:gd name="T91" fmla="*/ 0 h 6529"/>
                <a:gd name="T92" fmla="*/ 0 w 6524"/>
                <a:gd name="T93" fmla="*/ 0 h 6529"/>
                <a:gd name="T94" fmla="*/ 0 w 6524"/>
                <a:gd name="T95" fmla="*/ 0 h 6529"/>
                <a:gd name="T96" fmla="*/ 0 w 6524"/>
                <a:gd name="T97" fmla="*/ 0 h 6529"/>
                <a:gd name="T98" fmla="*/ 0 w 6524"/>
                <a:gd name="T99" fmla="*/ 0 h 6529"/>
                <a:gd name="T100" fmla="*/ 0 w 6524"/>
                <a:gd name="T101" fmla="*/ 0 h 6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524"/>
                <a:gd name="T154" fmla="*/ 0 h 6529"/>
                <a:gd name="T155" fmla="*/ 6524 w 6524"/>
                <a:gd name="T156" fmla="*/ 6529 h 652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524" h="6529">
                  <a:moveTo>
                    <a:pt x="6524" y="3264"/>
                  </a:moveTo>
                  <a:lnTo>
                    <a:pt x="6520" y="3096"/>
                  </a:lnTo>
                  <a:lnTo>
                    <a:pt x="6507" y="2931"/>
                  </a:lnTo>
                  <a:lnTo>
                    <a:pt x="6487" y="2768"/>
                  </a:lnTo>
                  <a:lnTo>
                    <a:pt x="6459" y="2606"/>
                  </a:lnTo>
                  <a:lnTo>
                    <a:pt x="6421" y="2449"/>
                  </a:lnTo>
                  <a:lnTo>
                    <a:pt x="6378" y="2293"/>
                  </a:lnTo>
                  <a:lnTo>
                    <a:pt x="6326" y="2143"/>
                  </a:lnTo>
                  <a:lnTo>
                    <a:pt x="6268" y="1994"/>
                  </a:lnTo>
                  <a:lnTo>
                    <a:pt x="6203" y="1850"/>
                  </a:lnTo>
                  <a:lnTo>
                    <a:pt x="6131" y="1708"/>
                  </a:lnTo>
                  <a:lnTo>
                    <a:pt x="6052" y="1572"/>
                  </a:lnTo>
                  <a:lnTo>
                    <a:pt x="5968" y="1439"/>
                  </a:lnTo>
                  <a:lnTo>
                    <a:pt x="5876" y="1311"/>
                  </a:lnTo>
                  <a:lnTo>
                    <a:pt x="5780" y="1189"/>
                  </a:lnTo>
                  <a:lnTo>
                    <a:pt x="5677" y="1070"/>
                  </a:lnTo>
                  <a:lnTo>
                    <a:pt x="5569" y="956"/>
                  </a:lnTo>
                  <a:lnTo>
                    <a:pt x="5456" y="848"/>
                  </a:lnTo>
                  <a:lnTo>
                    <a:pt x="5338" y="746"/>
                  </a:lnTo>
                  <a:lnTo>
                    <a:pt x="5214" y="649"/>
                  </a:lnTo>
                  <a:lnTo>
                    <a:pt x="5086" y="558"/>
                  </a:lnTo>
                  <a:lnTo>
                    <a:pt x="4953" y="473"/>
                  </a:lnTo>
                  <a:lnTo>
                    <a:pt x="4817" y="395"/>
                  </a:lnTo>
                  <a:lnTo>
                    <a:pt x="4677" y="322"/>
                  </a:lnTo>
                  <a:lnTo>
                    <a:pt x="4532" y="256"/>
                  </a:lnTo>
                  <a:lnTo>
                    <a:pt x="4384" y="198"/>
                  </a:lnTo>
                  <a:lnTo>
                    <a:pt x="4233" y="147"/>
                  </a:lnTo>
                  <a:lnTo>
                    <a:pt x="4077" y="103"/>
                  </a:lnTo>
                  <a:lnTo>
                    <a:pt x="3920" y="67"/>
                  </a:lnTo>
                  <a:lnTo>
                    <a:pt x="3759" y="37"/>
                  </a:lnTo>
                  <a:lnTo>
                    <a:pt x="3595" y="17"/>
                  </a:lnTo>
                  <a:lnTo>
                    <a:pt x="3430" y="4"/>
                  </a:lnTo>
                  <a:lnTo>
                    <a:pt x="3262" y="0"/>
                  </a:lnTo>
                  <a:lnTo>
                    <a:pt x="3094" y="4"/>
                  </a:lnTo>
                  <a:lnTo>
                    <a:pt x="2929" y="17"/>
                  </a:lnTo>
                  <a:lnTo>
                    <a:pt x="2766" y="37"/>
                  </a:lnTo>
                  <a:lnTo>
                    <a:pt x="2605" y="67"/>
                  </a:lnTo>
                  <a:lnTo>
                    <a:pt x="2447" y="103"/>
                  </a:lnTo>
                  <a:lnTo>
                    <a:pt x="2292" y="147"/>
                  </a:lnTo>
                  <a:lnTo>
                    <a:pt x="2141" y="198"/>
                  </a:lnTo>
                  <a:lnTo>
                    <a:pt x="1993" y="256"/>
                  </a:lnTo>
                  <a:lnTo>
                    <a:pt x="1849" y="322"/>
                  </a:lnTo>
                  <a:lnTo>
                    <a:pt x="1707" y="395"/>
                  </a:lnTo>
                  <a:lnTo>
                    <a:pt x="1571" y="473"/>
                  </a:lnTo>
                  <a:lnTo>
                    <a:pt x="1438" y="558"/>
                  </a:lnTo>
                  <a:lnTo>
                    <a:pt x="1310" y="649"/>
                  </a:lnTo>
                  <a:lnTo>
                    <a:pt x="1188" y="746"/>
                  </a:lnTo>
                  <a:lnTo>
                    <a:pt x="1069" y="848"/>
                  </a:lnTo>
                  <a:lnTo>
                    <a:pt x="956" y="956"/>
                  </a:lnTo>
                  <a:lnTo>
                    <a:pt x="848" y="1070"/>
                  </a:lnTo>
                  <a:lnTo>
                    <a:pt x="746" y="1189"/>
                  </a:lnTo>
                  <a:lnTo>
                    <a:pt x="648" y="1311"/>
                  </a:lnTo>
                  <a:lnTo>
                    <a:pt x="558" y="1439"/>
                  </a:lnTo>
                  <a:lnTo>
                    <a:pt x="473" y="1572"/>
                  </a:lnTo>
                  <a:lnTo>
                    <a:pt x="394" y="1708"/>
                  </a:lnTo>
                  <a:lnTo>
                    <a:pt x="322" y="1850"/>
                  </a:lnTo>
                  <a:lnTo>
                    <a:pt x="257" y="1994"/>
                  </a:lnTo>
                  <a:lnTo>
                    <a:pt x="198" y="2143"/>
                  </a:lnTo>
                  <a:lnTo>
                    <a:pt x="147" y="2293"/>
                  </a:lnTo>
                  <a:lnTo>
                    <a:pt x="103" y="2449"/>
                  </a:lnTo>
                  <a:lnTo>
                    <a:pt x="67" y="2606"/>
                  </a:lnTo>
                  <a:lnTo>
                    <a:pt x="37" y="2768"/>
                  </a:lnTo>
                  <a:lnTo>
                    <a:pt x="17" y="2931"/>
                  </a:lnTo>
                  <a:lnTo>
                    <a:pt x="5" y="3096"/>
                  </a:lnTo>
                  <a:lnTo>
                    <a:pt x="0" y="3264"/>
                  </a:lnTo>
                  <a:lnTo>
                    <a:pt x="5" y="3432"/>
                  </a:lnTo>
                  <a:lnTo>
                    <a:pt x="17" y="3598"/>
                  </a:lnTo>
                  <a:lnTo>
                    <a:pt x="37" y="3761"/>
                  </a:lnTo>
                  <a:lnTo>
                    <a:pt x="67" y="3922"/>
                  </a:lnTo>
                  <a:lnTo>
                    <a:pt x="103" y="4080"/>
                  </a:lnTo>
                  <a:lnTo>
                    <a:pt x="147" y="4235"/>
                  </a:lnTo>
                  <a:lnTo>
                    <a:pt x="198" y="4387"/>
                  </a:lnTo>
                  <a:lnTo>
                    <a:pt x="257" y="4535"/>
                  </a:lnTo>
                  <a:lnTo>
                    <a:pt x="322" y="4680"/>
                  </a:lnTo>
                  <a:lnTo>
                    <a:pt x="394" y="4821"/>
                  </a:lnTo>
                  <a:lnTo>
                    <a:pt x="473" y="4957"/>
                  </a:lnTo>
                  <a:lnTo>
                    <a:pt x="558" y="5089"/>
                  </a:lnTo>
                  <a:lnTo>
                    <a:pt x="648" y="5217"/>
                  </a:lnTo>
                  <a:lnTo>
                    <a:pt x="746" y="5341"/>
                  </a:lnTo>
                  <a:lnTo>
                    <a:pt x="848" y="5459"/>
                  </a:lnTo>
                  <a:lnTo>
                    <a:pt x="956" y="5573"/>
                  </a:lnTo>
                  <a:lnTo>
                    <a:pt x="1069" y="5680"/>
                  </a:lnTo>
                  <a:lnTo>
                    <a:pt x="1188" y="5783"/>
                  </a:lnTo>
                  <a:lnTo>
                    <a:pt x="1310" y="5880"/>
                  </a:lnTo>
                  <a:lnTo>
                    <a:pt x="1438" y="5971"/>
                  </a:lnTo>
                  <a:lnTo>
                    <a:pt x="1571" y="6056"/>
                  </a:lnTo>
                  <a:lnTo>
                    <a:pt x="1707" y="6135"/>
                  </a:lnTo>
                  <a:lnTo>
                    <a:pt x="1849" y="6207"/>
                  </a:lnTo>
                  <a:lnTo>
                    <a:pt x="1993" y="6272"/>
                  </a:lnTo>
                  <a:lnTo>
                    <a:pt x="2141" y="6330"/>
                  </a:lnTo>
                  <a:lnTo>
                    <a:pt x="2292" y="6382"/>
                  </a:lnTo>
                  <a:lnTo>
                    <a:pt x="2447" y="6425"/>
                  </a:lnTo>
                  <a:lnTo>
                    <a:pt x="2605" y="6462"/>
                  </a:lnTo>
                  <a:lnTo>
                    <a:pt x="2766" y="6491"/>
                  </a:lnTo>
                  <a:lnTo>
                    <a:pt x="2929" y="6512"/>
                  </a:lnTo>
                  <a:lnTo>
                    <a:pt x="3094" y="6524"/>
                  </a:lnTo>
                  <a:lnTo>
                    <a:pt x="3262" y="6529"/>
                  </a:lnTo>
                  <a:lnTo>
                    <a:pt x="3430" y="6524"/>
                  </a:lnTo>
                  <a:lnTo>
                    <a:pt x="3595" y="6512"/>
                  </a:lnTo>
                  <a:lnTo>
                    <a:pt x="3759" y="6491"/>
                  </a:lnTo>
                  <a:lnTo>
                    <a:pt x="3920" y="6462"/>
                  </a:lnTo>
                  <a:lnTo>
                    <a:pt x="4077" y="6425"/>
                  </a:lnTo>
                  <a:lnTo>
                    <a:pt x="4233" y="6382"/>
                  </a:lnTo>
                  <a:lnTo>
                    <a:pt x="4384" y="6330"/>
                  </a:lnTo>
                  <a:lnTo>
                    <a:pt x="4532" y="6272"/>
                  </a:lnTo>
                  <a:lnTo>
                    <a:pt x="4677" y="6207"/>
                  </a:lnTo>
                  <a:lnTo>
                    <a:pt x="4817" y="6135"/>
                  </a:lnTo>
                  <a:lnTo>
                    <a:pt x="4953" y="6056"/>
                  </a:lnTo>
                  <a:lnTo>
                    <a:pt x="5086" y="5971"/>
                  </a:lnTo>
                  <a:lnTo>
                    <a:pt x="5214" y="5880"/>
                  </a:lnTo>
                  <a:lnTo>
                    <a:pt x="5338" y="5783"/>
                  </a:lnTo>
                  <a:lnTo>
                    <a:pt x="5456" y="5680"/>
                  </a:lnTo>
                  <a:lnTo>
                    <a:pt x="5569" y="5573"/>
                  </a:lnTo>
                  <a:lnTo>
                    <a:pt x="5677" y="5459"/>
                  </a:lnTo>
                  <a:lnTo>
                    <a:pt x="5780" y="5341"/>
                  </a:lnTo>
                  <a:lnTo>
                    <a:pt x="5876" y="5217"/>
                  </a:lnTo>
                  <a:lnTo>
                    <a:pt x="5968" y="5089"/>
                  </a:lnTo>
                  <a:lnTo>
                    <a:pt x="6052" y="4957"/>
                  </a:lnTo>
                  <a:lnTo>
                    <a:pt x="6131" y="4821"/>
                  </a:lnTo>
                  <a:lnTo>
                    <a:pt x="6203" y="4680"/>
                  </a:lnTo>
                  <a:lnTo>
                    <a:pt x="6268" y="4535"/>
                  </a:lnTo>
                  <a:lnTo>
                    <a:pt x="6326" y="4387"/>
                  </a:lnTo>
                  <a:lnTo>
                    <a:pt x="6378" y="4235"/>
                  </a:lnTo>
                  <a:lnTo>
                    <a:pt x="6421" y="4080"/>
                  </a:lnTo>
                  <a:lnTo>
                    <a:pt x="6459" y="3922"/>
                  </a:lnTo>
                  <a:lnTo>
                    <a:pt x="6487" y="3761"/>
                  </a:lnTo>
                  <a:lnTo>
                    <a:pt x="6507" y="3598"/>
                  </a:lnTo>
                  <a:lnTo>
                    <a:pt x="6520" y="3432"/>
                  </a:lnTo>
                  <a:lnTo>
                    <a:pt x="6524" y="3264"/>
                  </a:lnTo>
                  <a:close/>
                  <a:moveTo>
                    <a:pt x="6283" y="3264"/>
                  </a:moveTo>
                  <a:lnTo>
                    <a:pt x="6278" y="3420"/>
                  </a:lnTo>
                  <a:lnTo>
                    <a:pt x="6267" y="3574"/>
                  </a:lnTo>
                  <a:lnTo>
                    <a:pt x="6248" y="3725"/>
                  </a:lnTo>
                  <a:lnTo>
                    <a:pt x="6222" y="3873"/>
                  </a:lnTo>
                  <a:lnTo>
                    <a:pt x="6188" y="4020"/>
                  </a:lnTo>
                  <a:lnTo>
                    <a:pt x="6147" y="4163"/>
                  </a:lnTo>
                  <a:lnTo>
                    <a:pt x="6099" y="4303"/>
                  </a:lnTo>
                  <a:lnTo>
                    <a:pt x="6045" y="4441"/>
                  </a:lnTo>
                  <a:lnTo>
                    <a:pt x="5985" y="4574"/>
                  </a:lnTo>
                  <a:lnTo>
                    <a:pt x="5918" y="4705"/>
                  </a:lnTo>
                  <a:lnTo>
                    <a:pt x="5845" y="4832"/>
                  </a:lnTo>
                  <a:lnTo>
                    <a:pt x="5767" y="4954"/>
                  </a:lnTo>
                  <a:lnTo>
                    <a:pt x="5682" y="5072"/>
                  </a:lnTo>
                  <a:lnTo>
                    <a:pt x="5593" y="5187"/>
                  </a:lnTo>
                  <a:lnTo>
                    <a:pt x="5499" y="5297"/>
                  </a:lnTo>
                  <a:lnTo>
                    <a:pt x="5398" y="5401"/>
                  </a:lnTo>
                  <a:lnTo>
                    <a:pt x="5293" y="5501"/>
                  </a:lnTo>
                  <a:lnTo>
                    <a:pt x="5184" y="5596"/>
                  </a:lnTo>
                  <a:lnTo>
                    <a:pt x="5069" y="5686"/>
                  </a:lnTo>
                  <a:lnTo>
                    <a:pt x="4951" y="5771"/>
                  </a:lnTo>
                  <a:lnTo>
                    <a:pt x="4829" y="5849"/>
                  </a:lnTo>
                  <a:lnTo>
                    <a:pt x="4702" y="5922"/>
                  </a:lnTo>
                  <a:lnTo>
                    <a:pt x="4571" y="5989"/>
                  </a:lnTo>
                  <a:lnTo>
                    <a:pt x="4438" y="6049"/>
                  </a:lnTo>
                  <a:lnTo>
                    <a:pt x="4301" y="6103"/>
                  </a:lnTo>
                  <a:lnTo>
                    <a:pt x="4161" y="6151"/>
                  </a:lnTo>
                  <a:lnTo>
                    <a:pt x="4017" y="6192"/>
                  </a:lnTo>
                  <a:lnTo>
                    <a:pt x="3871" y="6226"/>
                  </a:lnTo>
                  <a:lnTo>
                    <a:pt x="3722" y="6252"/>
                  </a:lnTo>
                  <a:lnTo>
                    <a:pt x="3572" y="6271"/>
                  </a:lnTo>
                  <a:lnTo>
                    <a:pt x="3418" y="6283"/>
                  </a:lnTo>
                  <a:lnTo>
                    <a:pt x="3262" y="6287"/>
                  </a:lnTo>
                  <a:lnTo>
                    <a:pt x="3107" y="6283"/>
                  </a:lnTo>
                  <a:lnTo>
                    <a:pt x="2954" y="6271"/>
                  </a:lnTo>
                  <a:lnTo>
                    <a:pt x="2802" y="6252"/>
                  </a:lnTo>
                  <a:lnTo>
                    <a:pt x="2654" y="6226"/>
                  </a:lnTo>
                  <a:lnTo>
                    <a:pt x="2507" y="6192"/>
                  </a:lnTo>
                  <a:lnTo>
                    <a:pt x="2365" y="6151"/>
                  </a:lnTo>
                  <a:lnTo>
                    <a:pt x="2224" y="6103"/>
                  </a:lnTo>
                  <a:lnTo>
                    <a:pt x="2087" y="6049"/>
                  </a:lnTo>
                  <a:lnTo>
                    <a:pt x="1953" y="5989"/>
                  </a:lnTo>
                  <a:lnTo>
                    <a:pt x="1823" y="5922"/>
                  </a:lnTo>
                  <a:lnTo>
                    <a:pt x="1696" y="5849"/>
                  </a:lnTo>
                  <a:lnTo>
                    <a:pt x="1573" y="5771"/>
                  </a:lnTo>
                  <a:lnTo>
                    <a:pt x="1455" y="5686"/>
                  </a:lnTo>
                  <a:lnTo>
                    <a:pt x="1341" y="5596"/>
                  </a:lnTo>
                  <a:lnTo>
                    <a:pt x="1232" y="5501"/>
                  </a:lnTo>
                  <a:lnTo>
                    <a:pt x="1127" y="5401"/>
                  </a:lnTo>
                  <a:lnTo>
                    <a:pt x="1027" y="5297"/>
                  </a:lnTo>
                  <a:lnTo>
                    <a:pt x="932" y="5187"/>
                  </a:lnTo>
                  <a:lnTo>
                    <a:pt x="842" y="5072"/>
                  </a:lnTo>
                  <a:lnTo>
                    <a:pt x="758" y="4954"/>
                  </a:lnTo>
                  <a:lnTo>
                    <a:pt x="679" y="4832"/>
                  </a:lnTo>
                  <a:lnTo>
                    <a:pt x="606" y="4705"/>
                  </a:lnTo>
                  <a:lnTo>
                    <a:pt x="540" y="4574"/>
                  </a:lnTo>
                  <a:lnTo>
                    <a:pt x="479" y="4441"/>
                  </a:lnTo>
                  <a:lnTo>
                    <a:pt x="425" y="4303"/>
                  </a:lnTo>
                  <a:lnTo>
                    <a:pt x="377" y="4163"/>
                  </a:lnTo>
                  <a:lnTo>
                    <a:pt x="337" y="4020"/>
                  </a:lnTo>
                  <a:lnTo>
                    <a:pt x="304" y="3873"/>
                  </a:lnTo>
                  <a:lnTo>
                    <a:pt x="277" y="3725"/>
                  </a:lnTo>
                  <a:lnTo>
                    <a:pt x="257" y="3574"/>
                  </a:lnTo>
                  <a:lnTo>
                    <a:pt x="246" y="3420"/>
                  </a:lnTo>
                  <a:lnTo>
                    <a:pt x="243" y="3264"/>
                  </a:lnTo>
                  <a:lnTo>
                    <a:pt x="246" y="3109"/>
                  </a:lnTo>
                  <a:lnTo>
                    <a:pt x="257" y="2956"/>
                  </a:lnTo>
                  <a:lnTo>
                    <a:pt x="277" y="2804"/>
                  </a:lnTo>
                  <a:lnTo>
                    <a:pt x="304" y="2655"/>
                  </a:lnTo>
                  <a:lnTo>
                    <a:pt x="337" y="2509"/>
                  </a:lnTo>
                  <a:lnTo>
                    <a:pt x="377" y="2366"/>
                  </a:lnTo>
                  <a:lnTo>
                    <a:pt x="425" y="2225"/>
                  </a:lnTo>
                  <a:lnTo>
                    <a:pt x="479" y="2088"/>
                  </a:lnTo>
                  <a:lnTo>
                    <a:pt x="540" y="1954"/>
                  </a:lnTo>
                  <a:lnTo>
                    <a:pt x="606" y="1824"/>
                  </a:lnTo>
                  <a:lnTo>
                    <a:pt x="679" y="1697"/>
                  </a:lnTo>
                  <a:lnTo>
                    <a:pt x="758" y="1574"/>
                  </a:lnTo>
                  <a:lnTo>
                    <a:pt x="842" y="1456"/>
                  </a:lnTo>
                  <a:lnTo>
                    <a:pt x="932" y="1342"/>
                  </a:lnTo>
                  <a:lnTo>
                    <a:pt x="1027" y="1233"/>
                  </a:lnTo>
                  <a:lnTo>
                    <a:pt x="1127" y="1127"/>
                  </a:lnTo>
                  <a:lnTo>
                    <a:pt x="1232" y="1028"/>
                  </a:lnTo>
                  <a:lnTo>
                    <a:pt x="1341" y="932"/>
                  </a:lnTo>
                  <a:lnTo>
                    <a:pt x="1455" y="843"/>
                  </a:lnTo>
                  <a:lnTo>
                    <a:pt x="1573" y="759"/>
                  </a:lnTo>
                  <a:lnTo>
                    <a:pt x="1696" y="679"/>
                  </a:lnTo>
                  <a:lnTo>
                    <a:pt x="1823" y="607"/>
                  </a:lnTo>
                  <a:lnTo>
                    <a:pt x="1953" y="540"/>
                  </a:lnTo>
                  <a:lnTo>
                    <a:pt x="2087" y="480"/>
                  </a:lnTo>
                  <a:lnTo>
                    <a:pt x="2224" y="425"/>
                  </a:lnTo>
                  <a:lnTo>
                    <a:pt x="2365" y="378"/>
                  </a:lnTo>
                  <a:lnTo>
                    <a:pt x="2507" y="337"/>
                  </a:lnTo>
                  <a:lnTo>
                    <a:pt x="2654" y="304"/>
                  </a:lnTo>
                  <a:lnTo>
                    <a:pt x="2802" y="277"/>
                  </a:lnTo>
                  <a:lnTo>
                    <a:pt x="2954" y="257"/>
                  </a:lnTo>
                  <a:lnTo>
                    <a:pt x="3107" y="246"/>
                  </a:lnTo>
                  <a:lnTo>
                    <a:pt x="3262" y="242"/>
                  </a:lnTo>
                  <a:lnTo>
                    <a:pt x="3418" y="246"/>
                  </a:lnTo>
                  <a:lnTo>
                    <a:pt x="3572" y="257"/>
                  </a:lnTo>
                  <a:lnTo>
                    <a:pt x="3722" y="277"/>
                  </a:lnTo>
                  <a:lnTo>
                    <a:pt x="3871" y="304"/>
                  </a:lnTo>
                  <a:lnTo>
                    <a:pt x="4017" y="337"/>
                  </a:lnTo>
                  <a:lnTo>
                    <a:pt x="4161" y="378"/>
                  </a:lnTo>
                  <a:lnTo>
                    <a:pt x="4301" y="425"/>
                  </a:lnTo>
                  <a:lnTo>
                    <a:pt x="4438" y="480"/>
                  </a:lnTo>
                  <a:lnTo>
                    <a:pt x="4571" y="540"/>
                  </a:lnTo>
                  <a:lnTo>
                    <a:pt x="4702" y="607"/>
                  </a:lnTo>
                  <a:lnTo>
                    <a:pt x="4829" y="679"/>
                  </a:lnTo>
                  <a:lnTo>
                    <a:pt x="4951" y="759"/>
                  </a:lnTo>
                  <a:lnTo>
                    <a:pt x="5069" y="843"/>
                  </a:lnTo>
                  <a:lnTo>
                    <a:pt x="5184" y="932"/>
                  </a:lnTo>
                  <a:lnTo>
                    <a:pt x="5293" y="1028"/>
                  </a:lnTo>
                  <a:lnTo>
                    <a:pt x="5398" y="1127"/>
                  </a:lnTo>
                  <a:lnTo>
                    <a:pt x="5499" y="1233"/>
                  </a:lnTo>
                  <a:lnTo>
                    <a:pt x="5593" y="1342"/>
                  </a:lnTo>
                  <a:lnTo>
                    <a:pt x="5682" y="1456"/>
                  </a:lnTo>
                  <a:lnTo>
                    <a:pt x="5767" y="1574"/>
                  </a:lnTo>
                  <a:lnTo>
                    <a:pt x="5845" y="1697"/>
                  </a:lnTo>
                  <a:lnTo>
                    <a:pt x="5918" y="1824"/>
                  </a:lnTo>
                  <a:lnTo>
                    <a:pt x="5985" y="1954"/>
                  </a:lnTo>
                  <a:lnTo>
                    <a:pt x="6045" y="2088"/>
                  </a:lnTo>
                  <a:lnTo>
                    <a:pt x="6099" y="2225"/>
                  </a:lnTo>
                  <a:lnTo>
                    <a:pt x="6147" y="2366"/>
                  </a:lnTo>
                  <a:lnTo>
                    <a:pt x="6188" y="2509"/>
                  </a:lnTo>
                  <a:lnTo>
                    <a:pt x="6222" y="2655"/>
                  </a:lnTo>
                  <a:lnTo>
                    <a:pt x="6248" y="2804"/>
                  </a:lnTo>
                  <a:lnTo>
                    <a:pt x="6267" y="2956"/>
                  </a:lnTo>
                  <a:lnTo>
                    <a:pt x="6278" y="3109"/>
                  </a:lnTo>
                  <a:lnTo>
                    <a:pt x="6283" y="3264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7"/>
            <p:cNvSpPr>
              <a:spLocks noChangeAspect="1" noEditPoints="1"/>
            </p:cNvSpPr>
            <p:nvPr/>
          </p:nvSpPr>
          <p:spPr bwMode="auto">
            <a:xfrm>
              <a:off x="3861" y="1183"/>
              <a:ext cx="753" cy="754"/>
            </a:xfrm>
            <a:custGeom>
              <a:avLst/>
              <a:gdLst>
                <a:gd name="T0" fmla="*/ 0 w 6282"/>
                <a:gd name="T1" fmla="*/ 0 h 6286"/>
                <a:gd name="T2" fmla="*/ 0 w 6282"/>
                <a:gd name="T3" fmla="*/ 0 h 6286"/>
                <a:gd name="T4" fmla="*/ 0 w 6282"/>
                <a:gd name="T5" fmla="*/ 0 h 6286"/>
                <a:gd name="T6" fmla="*/ 0 w 6282"/>
                <a:gd name="T7" fmla="*/ 0 h 6286"/>
                <a:gd name="T8" fmla="*/ 0 w 6282"/>
                <a:gd name="T9" fmla="*/ 0 h 6286"/>
                <a:gd name="T10" fmla="*/ 0 w 6282"/>
                <a:gd name="T11" fmla="*/ 0 h 6286"/>
                <a:gd name="T12" fmla="*/ 0 w 6282"/>
                <a:gd name="T13" fmla="*/ 0 h 6286"/>
                <a:gd name="T14" fmla="*/ 0 w 6282"/>
                <a:gd name="T15" fmla="*/ 0 h 6286"/>
                <a:gd name="T16" fmla="*/ 0 w 6282"/>
                <a:gd name="T17" fmla="*/ 0 h 6286"/>
                <a:gd name="T18" fmla="*/ 0 w 6282"/>
                <a:gd name="T19" fmla="*/ 0 h 6286"/>
                <a:gd name="T20" fmla="*/ 0 w 6282"/>
                <a:gd name="T21" fmla="*/ 0 h 6286"/>
                <a:gd name="T22" fmla="*/ 0 w 6282"/>
                <a:gd name="T23" fmla="*/ 0 h 6286"/>
                <a:gd name="T24" fmla="*/ 0 w 6282"/>
                <a:gd name="T25" fmla="*/ 0 h 6286"/>
                <a:gd name="T26" fmla="*/ 0 w 6282"/>
                <a:gd name="T27" fmla="*/ 0 h 6286"/>
                <a:gd name="T28" fmla="*/ 0 w 6282"/>
                <a:gd name="T29" fmla="*/ 0 h 6286"/>
                <a:gd name="T30" fmla="*/ 0 w 6282"/>
                <a:gd name="T31" fmla="*/ 0 h 6286"/>
                <a:gd name="T32" fmla="*/ 0 w 6282"/>
                <a:gd name="T33" fmla="*/ 0 h 6286"/>
                <a:gd name="T34" fmla="*/ 0 w 6282"/>
                <a:gd name="T35" fmla="*/ 0 h 6286"/>
                <a:gd name="T36" fmla="*/ 0 w 6282"/>
                <a:gd name="T37" fmla="*/ 0 h 6286"/>
                <a:gd name="T38" fmla="*/ 0 w 6282"/>
                <a:gd name="T39" fmla="*/ 0 h 6286"/>
                <a:gd name="T40" fmla="*/ 0 w 6282"/>
                <a:gd name="T41" fmla="*/ 0 h 6286"/>
                <a:gd name="T42" fmla="*/ 0 w 6282"/>
                <a:gd name="T43" fmla="*/ 0 h 6286"/>
                <a:gd name="T44" fmla="*/ 0 w 6282"/>
                <a:gd name="T45" fmla="*/ 0 h 6286"/>
                <a:gd name="T46" fmla="*/ 0 w 6282"/>
                <a:gd name="T47" fmla="*/ 0 h 6286"/>
                <a:gd name="T48" fmla="*/ 0 w 6282"/>
                <a:gd name="T49" fmla="*/ 0 h 6286"/>
                <a:gd name="T50" fmla="*/ 0 w 6282"/>
                <a:gd name="T51" fmla="*/ 0 h 6286"/>
                <a:gd name="T52" fmla="*/ 0 w 6282"/>
                <a:gd name="T53" fmla="*/ 0 h 6286"/>
                <a:gd name="T54" fmla="*/ 0 w 6282"/>
                <a:gd name="T55" fmla="*/ 0 h 6286"/>
                <a:gd name="T56" fmla="*/ 0 w 6282"/>
                <a:gd name="T57" fmla="*/ 0 h 6286"/>
                <a:gd name="T58" fmla="*/ 0 w 6282"/>
                <a:gd name="T59" fmla="*/ 0 h 6286"/>
                <a:gd name="T60" fmla="*/ 0 w 6282"/>
                <a:gd name="T61" fmla="*/ 0 h 6286"/>
                <a:gd name="T62" fmla="*/ 0 w 6282"/>
                <a:gd name="T63" fmla="*/ 0 h 6286"/>
                <a:gd name="T64" fmla="*/ 0 w 6282"/>
                <a:gd name="T65" fmla="*/ 0 h 6286"/>
                <a:gd name="T66" fmla="*/ 0 w 6282"/>
                <a:gd name="T67" fmla="*/ 0 h 6286"/>
                <a:gd name="T68" fmla="*/ 0 w 6282"/>
                <a:gd name="T69" fmla="*/ 0 h 6286"/>
                <a:gd name="T70" fmla="*/ 0 w 6282"/>
                <a:gd name="T71" fmla="*/ 0 h 6286"/>
                <a:gd name="T72" fmla="*/ 0 w 6282"/>
                <a:gd name="T73" fmla="*/ 0 h 6286"/>
                <a:gd name="T74" fmla="*/ 0 w 6282"/>
                <a:gd name="T75" fmla="*/ 0 h 6286"/>
                <a:gd name="T76" fmla="*/ 0 w 6282"/>
                <a:gd name="T77" fmla="*/ 0 h 6286"/>
                <a:gd name="T78" fmla="*/ 0 w 6282"/>
                <a:gd name="T79" fmla="*/ 0 h 6286"/>
                <a:gd name="T80" fmla="*/ 0 w 6282"/>
                <a:gd name="T81" fmla="*/ 0 h 6286"/>
                <a:gd name="T82" fmla="*/ 0 w 6282"/>
                <a:gd name="T83" fmla="*/ 0 h 6286"/>
                <a:gd name="T84" fmla="*/ 0 w 6282"/>
                <a:gd name="T85" fmla="*/ 0 h 6286"/>
                <a:gd name="T86" fmla="*/ 0 w 6282"/>
                <a:gd name="T87" fmla="*/ 0 h 6286"/>
                <a:gd name="T88" fmla="*/ 0 w 6282"/>
                <a:gd name="T89" fmla="*/ 0 h 6286"/>
                <a:gd name="T90" fmla="*/ 0 w 6282"/>
                <a:gd name="T91" fmla="*/ 0 h 6286"/>
                <a:gd name="T92" fmla="*/ 0 w 6282"/>
                <a:gd name="T93" fmla="*/ 0 h 6286"/>
                <a:gd name="T94" fmla="*/ 0 w 6282"/>
                <a:gd name="T95" fmla="*/ 0 h 6286"/>
                <a:gd name="T96" fmla="*/ 0 w 6282"/>
                <a:gd name="T97" fmla="*/ 0 h 6286"/>
                <a:gd name="T98" fmla="*/ 0 w 6282"/>
                <a:gd name="T99" fmla="*/ 0 h 6286"/>
                <a:gd name="T100" fmla="*/ 0 w 6282"/>
                <a:gd name="T101" fmla="*/ 0 h 62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82"/>
                <a:gd name="T154" fmla="*/ 0 h 6286"/>
                <a:gd name="T155" fmla="*/ 6282 w 6282"/>
                <a:gd name="T156" fmla="*/ 6286 h 62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82" h="6286">
                  <a:moveTo>
                    <a:pt x="6282" y="3143"/>
                  </a:moveTo>
                  <a:lnTo>
                    <a:pt x="6279" y="2982"/>
                  </a:lnTo>
                  <a:lnTo>
                    <a:pt x="6266" y="2822"/>
                  </a:lnTo>
                  <a:lnTo>
                    <a:pt x="6246" y="2665"/>
                  </a:lnTo>
                  <a:lnTo>
                    <a:pt x="6219" y="2510"/>
                  </a:lnTo>
                  <a:lnTo>
                    <a:pt x="6184" y="2358"/>
                  </a:lnTo>
                  <a:lnTo>
                    <a:pt x="6142" y="2209"/>
                  </a:lnTo>
                  <a:lnTo>
                    <a:pt x="6092" y="2062"/>
                  </a:lnTo>
                  <a:lnTo>
                    <a:pt x="6036" y="1919"/>
                  </a:lnTo>
                  <a:lnTo>
                    <a:pt x="5973" y="1781"/>
                  </a:lnTo>
                  <a:lnTo>
                    <a:pt x="5904" y="1645"/>
                  </a:lnTo>
                  <a:lnTo>
                    <a:pt x="5828" y="1513"/>
                  </a:lnTo>
                  <a:lnTo>
                    <a:pt x="5746" y="1386"/>
                  </a:lnTo>
                  <a:lnTo>
                    <a:pt x="5659" y="1263"/>
                  </a:lnTo>
                  <a:lnTo>
                    <a:pt x="5566" y="1144"/>
                  </a:lnTo>
                  <a:lnTo>
                    <a:pt x="5466" y="1030"/>
                  </a:lnTo>
                  <a:lnTo>
                    <a:pt x="5363" y="921"/>
                  </a:lnTo>
                  <a:lnTo>
                    <a:pt x="5253" y="817"/>
                  </a:lnTo>
                  <a:lnTo>
                    <a:pt x="5140" y="718"/>
                  </a:lnTo>
                  <a:lnTo>
                    <a:pt x="5021" y="624"/>
                  </a:lnTo>
                  <a:lnTo>
                    <a:pt x="4898" y="537"/>
                  </a:lnTo>
                  <a:lnTo>
                    <a:pt x="4770" y="455"/>
                  </a:lnTo>
                  <a:lnTo>
                    <a:pt x="4639" y="379"/>
                  </a:lnTo>
                  <a:lnTo>
                    <a:pt x="4504" y="310"/>
                  </a:lnTo>
                  <a:lnTo>
                    <a:pt x="4364" y="248"/>
                  </a:lnTo>
                  <a:lnTo>
                    <a:pt x="4221" y="191"/>
                  </a:lnTo>
                  <a:lnTo>
                    <a:pt x="4075" y="142"/>
                  </a:lnTo>
                  <a:lnTo>
                    <a:pt x="3927" y="99"/>
                  </a:lnTo>
                  <a:lnTo>
                    <a:pt x="3775" y="64"/>
                  </a:lnTo>
                  <a:lnTo>
                    <a:pt x="3620" y="37"/>
                  </a:lnTo>
                  <a:lnTo>
                    <a:pt x="3462" y="16"/>
                  </a:lnTo>
                  <a:lnTo>
                    <a:pt x="3303" y="4"/>
                  </a:lnTo>
                  <a:lnTo>
                    <a:pt x="3141" y="0"/>
                  </a:lnTo>
                  <a:lnTo>
                    <a:pt x="2980" y="4"/>
                  </a:lnTo>
                  <a:lnTo>
                    <a:pt x="2820" y="16"/>
                  </a:lnTo>
                  <a:lnTo>
                    <a:pt x="2663" y="37"/>
                  </a:lnTo>
                  <a:lnTo>
                    <a:pt x="2509" y="64"/>
                  </a:lnTo>
                  <a:lnTo>
                    <a:pt x="2357" y="99"/>
                  </a:lnTo>
                  <a:lnTo>
                    <a:pt x="2207" y="142"/>
                  </a:lnTo>
                  <a:lnTo>
                    <a:pt x="2061" y="191"/>
                  </a:lnTo>
                  <a:lnTo>
                    <a:pt x="1919" y="248"/>
                  </a:lnTo>
                  <a:lnTo>
                    <a:pt x="1780" y="310"/>
                  </a:lnTo>
                  <a:lnTo>
                    <a:pt x="1644" y="379"/>
                  </a:lnTo>
                  <a:lnTo>
                    <a:pt x="1512" y="455"/>
                  </a:lnTo>
                  <a:lnTo>
                    <a:pt x="1385" y="537"/>
                  </a:lnTo>
                  <a:lnTo>
                    <a:pt x="1262" y="624"/>
                  </a:lnTo>
                  <a:lnTo>
                    <a:pt x="1143" y="718"/>
                  </a:lnTo>
                  <a:lnTo>
                    <a:pt x="1030" y="817"/>
                  </a:lnTo>
                  <a:lnTo>
                    <a:pt x="921" y="921"/>
                  </a:lnTo>
                  <a:lnTo>
                    <a:pt x="816" y="1030"/>
                  </a:lnTo>
                  <a:lnTo>
                    <a:pt x="718" y="1144"/>
                  </a:lnTo>
                  <a:lnTo>
                    <a:pt x="624" y="1263"/>
                  </a:lnTo>
                  <a:lnTo>
                    <a:pt x="536" y="1386"/>
                  </a:lnTo>
                  <a:lnTo>
                    <a:pt x="455" y="1513"/>
                  </a:lnTo>
                  <a:lnTo>
                    <a:pt x="379" y="1645"/>
                  </a:lnTo>
                  <a:lnTo>
                    <a:pt x="310" y="1781"/>
                  </a:lnTo>
                  <a:lnTo>
                    <a:pt x="247" y="1919"/>
                  </a:lnTo>
                  <a:lnTo>
                    <a:pt x="191" y="2062"/>
                  </a:lnTo>
                  <a:lnTo>
                    <a:pt x="142" y="2209"/>
                  </a:lnTo>
                  <a:lnTo>
                    <a:pt x="99" y="2358"/>
                  </a:lnTo>
                  <a:lnTo>
                    <a:pt x="64" y="2510"/>
                  </a:lnTo>
                  <a:lnTo>
                    <a:pt x="37" y="2665"/>
                  </a:lnTo>
                  <a:lnTo>
                    <a:pt x="16" y="2822"/>
                  </a:lnTo>
                  <a:lnTo>
                    <a:pt x="5" y="2982"/>
                  </a:lnTo>
                  <a:lnTo>
                    <a:pt x="0" y="3143"/>
                  </a:lnTo>
                  <a:lnTo>
                    <a:pt x="5" y="3306"/>
                  </a:lnTo>
                  <a:lnTo>
                    <a:pt x="16" y="3464"/>
                  </a:lnTo>
                  <a:lnTo>
                    <a:pt x="37" y="3622"/>
                  </a:lnTo>
                  <a:lnTo>
                    <a:pt x="64" y="3777"/>
                  </a:lnTo>
                  <a:lnTo>
                    <a:pt x="99" y="3929"/>
                  </a:lnTo>
                  <a:lnTo>
                    <a:pt x="142" y="4078"/>
                  </a:lnTo>
                  <a:lnTo>
                    <a:pt x="191" y="4224"/>
                  </a:lnTo>
                  <a:lnTo>
                    <a:pt x="247" y="4367"/>
                  </a:lnTo>
                  <a:lnTo>
                    <a:pt x="310" y="4506"/>
                  </a:lnTo>
                  <a:lnTo>
                    <a:pt x="379" y="4642"/>
                  </a:lnTo>
                  <a:lnTo>
                    <a:pt x="455" y="4773"/>
                  </a:lnTo>
                  <a:lnTo>
                    <a:pt x="536" y="4900"/>
                  </a:lnTo>
                  <a:lnTo>
                    <a:pt x="624" y="5024"/>
                  </a:lnTo>
                  <a:lnTo>
                    <a:pt x="718" y="5143"/>
                  </a:lnTo>
                  <a:lnTo>
                    <a:pt x="816" y="5256"/>
                  </a:lnTo>
                  <a:lnTo>
                    <a:pt x="921" y="5366"/>
                  </a:lnTo>
                  <a:lnTo>
                    <a:pt x="1030" y="5470"/>
                  </a:lnTo>
                  <a:lnTo>
                    <a:pt x="1143" y="5568"/>
                  </a:lnTo>
                  <a:lnTo>
                    <a:pt x="1262" y="5662"/>
                  </a:lnTo>
                  <a:lnTo>
                    <a:pt x="1385" y="5750"/>
                  </a:lnTo>
                  <a:lnTo>
                    <a:pt x="1512" y="5831"/>
                  </a:lnTo>
                  <a:lnTo>
                    <a:pt x="1644" y="5907"/>
                  </a:lnTo>
                  <a:lnTo>
                    <a:pt x="1780" y="5977"/>
                  </a:lnTo>
                  <a:lnTo>
                    <a:pt x="1919" y="6040"/>
                  </a:lnTo>
                  <a:lnTo>
                    <a:pt x="2061" y="6096"/>
                  </a:lnTo>
                  <a:lnTo>
                    <a:pt x="2207" y="6146"/>
                  </a:lnTo>
                  <a:lnTo>
                    <a:pt x="2357" y="6188"/>
                  </a:lnTo>
                  <a:lnTo>
                    <a:pt x="2509" y="6223"/>
                  </a:lnTo>
                  <a:lnTo>
                    <a:pt x="2663" y="6250"/>
                  </a:lnTo>
                  <a:lnTo>
                    <a:pt x="2820" y="6270"/>
                  </a:lnTo>
                  <a:lnTo>
                    <a:pt x="2980" y="6283"/>
                  </a:lnTo>
                  <a:lnTo>
                    <a:pt x="3141" y="6286"/>
                  </a:lnTo>
                  <a:lnTo>
                    <a:pt x="3303" y="6283"/>
                  </a:lnTo>
                  <a:lnTo>
                    <a:pt x="3462" y="6270"/>
                  </a:lnTo>
                  <a:lnTo>
                    <a:pt x="3620" y="6250"/>
                  </a:lnTo>
                  <a:lnTo>
                    <a:pt x="3775" y="6223"/>
                  </a:lnTo>
                  <a:lnTo>
                    <a:pt x="3927" y="6188"/>
                  </a:lnTo>
                  <a:lnTo>
                    <a:pt x="4075" y="6146"/>
                  </a:lnTo>
                  <a:lnTo>
                    <a:pt x="4221" y="6096"/>
                  </a:lnTo>
                  <a:lnTo>
                    <a:pt x="4364" y="6040"/>
                  </a:lnTo>
                  <a:lnTo>
                    <a:pt x="4504" y="5977"/>
                  </a:lnTo>
                  <a:lnTo>
                    <a:pt x="4639" y="5907"/>
                  </a:lnTo>
                  <a:lnTo>
                    <a:pt x="4770" y="5831"/>
                  </a:lnTo>
                  <a:lnTo>
                    <a:pt x="4898" y="5750"/>
                  </a:lnTo>
                  <a:lnTo>
                    <a:pt x="5021" y="5662"/>
                  </a:lnTo>
                  <a:lnTo>
                    <a:pt x="5140" y="5568"/>
                  </a:lnTo>
                  <a:lnTo>
                    <a:pt x="5253" y="5470"/>
                  </a:lnTo>
                  <a:lnTo>
                    <a:pt x="5363" y="5366"/>
                  </a:lnTo>
                  <a:lnTo>
                    <a:pt x="5466" y="5256"/>
                  </a:lnTo>
                  <a:lnTo>
                    <a:pt x="5566" y="5143"/>
                  </a:lnTo>
                  <a:lnTo>
                    <a:pt x="5659" y="5024"/>
                  </a:lnTo>
                  <a:lnTo>
                    <a:pt x="5746" y="4900"/>
                  </a:lnTo>
                  <a:lnTo>
                    <a:pt x="5828" y="4773"/>
                  </a:lnTo>
                  <a:lnTo>
                    <a:pt x="5904" y="4642"/>
                  </a:lnTo>
                  <a:lnTo>
                    <a:pt x="5973" y="4506"/>
                  </a:lnTo>
                  <a:lnTo>
                    <a:pt x="6036" y="4367"/>
                  </a:lnTo>
                  <a:lnTo>
                    <a:pt x="6092" y="4224"/>
                  </a:lnTo>
                  <a:lnTo>
                    <a:pt x="6142" y="4078"/>
                  </a:lnTo>
                  <a:lnTo>
                    <a:pt x="6184" y="3929"/>
                  </a:lnTo>
                  <a:lnTo>
                    <a:pt x="6219" y="3777"/>
                  </a:lnTo>
                  <a:lnTo>
                    <a:pt x="6246" y="3622"/>
                  </a:lnTo>
                  <a:lnTo>
                    <a:pt x="6266" y="3464"/>
                  </a:lnTo>
                  <a:lnTo>
                    <a:pt x="6279" y="3306"/>
                  </a:lnTo>
                  <a:lnTo>
                    <a:pt x="6282" y="3143"/>
                  </a:lnTo>
                  <a:close/>
                  <a:moveTo>
                    <a:pt x="6041" y="3143"/>
                  </a:moveTo>
                  <a:lnTo>
                    <a:pt x="6037" y="3293"/>
                  </a:lnTo>
                  <a:lnTo>
                    <a:pt x="6026" y="3440"/>
                  </a:lnTo>
                  <a:lnTo>
                    <a:pt x="6008" y="3586"/>
                  </a:lnTo>
                  <a:lnTo>
                    <a:pt x="5982" y="3729"/>
                  </a:lnTo>
                  <a:lnTo>
                    <a:pt x="5950" y="3868"/>
                  </a:lnTo>
                  <a:lnTo>
                    <a:pt x="5910" y="4006"/>
                  </a:lnTo>
                  <a:lnTo>
                    <a:pt x="5865" y="4141"/>
                  </a:lnTo>
                  <a:lnTo>
                    <a:pt x="5813" y="4273"/>
                  </a:lnTo>
                  <a:lnTo>
                    <a:pt x="5755" y="4401"/>
                  </a:lnTo>
                  <a:lnTo>
                    <a:pt x="5690" y="4526"/>
                  </a:lnTo>
                  <a:lnTo>
                    <a:pt x="5621" y="4648"/>
                  </a:lnTo>
                  <a:lnTo>
                    <a:pt x="5545" y="4765"/>
                  </a:lnTo>
                  <a:lnTo>
                    <a:pt x="5465" y="4880"/>
                  </a:lnTo>
                  <a:lnTo>
                    <a:pt x="5379" y="4989"/>
                  </a:lnTo>
                  <a:lnTo>
                    <a:pt x="5288" y="5094"/>
                  </a:lnTo>
                  <a:lnTo>
                    <a:pt x="5192" y="5195"/>
                  </a:lnTo>
                  <a:lnTo>
                    <a:pt x="5091" y="5292"/>
                  </a:lnTo>
                  <a:lnTo>
                    <a:pt x="4985" y="5382"/>
                  </a:lnTo>
                  <a:lnTo>
                    <a:pt x="4877" y="5469"/>
                  </a:lnTo>
                  <a:lnTo>
                    <a:pt x="4762" y="5549"/>
                  </a:lnTo>
                  <a:lnTo>
                    <a:pt x="4645" y="5625"/>
                  </a:lnTo>
                  <a:lnTo>
                    <a:pt x="4523" y="5694"/>
                  </a:lnTo>
                  <a:lnTo>
                    <a:pt x="4398" y="5759"/>
                  </a:lnTo>
                  <a:lnTo>
                    <a:pt x="4270" y="5817"/>
                  </a:lnTo>
                  <a:lnTo>
                    <a:pt x="4139" y="5869"/>
                  </a:lnTo>
                  <a:lnTo>
                    <a:pt x="4004" y="5914"/>
                  </a:lnTo>
                  <a:lnTo>
                    <a:pt x="3866" y="5954"/>
                  </a:lnTo>
                  <a:lnTo>
                    <a:pt x="3726" y="5986"/>
                  </a:lnTo>
                  <a:lnTo>
                    <a:pt x="3583" y="6012"/>
                  </a:lnTo>
                  <a:lnTo>
                    <a:pt x="3438" y="6030"/>
                  </a:lnTo>
                  <a:lnTo>
                    <a:pt x="3291" y="6041"/>
                  </a:lnTo>
                  <a:lnTo>
                    <a:pt x="3141" y="6045"/>
                  </a:lnTo>
                  <a:lnTo>
                    <a:pt x="2993" y="6041"/>
                  </a:lnTo>
                  <a:lnTo>
                    <a:pt x="2845" y="6030"/>
                  </a:lnTo>
                  <a:lnTo>
                    <a:pt x="2700" y="6012"/>
                  </a:lnTo>
                  <a:lnTo>
                    <a:pt x="2557" y="5986"/>
                  </a:lnTo>
                  <a:lnTo>
                    <a:pt x="2417" y="5954"/>
                  </a:lnTo>
                  <a:lnTo>
                    <a:pt x="2280" y="5914"/>
                  </a:lnTo>
                  <a:lnTo>
                    <a:pt x="2145" y="5869"/>
                  </a:lnTo>
                  <a:lnTo>
                    <a:pt x="2013" y="5817"/>
                  </a:lnTo>
                  <a:lnTo>
                    <a:pt x="1884" y="5759"/>
                  </a:lnTo>
                  <a:lnTo>
                    <a:pt x="1760" y="5694"/>
                  </a:lnTo>
                  <a:lnTo>
                    <a:pt x="1638" y="5625"/>
                  </a:lnTo>
                  <a:lnTo>
                    <a:pt x="1520" y="5549"/>
                  </a:lnTo>
                  <a:lnTo>
                    <a:pt x="1407" y="5469"/>
                  </a:lnTo>
                  <a:lnTo>
                    <a:pt x="1297" y="5382"/>
                  </a:lnTo>
                  <a:lnTo>
                    <a:pt x="1192" y="5292"/>
                  </a:lnTo>
                  <a:lnTo>
                    <a:pt x="1091" y="5195"/>
                  </a:lnTo>
                  <a:lnTo>
                    <a:pt x="996" y="5094"/>
                  </a:lnTo>
                  <a:lnTo>
                    <a:pt x="904" y="4989"/>
                  </a:lnTo>
                  <a:lnTo>
                    <a:pt x="818" y="4880"/>
                  </a:lnTo>
                  <a:lnTo>
                    <a:pt x="737" y="4765"/>
                  </a:lnTo>
                  <a:lnTo>
                    <a:pt x="661" y="4648"/>
                  </a:lnTo>
                  <a:lnTo>
                    <a:pt x="592" y="4526"/>
                  </a:lnTo>
                  <a:lnTo>
                    <a:pt x="527" y="4401"/>
                  </a:lnTo>
                  <a:lnTo>
                    <a:pt x="470" y="4273"/>
                  </a:lnTo>
                  <a:lnTo>
                    <a:pt x="417" y="4141"/>
                  </a:lnTo>
                  <a:lnTo>
                    <a:pt x="372" y="4006"/>
                  </a:lnTo>
                  <a:lnTo>
                    <a:pt x="334" y="3868"/>
                  </a:lnTo>
                  <a:lnTo>
                    <a:pt x="301" y="3729"/>
                  </a:lnTo>
                  <a:lnTo>
                    <a:pt x="276" y="3586"/>
                  </a:lnTo>
                  <a:lnTo>
                    <a:pt x="256" y="3440"/>
                  </a:lnTo>
                  <a:lnTo>
                    <a:pt x="245" y="3293"/>
                  </a:lnTo>
                  <a:lnTo>
                    <a:pt x="242" y="3143"/>
                  </a:lnTo>
                  <a:lnTo>
                    <a:pt x="245" y="2994"/>
                  </a:lnTo>
                  <a:lnTo>
                    <a:pt x="256" y="2847"/>
                  </a:lnTo>
                  <a:lnTo>
                    <a:pt x="276" y="2702"/>
                  </a:lnTo>
                  <a:lnTo>
                    <a:pt x="301" y="2559"/>
                  </a:lnTo>
                  <a:lnTo>
                    <a:pt x="334" y="2419"/>
                  </a:lnTo>
                  <a:lnTo>
                    <a:pt x="372" y="2280"/>
                  </a:lnTo>
                  <a:lnTo>
                    <a:pt x="417" y="2146"/>
                  </a:lnTo>
                  <a:lnTo>
                    <a:pt x="470" y="2014"/>
                  </a:lnTo>
                  <a:lnTo>
                    <a:pt x="527" y="1885"/>
                  </a:lnTo>
                  <a:lnTo>
                    <a:pt x="592" y="1761"/>
                  </a:lnTo>
                  <a:lnTo>
                    <a:pt x="661" y="1639"/>
                  </a:lnTo>
                  <a:lnTo>
                    <a:pt x="737" y="1521"/>
                  </a:lnTo>
                  <a:lnTo>
                    <a:pt x="818" y="1408"/>
                  </a:lnTo>
                  <a:lnTo>
                    <a:pt x="904" y="1298"/>
                  </a:lnTo>
                  <a:lnTo>
                    <a:pt x="996" y="1192"/>
                  </a:lnTo>
                  <a:lnTo>
                    <a:pt x="1091" y="1091"/>
                  </a:lnTo>
                  <a:lnTo>
                    <a:pt x="1192" y="996"/>
                  </a:lnTo>
                  <a:lnTo>
                    <a:pt x="1297" y="904"/>
                  </a:lnTo>
                  <a:lnTo>
                    <a:pt x="1407" y="818"/>
                  </a:lnTo>
                  <a:lnTo>
                    <a:pt x="1520" y="738"/>
                  </a:lnTo>
                  <a:lnTo>
                    <a:pt x="1638" y="662"/>
                  </a:lnTo>
                  <a:lnTo>
                    <a:pt x="1760" y="592"/>
                  </a:lnTo>
                  <a:lnTo>
                    <a:pt x="1884" y="528"/>
                  </a:lnTo>
                  <a:lnTo>
                    <a:pt x="2013" y="470"/>
                  </a:lnTo>
                  <a:lnTo>
                    <a:pt x="2145" y="418"/>
                  </a:lnTo>
                  <a:lnTo>
                    <a:pt x="2280" y="372"/>
                  </a:lnTo>
                  <a:lnTo>
                    <a:pt x="2417" y="334"/>
                  </a:lnTo>
                  <a:lnTo>
                    <a:pt x="2557" y="301"/>
                  </a:lnTo>
                  <a:lnTo>
                    <a:pt x="2700" y="276"/>
                  </a:lnTo>
                  <a:lnTo>
                    <a:pt x="2845" y="257"/>
                  </a:lnTo>
                  <a:lnTo>
                    <a:pt x="2993" y="245"/>
                  </a:lnTo>
                  <a:lnTo>
                    <a:pt x="3141" y="242"/>
                  </a:lnTo>
                  <a:lnTo>
                    <a:pt x="3291" y="245"/>
                  </a:lnTo>
                  <a:lnTo>
                    <a:pt x="3438" y="257"/>
                  </a:lnTo>
                  <a:lnTo>
                    <a:pt x="3583" y="276"/>
                  </a:lnTo>
                  <a:lnTo>
                    <a:pt x="3726" y="301"/>
                  </a:lnTo>
                  <a:lnTo>
                    <a:pt x="3866" y="334"/>
                  </a:lnTo>
                  <a:lnTo>
                    <a:pt x="4004" y="372"/>
                  </a:lnTo>
                  <a:lnTo>
                    <a:pt x="4139" y="418"/>
                  </a:lnTo>
                  <a:lnTo>
                    <a:pt x="4270" y="470"/>
                  </a:lnTo>
                  <a:lnTo>
                    <a:pt x="4398" y="528"/>
                  </a:lnTo>
                  <a:lnTo>
                    <a:pt x="4523" y="592"/>
                  </a:lnTo>
                  <a:lnTo>
                    <a:pt x="4645" y="662"/>
                  </a:lnTo>
                  <a:lnTo>
                    <a:pt x="4762" y="738"/>
                  </a:lnTo>
                  <a:lnTo>
                    <a:pt x="4877" y="818"/>
                  </a:lnTo>
                  <a:lnTo>
                    <a:pt x="4985" y="904"/>
                  </a:lnTo>
                  <a:lnTo>
                    <a:pt x="5091" y="996"/>
                  </a:lnTo>
                  <a:lnTo>
                    <a:pt x="5192" y="1091"/>
                  </a:lnTo>
                  <a:lnTo>
                    <a:pt x="5288" y="1192"/>
                  </a:lnTo>
                  <a:lnTo>
                    <a:pt x="5379" y="1298"/>
                  </a:lnTo>
                  <a:lnTo>
                    <a:pt x="5465" y="1408"/>
                  </a:lnTo>
                  <a:lnTo>
                    <a:pt x="5545" y="1521"/>
                  </a:lnTo>
                  <a:lnTo>
                    <a:pt x="5621" y="1639"/>
                  </a:lnTo>
                  <a:lnTo>
                    <a:pt x="5690" y="1761"/>
                  </a:lnTo>
                  <a:lnTo>
                    <a:pt x="5755" y="1885"/>
                  </a:lnTo>
                  <a:lnTo>
                    <a:pt x="5813" y="2014"/>
                  </a:lnTo>
                  <a:lnTo>
                    <a:pt x="5865" y="2146"/>
                  </a:lnTo>
                  <a:lnTo>
                    <a:pt x="5910" y="2280"/>
                  </a:lnTo>
                  <a:lnTo>
                    <a:pt x="5950" y="2419"/>
                  </a:lnTo>
                  <a:lnTo>
                    <a:pt x="5982" y="2559"/>
                  </a:lnTo>
                  <a:lnTo>
                    <a:pt x="6008" y="2702"/>
                  </a:lnTo>
                  <a:lnTo>
                    <a:pt x="6026" y="2847"/>
                  </a:lnTo>
                  <a:lnTo>
                    <a:pt x="6037" y="2994"/>
                  </a:lnTo>
                  <a:lnTo>
                    <a:pt x="6041" y="3143"/>
                  </a:lnTo>
                  <a:close/>
                </a:path>
              </a:pathLst>
            </a:custGeom>
            <a:solidFill>
              <a:srgbClr val="C1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8"/>
            <p:cNvSpPr>
              <a:spLocks noChangeAspect="1" noEditPoints="1"/>
            </p:cNvSpPr>
            <p:nvPr/>
          </p:nvSpPr>
          <p:spPr bwMode="auto">
            <a:xfrm>
              <a:off x="3876" y="1197"/>
              <a:ext cx="724" cy="724"/>
            </a:xfrm>
            <a:custGeom>
              <a:avLst/>
              <a:gdLst>
                <a:gd name="T0" fmla="*/ 0 w 6040"/>
                <a:gd name="T1" fmla="*/ 0 h 6045"/>
                <a:gd name="T2" fmla="*/ 0 w 6040"/>
                <a:gd name="T3" fmla="*/ 0 h 6045"/>
                <a:gd name="T4" fmla="*/ 0 w 6040"/>
                <a:gd name="T5" fmla="*/ 0 h 6045"/>
                <a:gd name="T6" fmla="*/ 0 w 6040"/>
                <a:gd name="T7" fmla="*/ 0 h 6045"/>
                <a:gd name="T8" fmla="*/ 0 w 6040"/>
                <a:gd name="T9" fmla="*/ 0 h 6045"/>
                <a:gd name="T10" fmla="*/ 0 w 6040"/>
                <a:gd name="T11" fmla="*/ 0 h 6045"/>
                <a:gd name="T12" fmla="*/ 0 w 6040"/>
                <a:gd name="T13" fmla="*/ 0 h 6045"/>
                <a:gd name="T14" fmla="*/ 0 w 6040"/>
                <a:gd name="T15" fmla="*/ 0 h 6045"/>
                <a:gd name="T16" fmla="*/ 0 w 6040"/>
                <a:gd name="T17" fmla="*/ 0 h 6045"/>
                <a:gd name="T18" fmla="*/ 0 w 6040"/>
                <a:gd name="T19" fmla="*/ 0 h 6045"/>
                <a:gd name="T20" fmla="*/ 0 w 6040"/>
                <a:gd name="T21" fmla="*/ 0 h 6045"/>
                <a:gd name="T22" fmla="*/ 0 w 6040"/>
                <a:gd name="T23" fmla="*/ 0 h 6045"/>
                <a:gd name="T24" fmla="*/ 0 w 6040"/>
                <a:gd name="T25" fmla="*/ 0 h 6045"/>
                <a:gd name="T26" fmla="*/ 0 w 6040"/>
                <a:gd name="T27" fmla="*/ 0 h 6045"/>
                <a:gd name="T28" fmla="*/ 0 w 6040"/>
                <a:gd name="T29" fmla="*/ 0 h 6045"/>
                <a:gd name="T30" fmla="*/ 0 w 6040"/>
                <a:gd name="T31" fmla="*/ 0 h 6045"/>
                <a:gd name="T32" fmla="*/ 0 w 6040"/>
                <a:gd name="T33" fmla="*/ 0 h 6045"/>
                <a:gd name="T34" fmla="*/ 0 w 6040"/>
                <a:gd name="T35" fmla="*/ 0 h 6045"/>
                <a:gd name="T36" fmla="*/ 0 w 6040"/>
                <a:gd name="T37" fmla="*/ 0 h 6045"/>
                <a:gd name="T38" fmla="*/ 0 w 6040"/>
                <a:gd name="T39" fmla="*/ 0 h 6045"/>
                <a:gd name="T40" fmla="*/ 0 w 6040"/>
                <a:gd name="T41" fmla="*/ 0 h 6045"/>
                <a:gd name="T42" fmla="*/ 0 w 6040"/>
                <a:gd name="T43" fmla="*/ 0 h 6045"/>
                <a:gd name="T44" fmla="*/ 0 w 6040"/>
                <a:gd name="T45" fmla="*/ 0 h 6045"/>
                <a:gd name="T46" fmla="*/ 0 w 6040"/>
                <a:gd name="T47" fmla="*/ 0 h 6045"/>
                <a:gd name="T48" fmla="*/ 0 w 6040"/>
                <a:gd name="T49" fmla="*/ 0 h 6045"/>
                <a:gd name="T50" fmla="*/ 0 w 6040"/>
                <a:gd name="T51" fmla="*/ 0 h 6045"/>
                <a:gd name="T52" fmla="*/ 0 w 6040"/>
                <a:gd name="T53" fmla="*/ 0 h 6045"/>
                <a:gd name="T54" fmla="*/ 0 w 6040"/>
                <a:gd name="T55" fmla="*/ 0 h 6045"/>
                <a:gd name="T56" fmla="*/ 0 w 6040"/>
                <a:gd name="T57" fmla="*/ 0 h 6045"/>
                <a:gd name="T58" fmla="*/ 0 w 6040"/>
                <a:gd name="T59" fmla="*/ 0 h 6045"/>
                <a:gd name="T60" fmla="*/ 0 w 6040"/>
                <a:gd name="T61" fmla="*/ 0 h 6045"/>
                <a:gd name="T62" fmla="*/ 0 w 6040"/>
                <a:gd name="T63" fmla="*/ 0 h 6045"/>
                <a:gd name="T64" fmla="*/ 0 w 6040"/>
                <a:gd name="T65" fmla="*/ 0 h 6045"/>
                <a:gd name="T66" fmla="*/ 0 w 6040"/>
                <a:gd name="T67" fmla="*/ 0 h 6045"/>
                <a:gd name="T68" fmla="*/ 0 w 6040"/>
                <a:gd name="T69" fmla="*/ 0 h 6045"/>
                <a:gd name="T70" fmla="*/ 0 w 6040"/>
                <a:gd name="T71" fmla="*/ 0 h 6045"/>
                <a:gd name="T72" fmla="*/ 0 w 6040"/>
                <a:gd name="T73" fmla="*/ 0 h 6045"/>
                <a:gd name="T74" fmla="*/ 0 w 6040"/>
                <a:gd name="T75" fmla="*/ 0 h 6045"/>
                <a:gd name="T76" fmla="*/ 0 w 6040"/>
                <a:gd name="T77" fmla="*/ 0 h 6045"/>
                <a:gd name="T78" fmla="*/ 0 w 6040"/>
                <a:gd name="T79" fmla="*/ 0 h 6045"/>
                <a:gd name="T80" fmla="*/ 0 w 6040"/>
                <a:gd name="T81" fmla="*/ 0 h 6045"/>
                <a:gd name="T82" fmla="*/ 0 w 6040"/>
                <a:gd name="T83" fmla="*/ 0 h 6045"/>
                <a:gd name="T84" fmla="*/ 0 w 6040"/>
                <a:gd name="T85" fmla="*/ 0 h 6045"/>
                <a:gd name="T86" fmla="*/ 0 w 6040"/>
                <a:gd name="T87" fmla="*/ 0 h 6045"/>
                <a:gd name="T88" fmla="*/ 0 w 6040"/>
                <a:gd name="T89" fmla="*/ 0 h 6045"/>
                <a:gd name="T90" fmla="*/ 0 w 6040"/>
                <a:gd name="T91" fmla="*/ 0 h 6045"/>
                <a:gd name="T92" fmla="*/ 0 w 6040"/>
                <a:gd name="T93" fmla="*/ 0 h 6045"/>
                <a:gd name="T94" fmla="*/ 0 w 6040"/>
                <a:gd name="T95" fmla="*/ 0 h 6045"/>
                <a:gd name="T96" fmla="*/ 0 w 6040"/>
                <a:gd name="T97" fmla="*/ 0 h 6045"/>
                <a:gd name="T98" fmla="*/ 0 w 6040"/>
                <a:gd name="T99" fmla="*/ 0 h 6045"/>
                <a:gd name="T100" fmla="*/ 0 w 6040"/>
                <a:gd name="T101" fmla="*/ 0 h 60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40"/>
                <a:gd name="T154" fmla="*/ 0 h 6045"/>
                <a:gd name="T155" fmla="*/ 6040 w 6040"/>
                <a:gd name="T156" fmla="*/ 6045 h 604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40" h="6045">
                  <a:moveTo>
                    <a:pt x="6040" y="3022"/>
                  </a:moveTo>
                  <a:lnTo>
                    <a:pt x="6035" y="2867"/>
                  </a:lnTo>
                  <a:lnTo>
                    <a:pt x="6024" y="2714"/>
                  </a:lnTo>
                  <a:lnTo>
                    <a:pt x="6005" y="2562"/>
                  </a:lnTo>
                  <a:lnTo>
                    <a:pt x="5979" y="2413"/>
                  </a:lnTo>
                  <a:lnTo>
                    <a:pt x="5945" y="2267"/>
                  </a:lnTo>
                  <a:lnTo>
                    <a:pt x="5904" y="2124"/>
                  </a:lnTo>
                  <a:lnTo>
                    <a:pt x="5856" y="1983"/>
                  </a:lnTo>
                  <a:lnTo>
                    <a:pt x="5802" y="1846"/>
                  </a:lnTo>
                  <a:lnTo>
                    <a:pt x="5742" y="1712"/>
                  </a:lnTo>
                  <a:lnTo>
                    <a:pt x="5675" y="1582"/>
                  </a:lnTo>
                  <a:lnTo>
                    <a:pt x="5602" y="1455"/>
                  </a:lnTo>
                  <a:lnTo>
                    <a:pt x="5524" y="1332"/>
                  </a:lnTo>
                  <a:lnTo>
                    <a:pt x="5439" y="1214"/>
                  </a:lnTo>
                  <a:lnTo>
                    <a:pt x="5350" y="1100"/>
                  </a:lnTo>
                  <a:lnTo>
                    <a:pt x="5256" y="991"/>
                  </a:lnTo>
                  <a:lnTo>
                    <a:pt x="5155" y="885"/>
                  </a:lnTo>
                  <a:lnTo>
                    <a:pt x="5050" y="786"/>
                  </a:lnTo>
                  <a:lnTo>
                    <a:pt x="4941" y="690"/>
                  </a:lnTo>
                  <a:lnTo>
                    <a:pt x="4826" y="601"/>
                  </a:lnTo>
                  <a:lnTo>
                    <a:pt x="4708" y="517"/>
                  </a:lnTo>
                  <a:lnTo>
                    <a:pt x="4586" y="437"/>
                  </a:lnTo>
                  <a:lnTo>
                    <a:pt x="4459" y="365"/>
                  </a:lnTo>
                  <a:lnTo>
                    <a:pt x="4328" y="298"/>
                  </a:lnTo>
                  <a:lnTo>
                    <a:pt x="4195" y="238"/>
                  </a:lnTo>
                  <a:lnTo>
                    <a:pt x="4058" y="183"/>
                  </a:lnTo>
                  <a:lnTo>
                    <a:pt x="3918" y="136"/>
                  </a:lnTo>
                  <a:lnTo>
                    <a:pt x="3774" y="95"/>
                  </a:lnTo>
                  <a:lnTo>
                    <a:pt x="3628" y="62"/>
                  </a:lnTo>
                  <a:lnTo>
                    <a:pt x="3479" y="35"/>
                  </a:lnTo>
                  <a:lnTo>
                    <a:pt x="3329" y="15"/>
                  </a:lnTo>
                  <a:lnTo>
                    <a:pt x="3175" y="4"/>
                  </a:lnTo>
                  <a:lnTo>
                    <a:pt x="3019" y="0"/>
                  </a:lnTo>
                  <a:lnTo>
                    <a:pt x="2864" y="4"/>
                  </a:lnTo>
                  <a:lnTo>
                    <a:pt x="2711" y="15"/>
                  </a:lnTo>
                  <a:lnTo>
                    <a:pt x="2559" y="35"/>
                  </a:lnTo>
                  <a:lnTo>
                    <a:pt x="2411" y="62"/>
                  </a:lnTo>
                  <a:lnTo>
                    <a:pt x="2264" y="95"/>
                  </a:lnTo>
                  <a:lnTo>
                    <a:pt x="2122" y="136"/>
                  </a:lnTo>
                  <a:lnTo>
                    <a:pt x="1981" y="183"/>
                  </a:lnTo>
                  <a:lnTo>
                    <a:pt x="1844" y="238"/>
                  </a:lnTo>
                  <a:lnTo>
                    <a:pt x="1710" y="298"/>
                  </a:lnTo>
                  <a:lnTo>
                    <a:pt x="1580" y="365"/>
                  </a:lnTo>
                  <a:lnTo>
                    <a:pt x="1453" y="437"/>
                  </a:lnTo>
                  <a:lnTo>
                    <a:pt x="1330" y="517"/>
                  </a:lnTo>
                  <a:lnTo>
                    <a:pt x="1212" y="601"/>
                  </a:lnTo>
                  <a:lnTo>
                    <a:pt x="1098" y="690"/>
                  </a:lnTo>
                  <a:lnTo>
                    <a:pt x="989" y="786"/>
                  </a:lnTo>
                  <a:lnTo>
                    <a:pt x="884" y="885"/>
                  </a:lnTo>
                  <a:lnTo>
                    <a:pt x="784" y="991"/>
                  </a:lnTo>
                  <a:lnTo>
                    <a:pt x="689" y="1100"/>
                  </a:lnTo>
                  <a:lnTo>
                    <a:pt x="599" y="1214"/>
                  </a:lnTo>
                  <a:lnTo>
                    <a:pt x="515" y="1332"/>
                  </a:lnTo>
                  <a:lnTo>
                    <a:pt x="436" y="1455"/>
                  </a:lnTo>
                  <a:lnTo>
                    <a:pt x="363" y="1582"/>
                  </a:lnTo>
                  <a:lnTo>
                    <a:pt x="297" y="1712"/>
                  </a:lnTo>
                  <a:lnTo>
                    <a:pt x="236" y="1846"/>
                  </a:lnTo>
                  <a:lnTo>
                    <a:pt x="182" y="1983"/>
                  </a:lnTo>
                  <a:lnTo>
                    <a:pt x="134" y="2124"/>
                  </a:lnTo>
                  <a:lnTo>
                    <a:pt x="94" y="2267"/>
                  </a:lnTo>
                  <a:lnTo>
                    <a:pt x="61" y="2413"/>
                  </a:lnTo>
                  <a:lnTo>
                    <a:pt x="34" y="2562"/>
                  </a:lnTo>
                  <a:lnTo>
                    <a:pt x="14" y="2714"/>
                  </a:lnTo>
                  <a:lnTo>
                    <a:pt x="3" y="2867"/>
                  </a:lnTo>
                  <a:lnTo>
                    <a:pt x="0" y="3022"/>
                  </a:lnTo>
                  <a:lnTo>
                    <a:pt x="3" y="3178"/>
                  </a:lnTo>
                  <a:lnTo>
                    <a:pt x="14" y="3332"/>
                  </a:lnTo>
                  <a:lnTo>
                    <a:pt x="34" y="3483"/>
                  </a:lnTo>
                  <a:lnTo>
                    <a:pt x="61" y="3631"/>
                  </a:lnTo>
                  <a:lnTo>
                    <a:pt x="94" y="3778"/>
                  </a:lnTo>
                  <a:lnTo>
                    <a:pt x="134" y="3921"/>
                  </a:lnTo>
                  <a:lnTo>
                    <a:pt x="182" y="4061"/>
                  </a:lnTo>
                  <a:lnTo>
                    <a:pt x="236" y="4199"/>
                  </a:lnTo>
                  <a:lnTo>
                    <a:pt x="297" y="4332"/>
                  </a:lnTo>
                  <a:lnTo>
                    <a:pt x="363" y="4463"/>
                  </a:lnTo>
                  <a:lnTo>
                    <a:pt x="436" y="4590"/>
                  </a:lnTo>
                  <a:lnTo>
                    <a:pt x="515" y="4712"/>
                  </a:lnTo>
                  <a:lnTo>
                    <a:pt x="599" y="4830"/>
                  </a:lnTo>
                  <a:lnTo>
                    <a:pt x="689" y="4945"/>
                  </a:lnTo>
                  <a:lnTo>
                    <a:pt x="784" y="5055"/>
                  </a:lnTo>
                  <a:lnTo>
                    <a:pt x="884" y="5159"/>
                  </a:lnTo>
                  <a:lnTo>
                    <a:pt x="989" y="5259"/>
                  </a:lnTo>
                  <a:lnTo>
                    <a:pt x="1098" y="5354"/>
                  </a:lnTo>
                  <a:lnTo>
                    <a:pt x="1212" y="5444"/>
                  </a:lnTo>
                  <a:lnTo>
                    <a:pt x="1330" y="5529"/>
                  </a:lnTo>
                  <a:lnTo>
                    <a:pt x="1453" y="5607"/>
                  </a:lnTo>
                  <a:lnTo>
                    <a:pt x="1580" y="5680"/>
                  </a:lnTo>
                  <a:lnTo>
                    <a:pt x="1710" y="5747"/>
                  </a:lnTo>
                  <a:lnTo>
                    <a:pt x="1844" y="5807"/>
                  </a:lnTo>
                  <a:lnTo>
                    <a:pt x="1981" y="5861"/>
                  </a:lnTo>
                  <a:lnTo>
                    <a:pt x="2122" y="5909"/>
                  </a:lnTo>
                  <a:lnTo>
                    <a:pt x="2264" y="5950"/>
                  </a:lnTo>
                  <a:lnTo>
                    <a:pt x="2411" y="5984"/>
                  </a:lnTo>
                  <a:lnTo>
                    <a:pt x="2559" y="6010"/>
                  </a:lnTo>
                  <a:lnTo>
                    <a:pt x="2711" y="6029"/>
                  </a:lnTo>
                  <a:lnTo>
                    <a:pt x="2864" y="6041"/>
                  </a:lnTo>
                  <a:lnTo>
                    <a:pt x="3019" y="6045"/>
                  </a:lnTo>
                  <a:lnTo>
                    <a:pt x="3175" y="6041"/>
                  </a:lnTo>
                  <a:lnTo>
                    <a:pt x="3329" y="6029"/>
                  </a:lnTo>
                  <a:lnTo>
                    <a:pt x="3479" y="6010"/>
                  </a:lnTo>
                  <a:lnTo>
                    <a:pt x="3628" y="5984"/>
                  </a:lnTo>
                  <a:lnTo>
                    <a:pt x="3774" y="5950"/>
                  </a:lnTo>
                  <a:lnTo>
                    <a:pt x="3918" y="5909"/>
                  </a:lnTo>
                  <a:lnTo>
                    <a:pt x="4058" y="5861"/>
                  </a:lnTo>
                  <a:lnTo>
                    <a:pt x="4195" y="5807"/>
                  </a:lnTo>
                  <a:lnTo>
                    <a:pt x="4328" y="5747"/>
                  </a:lnTo>
                  <a:lnTo>
                    <a:pt x="4459" y="5680"/>
                  </a:lnTo>
                  <a:lnTo>
                    <a:pt x="4586" y="5607"/>
                  </a:lnTo>
                  <a:lnTo>
                    <a:pt x="4708" y="5529"/>
                  </a:lnTo>
                  <a:lnTo>
                    <a:pt x="4826" y="5444"/>
                  </a:lnTo>
                  <a:lnTo>
                    <a:pt x="4941" y="5354"/>
                  </a:lnTo>
                  <a:lnTo>
                    <a:pt x="5050" y="5259"/>
                  </a:lnTo>
                  <a:lnTo>
                    <a:pt x="5155" y="5159"/>
                  </a:lnTo>
                  <a:lnTo>
                    <a:pt x="5256" y="5055"/>
                  </a:lnTo>
                  <a:lnTo>
                    <a:pt x="5350" y="4945"/>
                  </a:lnTo>
                  <a:lnTo>
                    <a:pt x="5439" y="4830"/>
                  </a:lnTo>
                  <a:lnTo>
                    <a:pt x="5524" y="4712"/>
                  </a:lnTo>
                  <a:lnTo>
                    <a:pt x="5602" y="4590"/>
                  </a:lnTo>
                  <a:lnTo>
                    <a:pt x="5675" y="4463"/>
                  </a:lnTo>
                  <a:lnTo>
                    <a:pt x="5742" y="4332"/>
                  </a:lnTo>
                  <a:lnTo>
                    <a:pt x="5802" y="4199"/>
                  </a:lnTo>
                  <a:lnTo>
                    <a:pt x="5856" y="4061"/>
                  </a:lnTo>
                  <a:lnTo>
                    <a:pt x="5904" y="3921"/>
                  </a:lnTo>
                  <a:lnTo>
                    <a:pt x="5945" y="3778"/>
                  </a:lnTo>
                  <a:lnTo>
                    <a:pt x="5979" y="3631"/>
                  </a:lnTo>
                  <a:lnTo>
                    <a:pt x="6005" y="3483"/>
                  </a:lnTo>
                  <a:lnTo>
                    <a:pt x="6024" y="3332"/>
                  </a:lnTo>
                  <a:lnTo>
                    <a:pt x="6035" y="3178"/>
                  </a:lnTo>
                  <a:lnTo>
                    <a:pt x="6040" y="3022"/>
                  </a:lnTo>
                  <a:close/>
                  <a:moveTo>
                    <a:pt x="5799" y="3022"/>
                  </a:moveTo>
                  <a:lnTo>
                    <a:pt x="5794" y="3165"/>
                  </a:lnTo>
                  <a:lnTo>
                    <a:pt x="5784" y="3307"/>
                  </a:lnTo>
                  <a:lnTo>
                    <a:pt x="5766" y="3445"/>
                  </a:lnTo>
                  <a:lnTo>
                    <a:pt x="5742" y="3583"/>
                  </a:lnTo>
                  <a:lnTo>
                    <a:pt x="5710" y="3718"/>
                  </a:lnTo>
                  <a:lnTo>
                    <a:pt x="5673" y="3849"/>
                  </a:lnTo>
                  <a:lnTo>
                    <a:pt x="5630" y="3978"/>
                  </a:lnTo>
                  <a:lnTo>
                    <a:pt x="5580" y="4104"/>
                  </a:lnTo>
                  <a:lnTo>
                    <a:pt x="5524" y="4228"/>
                  </a:lnTo>
                  <a:lnTo>
                    <a:pt x="5463" y="4348"/>
                  </a:lnTo>
                  <a:lnTo>
                    <a:pt x="5396" y="4464"/>
                  </a:lnTo>
                  <a:lnTo>
                    <a:pt x="5324" y="4577"/>
                  </a:lnTo>
                  <a:lnTo>
                    <a:pt x="5247" y="4686"/>
                  </a:lnTo>
                  <a:lnTo>
                    <a:pt x="5164" y="4791"/>
                  </a:lnTo>
                  <a:lnTo>
                    <a:pt x="5077" y="4892"/>
                  </a:lnTo>
                  <a:lnTo>
                    <a:pt x="4985" y="4988"/>
                  </a:lnTo>
                  <a:lnTo>
                    <a:pt x="4887" y="5081"/>
                  </a:lnTo>
                  <a:lnTo>
                    <a:pt x="4788" y="5168"/>
                  </a:lnTo>
                  <a:lnTo>
                    <a:pt x="4682" y="5251"/>
                  </a:lnTo>
                  <a:lnTo>
                    <a:pt x="4573" y="5328"/>
                  </a:lnTo>
                  <a:lnTo>
                    <a:pt x="4460" y="5401"/>
                  </a:lnTo>
                  <a:lnTo>
                    <a:pt x="4344" y="5468"/>
                  </a:lnTo>
                  <a:lnTo>
                    <a:pt x="4224" y="5529"/>
                  </a:lnTo>
                  <a:lnTo>
                    <a:pt x="4101" y="5585"/>
                  </a:lnTo>
                  <a:lnTo>
                    <a:pt x="3975" y="5634"/>
                  </a:lnTo>
                  <a:lnTo>
                    <a:pt x="3846" y="5678"/>
                  </a:lnTo>
                  <a:lnTo>
                    <a:pt x="3714" y="5715"/>
                  </a:lnTo>
                  <a:lnTo>
                    <a:pt x="3579" y="5747"/>
                  </a:lnTo>
                  <a:lnTo>
                    <a:pt x="3442" y="5771"/>
                  </a:lnTo>
                  <a:lnTo>
                    <a:pt x="3304" y="5789"/>
                  </a:lnTo>
                  <a:lnTo>
                    <a:pt x="3162" y="5799"/>
                  </a:lnTo>
                  <a:lnTo>
                    <a:pt x="3019" y="5803"/>
                  </a:lnTo>
                  <a:lnTo>
                    <a:pt x="2876" y="5799"/>
                  </a:lnTo>
                  <a:lnTo>
                    <a:pt x="2736" y="5789"/>
                  </a:lnTo>
                  <a:lnTo>
                    <a:pt x="2596" y="5771"/>
                  </a:lnTo>
                  <a:lnTo>
                    <a:pt x="2459" y="5747"/>
                  </a:lnTo>
                  <a:lnTo>
                    <a:pt x="2326" y="5715"/>
                  </a:lnTo>
                  <a:lnTo>
                    <a:pt x="2193" y="5678"/>
                  </a:lnTo>
                  <a:lnTo>
                    <a:pt x="2064" y="5634"/>
                  </a:lnTo>
                  <a:lnTo>
                    <a:pt x="1938" y="5585"/>
                  </a:lnTo>
                  <a:lnTo>
                    <a:pt x="1814" y="5529"/>
                  </a:lnTo>
                  <a:lnTo>
                    <a:pt x="1695" y="5468"/>
                  </a:lnTo>
                  <a:lnTo>
                    <a:pt x="1579" y="5401"/>
                  </a:lnTo>
                  <a:lnTo>
                    <a:pt x="1466" y="5328"/>
                  </a:lnTo>
                  <a:lnTo>
                    <a:pt x="1356" y="5251"/>
                  </a:lnTo>
                  <a:lnTo>
                    <a:pt x="1252" y="5168"/>
                  </a:lnTo>
                  <a:lnTo>
                    <a:pt x="1151" y="5081"/>
                  </a:lnTo>
                  <a:lnTo>
                    <a:pt x="1055" y="4988"/>
                  </a:lnTo>
                  <a:lnTo>
                    <a:pt x="963" y="4892"/>
                  </a:lnTo>
                  <a:lnTo>
                    <a:pt x="876" y="4791"/>
                  </a:lnTo>
                  <a:lnTo>
                    <a:pt x="793" y="4686"/>
                  </a:lnTo>
                  <a:lnTo>
                    <a:pt x="715" y="4577"/>
                  </a:lnTo>
                  <a:lnTo>
                    <a:pt x="643" y="4464"/>
                  </a:lnTo>
                  <a:lnTo>
                    <a:pt x="577" y="4348"/>
                  </a:lnTo>
                  <a:lnTo>
                    <a:pt x="514" y="4228"/>
                  </a:lnTo>
                  <a:lnTo>
                    <a:pt x="459" y="4104"/>
                  </a:lnTo>
                  <a:lnTo>
                    <a:pt x="409" y="3978"/>
                  </a:lnTo>
                  <a:lnTo>
                    <a:pt x="366" y="3849"/>
                  </a:lnTo>
                  <a:lnTo>
                    <a:pt x="328" y="3718"/>
                  </a:lnTo>
                  <a:lnTo>
                    <a:pt x="297" y="3583"/>
                  </a:lnTo>
                  <a:lnTo>
                    <a:pt x="273" y="3445"/>
                  </a:lnTo>
                  <a:lnTo>
                    <a:pt x="255" y="3307"/>
                  </a:lnTo>
                  <a:lnTo>
                    <a:pt x="244" y="3165"/>
                  </a:lnTo>
                  <a:lnTo>
                    <a:pt x="241" y="3022"/>
                  </a:lnTo>
                  <a:lnTo>
                    <a:pt x="244" y="2879"/>
                  </a:lnTo>
                  <a:lnTo>
                    <a:pt x="255" y="2738"/>
                  </a:lnTo>
                  <a:lnTo>
                    <a:pt x="273" y="2599"/>
                  </a:lnTo>
                  <a:lnTo>
                    <a:pt x="297" y="2462"/>
                  </a:lnTo>
                  <a:lnTo>
                    <a:pt x="328" y="2328"/>
                  </a:lnTo>
                  <a:lnTo>
                    <a:pt x="366" y="2195"/>
                  </a:lnTo>
                  <a:lnTo>
                    <a:pt x="409" y="2066"/>
                  </a:lnTo>
                  <a:lnTo>
                    <a:pt x="459" y="1940"/>
                  </a:lnTo>
                  <a:lnTo>
                    <a:pt x="514" y="1817"/>
                  </a:lnTo>
                  <a:lnTo>
                    <a:pt x="577" y="1698"/>
                  </a:lnTo>
                  <a:lnTo>
                    <a:pt x="643" y="1581"/>
                  </a:lnTo>
                  <a:lnTo>
                    <a:pt x="715" y="1468"/>
                  </a:lnTo>
                  <a:lnTo>
                    <a:pt x="793" y="1358"/>
                  </a:lnTo>
                  <a:lnTo>
                    <a:pt x="876" y="1254"/>
                  </a:lnTo>
                  <a:lnTo>
                    <a:pt x="963" y="1153"/>
                  </a:lnTo>
                  <a:lnTo>
                    <a:pt x="1055" y="1057"/>
                  </a:lnTo>
                  <a:lnTo>
                    <a:pt x="1151" y="965"/>
                  </a:lnTo>
                  <a:lnTo>
                    <a:pt x="1252" y="876"/>
                  </a:lnTo>
                  <a:lnTo>
                    <a:pt x="1356" y="795"/>
                  </a:lnTo>
                  <a:lnTo>
                    <a:pt x="1466" y="716"/>
                  </a:lnTo>
                  <a:lnTo>
                    <a:pt x="1579" y="645"/>
                  </a:lnTo>
                  <a:lnTo>
                    <a:pt x="1695" y="578"/>
                  </a:lnTo>
                  <a:lnTo>
                    <a:pt x="1814" y="516"/>
                  </a:lnTo>
                  <a:lnTo>
                    <a:pt x="1938" y="460"/>
                  </a:lnTo>
                  <a:lnTo>
                    <a:pt x="2064" y="410"/>
                  </a:lnTo>
                  <a:lnTo>
                    <a:pt x="2193" y="367"/>
                  </a:lnTo>
                  <a:lnTo>
                    <a:pt x="2326" y="330"/>
                  </a:lnTo>
                  <a:lnTo>
                    <a:pt x="2459" y="298"/>
                  </a:lnTo>
                  <a:lnTo>
                    <a:pt x="2596" y="274"/>
                  </a:lnTo>
                  <a:lnTo>
                    <a:pt x="2736" y="256"/>
                  </a:lnTo>
                  <a:lnTo>
                    <a:pt x="2876" y="246"/>
                  </a:lnTo>
                  <a:lnTo>
                    <a:pt x="3019" y="242"/>
                  </a:lnTo>
                  <a:lnTo>
                    <a:pt x="3162" y="246"/>
                  </a:lnTo>
                  <a:lnTo>
                    <a:pt x="3304" y="256"/>
                  </a:lnTo>
                  <a:lnTo>
                    <a:pt x="3442" y="274"/>
                  </a:lnTo>
                  <a:lnTo>
                    <a:pt x="3579" y="298"/>
                  </a:lnTo>
                  <a:lnTo>
                    <a:pt x="3714" y="330"/>
                  </a:lnTo>
                  <a:lnTo>
                    <a:pt x="3846" y="367"/>
                  </a:lnTo>
                  <a:lnTo>
                    <a:pt x="3975" y="410"/>
                  </a:lnTo>
                  <a:lnTo>
                    <a:pt x="4101" y="460"/>
                  </a:lnTo>
                  <a:lnTo>
                    <a:pt x="4224" y="516"/>
                  </a:lnTo>
                  <a:lnTo>
                    <a:pt x="4344" y="578"/>
                  </a:lnTo>
                  <a:lnTo>
                    <a:pt x="4460" y="645"/>
                  </a:lnTo>
                  <a:lnTo>
                    <a:pt x="4573" y="716"/>
                  </a:lnTo>
                  <a:lnTo>
                    <a:pt x="4682" y="795"/>
                  </a:lnTo>
                  <a:lnTo>
                    <a:pt x="4788" y="876"/>
                  </a:lnTo>
                  <a:lnTo>
                    <a:pt x="4887" y="965"/>
                  </a:lnTo>
                  <a:lnTo>
                    <a:pt x="4985" y="1057"/>
                  </a:lnTo>
                  <a:lnTo>
                    <a:pt x="5077" y="1153"/>
                  </a:lnTo>
                  <a:lnTo>
                    <a:pt x="5164" y="1254"/>
                  </a:lnTo>
                  <a:lnTo>
                    <a:pt x="5247" y="1358"/>
                  </a:lnTo>
                  <a:lnTo>
                    <a:pt x="5324" y="1468"/>
                  </a:lnTo>
                  <a:lnTo>
                    <a:pt x="5396" y="1581"/>
                  </a:lnTo>
                  <a:lnTo>
                    <a:pt x="5463" y="1698"/>
                  </a:lnTo>
                  <a:lnTo>
                    <a:pt x="5524" y="1817"/>
                  </a:lnTo>
                  <a:lnTo>
                    <a:pt x="5580" y="1940"/>
                  </a:lnTo>
                  <a:lnTo>
                    <a:pt x="5630" y="2066"/>
                  </a:lnTo>
                  <a:lnTo>
                    <a:pt x="5673" y="2195"/>
                  </a:lnTo>
                  <a:lnTo>
                    <a:pt x="5710" y="2328"/>
                  </a:lnTo>
                  <a:lnTo>
                    <a:pt x="5742" y="2462"/>
                  </a:lnTo>
                  <a:lnTo>
                    <a:pt x="5766" y="2599"/>
                  </a:lnTo>
                  <a:lnTo>
                    <a:pt x="5784" y="2738"/>
                  </a:lnTo>
                  <a:lnTo>
                    <a:pt x="5794" y="2879"/>
                  </a:lnTo>
                  <a:lnTo>
                    <a:pt x="5799" y="3022"/>
                  </a:lnTo>
                  <a:close/>
                </a:path>
              </a:pathLst>
            </a:custGeom>
            <a:solidFill>
              <a:srgbClr val="C0C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9"/>
            <p:cNvSpPr>
              <a:spLocks noChangeAspect="1" noEditPoints="1"/>
            </p:cNvSpPr>
            <p:nvPr/>
          </p:nvSpPr>
          <p:spPr bwMode="auto">
            <a:xfrm>
              <a:off x="3890" y="1211"/>
              <a:ext cx="696" cy="696"/>
            </a:xfrm>
            <a:custGeom>
              <a:avLst/>
              <a:gdLst>
                <a:gd name="T0" fmla="*/ 0 w 5799"/>
                <a:gd name="T1" fmla="*/ 0 h 5803"/>
                <a:gd name="T2" fmla="*/ 0 w 5799"/>
                <a:gd name="T3" fmla="*/ 0 h 5803"/>
                <a:gd name="T4" fmla="*/ 0 w 5799"/>
                <a:gd name="T5" fmla="*/ 0 h 5803"/>
                <a:gd name="T6" fmla="*/ 0 w 5799"/>
                <a:gd name="T7" fmla="*/ 0 h 5803"/>
                <a:gd name="T8" fmla="*/ 0 w 5799"/>
                <a:gd name="T9" fmla="*/ 0 h 5803"/>
                <a:gd name="T10" fmla="*/ 0 w 5799"/>
                <a:gd name="T11" fmla="*/ 0 h 5803"/>
                <a:gd name="T12" fmla="*/ 0 w 5799"/>
                <a:gd name="T13" fmla="*/ 0 h 5803"/>
                <a:gd name="T14" fmla="*/ 0 w 5799"/>
                <a:gd name="T15" fmla="*/ 0 h 5803"/>
                <a:gd name="T16" fmla="*/ 0 w 5799"/>
                <a:gd name="T17" fmla="*/ 0 h 5803"/>
                <a:gd name="T18" fmla="*/ 0 w 5799"/>
                <a:gd name="T19" fmla="*/ 0 h 5803"/>
                <a:gd name="T20" fmla="*/ 0 w 5799"/>
                <a:gd name="T21" fmla="*/ 0 h 5803"/>
                <a:gd name="T22" fmla="*/ 0 w 5799"/>
                <a:gd name="T23" fmla="*/ 0 h 5803"/>
                <a:gd name="T24" fmla="*/ 0 w 5799"/>
                <a:gd name="T25" fmla="*/ 0 h 5803"/>
                <a:gd name="T26" fmla="*/ 0 w 5799"/>
                <a:gd name="T27" fmla="*/ 0 h 5803"/>
                <a:gd name="T28" fmla="*/ 0 w 5799"/>
                <a:gd name="T29" fmla="*/ 0 h 5803"/>
                <a:gd name="T30" fmla="*/ 0 w 5799"/>
                <a:gd name="T31" fmla="*/ 0 h 5803"/>
                <a:gd name="T32" fmla="*/ 0 w 5799"/>
                <a:gd name="T33" fmla="*/ 0 h 5803"/>
                <a:gd name="T34" fmla="*/ 0 w 5799"/>
                <a:gd name="T35" fmla="*/ 0 h 5803"/>
                <a:gd name="T36" fmla="*/ 0 w 5799"/>
                <a:gd name="T37" fmla="*/ 0 h 5803"/>
                <a:gd name="T38" fmla="*/ 0 w 5799"/>
                <a:gd name="T39" fmla="*/ 0 h 5803"/>
                <a:gd name="T40" fmla="*/ 0 w 5799"/>
                <a:gd name="T41" fmla="*/ 0 h 5803"/>
                <a:gd name="T42" fmla="*/ 0 w 5799"/>
                <a:gd name="T43" fmla="*/ 0 h 5803"/>
                <a:gd name="T44" fmla="*/ 0 w 5799"/>
                <a:gd name="T45" fmla="*/ 0 h 5803"/>
                <a:gd name="T46" fmla="*/ 0 w 5799"/>
                <a:gd name="T47" fmla="*/ 0 h 5803"/>
                <a:gd name="T48" fmla="*/ 0 w 5799"/>
                <a:gd name="T49" fmla="*/ 0 h 5803"/>
                <a:gd name="T50" fmla="*/ 0 w 5799"/>
                <a:gd name="T51" fmla="*/ 0 h 5803"/>
                <a:gd name="T52" fmla="*/ 0 w 5799"/>
                <a:gd name="T53" fmla="*/ 0 h 5803"/>
                <a:gd name="T54" fmla="*/ 0 w 5799"/>
                <a:gd name="T55" fmla="*/ 0 h 5803"/>
                <a:gd name="T56" fmla="*/ 0 w 5799"/>
                <a:gd name="T57" fmla="*/ 0 h 5803"/>
                <a:gd name="T58" fmla="*/ 0 w 5799"/>
                <a:gd name="T59" fmla="*/ 0 h 5803"/>
                <a:gd name="T60" fmla="*/ 0 w 5799"/>
                <a:gd name="T61" fmla="*/ 0 h 5803"/>
                <a:gd name="T62" fmla="*/ 0 w 5799"/>
                <a:gd name="T63" fmla="*/ 0 h 5803"/>
                <a:gd name="T64" fmla="*/ 0 w 5799"/>
                <a:gd name="T65" fmla="*/ 0 h 5803"/>
                <a:gd name="T66" fmla="*/ 0 w 5799"/>
                <a:gd name="T67" fmla="*/ 0 h 5803"/>
                <a:gd name="T68" fmla="*/ 0 w 5799"/>
                <a:gd name="T69" fmla="*/ 0 h 5803"/>
                <a:gd name="T70" fmla="*/ 0 w 5799"/>
                <a:gd name="T71" fmla="*/ 0 h 5803"/>
                <a:gd name="T72" fmla="*/ 0 w 5799"/>
                <a:gd name="T73" fmla="*/ 0 h 5803"/>
                <a:gd name="T74" fmla="*/ 0 w 5799"/>
                <a:gd name="T75" fmla="*/ 0 h 5803"/>
                <a:gd name="T76" fmla="*/ 0 w 5799"/>
                <a:gd name="T77" fmla="*/ 0 h 5803"/>
                <a:gd name="T78" fmla="*/ 0 w 5799"/>
                <a:gd name="T79" fmla="*/ 0 h 5803"/>
                <a:gd name="T80" fmla="*/ 0 w 5799"/>
                <a:gd name="T81" fmla="*/ 0 h 5803"/>
                <a:gd name="T82" fmla="*/ 0 w 5799"/>
                <a:gd name="T83" fmla="*/ 0 h 5803"/>
                <a:gd name="T84" fmla="*/ 0 w 5799"/>
                <a:gd name="T85" fmla="*/ 0 h 5803"/>
                <a:gd name="T86" fmla="*/ 0 w 5799"/>
                <a:gd name="T87" fmla="*/ 0 h 5803"/>
                <a:gd name="T88" fmla="*/ 0 w 5799"/>
                <a:gd name="T89" fmla="*/ 0 h 5803"/>
                <a:gd name="T90" fmla="*/ 0 w 5799"/>
                <a:gd name="T91" fmla="*/ 0 h 5803"/>
                <a:gd name="T92" fmla="*/ 0 w 5799"/>
                <a:gd name="T93" fmla="*/ 0 h 5803"/>
                <a:gd name="T94" fmla="*/ 0 w 5799"/>
                <a:gd name="T95" fmla="*/ 0 h 5803"/>
                <a:gd name="T96" fmla="*/ 0 w 5799"/>
                <a:gd name="T97" fmla="*/ 0 h 5803"/>
                <a:gd name="T98" fmla="*/ 0 w 5799"/>
                <a:gd name="T99" fmla="*/ 0 h 5803"/>
                <a:gd name="T100" fmla="*/ 0 w 5799"/>
                <a:gd name="T101" fmla="*/ 0 h 58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99"/>
                <a:gd name="T154" fmla="*/ 0 h 5803"/>
                <a:gd name="T155" fmla="*/ 5799 w 5799"/>
                <a:gd name="T156" fmla="*/ 5803 h 58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99" h="5803">
                  <a:moveTo>
                    <a:pt x="5799" y="2901"/>
                  </a:moveTo>
                  <a:lnTo>
                    <a:pt x="5795" y="2752"/>
                  </a:lnTo>
                  <a:lnTo>
                    <a:pt x="5784" y="2605"/>
                  </a:lnTo>
                  <a:lnTo>
                    <a:pt x="5766" y="2460"/>
                  </a:lnTo>
                  <a:lnTo>
                    <a:pt x="5740" y="2317"/>
                  </a:lnTo>
                  <a:lnTo>
                    <a:pt x="5708" y="2177"/>
                  </a:lnTo>
                  <a:lnTo>
                    <a:pt x="5668" y="2038"/>
                  </a:lnTo>
                  <a:lnTo>
                    <a:pt x="5623" y="1904"/>
                  </a:lnTo>
                  <a:lnTo>
                    <a:pt x="5571" y="1772"/>
                  </a:lnTo>
                  <a:lnTo>
                    <a:pt x="5513" y="1643"/>
                  </a:lnTo>
                  <a:lnTo>
                    <a:pt x="5448" y="1519"/>
                  </a:lnTo>
                  <a:lnTo>
                    <a:pt x="5379" y="1397"/>
                  </a:lnTo>
                  <a:lnTo>
                    <a:pt x="5303" y="1279"/>
                  </a:lnTo>
                  <a:lnTo>
                    <a:pt x="5223" y="1166"/>
                  </a:lnTo>
                  <a:lnTo>
                    <a:pt x="5137" y="1056"/>
                  </a:lnTo>
                  <a:lnTo>
                    <a:pt x="5046" y="950"/>
                  </a:lnTo>
                  <a:lnTo>
                    <a:pt x="4950" y="849"/>
                  </a:lnTo>
                  <a:lnTo>
                    <a:pt x="4849" y="754"/>
                  </a:lnTo>
                  <a:lnTo>
                    <a:pt x="4743" y="662"/>
                  </a:lnTo>
                  <a:lnTo>
                    <a:pt x="4635" y="576"/>
                  </a:lnTo>
                  <a:lnTo>
                    <a:pt x="4520" y="496"/>
                  </a:lnTo>
                  <a:lnTo>
                    <a:pt x="4403" y="420"/>
                  </a:lnTo>
                  <a:lnTo>
                    <a:pt x="4281" y="350"/>
                  </a:lnTo>
                  <a:lnTo>
                    <a:pt x="4156" y="286"/>
                  </a:lnTo>
                  <a:lnTo>
                    <a:pt x="4028" y="228"/>
                  </a:lnTo>
                  <a:lnTo>
                    <a:pt x="3897" y="176"/>
                  </a:lnTo>
                  <a:lnTo>
                    <a:pt x="3762" y="130"/>
                  </a:lnTo>
                  <a:lnTo>
                    <a:pt x="3624" y="92"/>
                  </a:lnTo>
                  <a:lnTo>
                    <a:pt x="3484" y="59"/>
                  </a:lnTo>
                  <a:lnTo>
                    <a:pt x="3341" y="34"/>
                  </a:lnTo>
                  <a:lnTo>
                    <a:pt x="3196" y="15"/>
                  </a:lnTo>
                  <a:lnTo>
                    <a:pt x="3049" y="3"/>
                  </a:lnTo>
                  <a:lnTo>
                    <a:pt x="2899" y="0"/>
                  </a:lnTo>
                  <a:lnTo>
                    <a:pt x="2751" y="3"/>
                  </a:lnTo>
                  <a:lnTo>
                    <a:pt x="2603" y="15"/>
                  </a:lnTo>
                  <a:lnTo>
                    <a:pt x="2458" y="34"/>
                  </a:lnTo>
                  <a:lnTo>
                    <a:pt x="2315" y="59"/>
                  </a:lnTo>
                  <a:lnTo>
                    <a:pt x="2175" y="92"/>
                  </a:lnTo>
                  <a:lnTo>
                    <a:pt x="2038" y="130"/>
                  </a:lnTo>
                  <a:lnTo>
                    <a:pt x="1903" y="176"/>
                  </a:lnTo>
                  <a:lnTo>
                    <a:pt x="1771" y="228"/>
                  </a:lnTo>
                  <a:lnTo>
                    <a:pt x="1642" y="286"/>
                  </a:lnTo>
                  <a:lnTo>
                    <a:pt x="1518" y="350"/>
                  </a:lnTo>
                  <a:lnTo>
                    <a:pt x="1396" y="420"/>
                  </a:lnTo>
                  <a:lnTo>
                    <a:pt x="1278" y="496"/>
                  </a:lnTo>
                  <a:lnTo>
                    <a:pt x="1165" y="576"/>
                  </a:lnTo>
                  <a:lnTo>
                    <a:pt x="1055" y="662"/>
                  </a:lnTo>
                  <a:lnTo>
                    <a:pt x="950" y="754"/>
                  </a:lnTo>
                  <a:lnTo>
                    <a:pt x="849" y="849"/>
                  </a:lnTo>
                  <a:lnTo>
                    <a:pt x="754" y="950"/>
                  </a:lnTo>
                  <a:lnTo>
                    <a:pt x="662" y="1056"/>
                  </a:lnTo>
                  <a:lnTo>
                    <a:pt x="576" y="1166"/>
                  </a:lnTo>
                  <a:lnTo>
                    <a:pt x="495" y="1279"/>
                  </a:lnTo>
                  <a:lnTo>
                    <a:pt x="419" y="1397"/>
                  </a:lnTo>
                  <a:lnTo>
                    <a:pt x="350" y="1519"/>
                  </a:lnTo>
                  <a:lnTo>
                    <a:pt x="285" y="1643"/>
                  </a:lnTo>
                  <a:lnTo>
                    <a:pt x="228" y="1772"/>
                  </a:lnTo>
                  <a:lnTo>
                    <a:pt x="175" y="1904"/>
                  </a:lnTo>
                  <a:lnTo>
                    <a:pt x="130" y="2038"/>
                  </a:lnTo>
                  <a:lnTo>
                    <a:pt x="92" y="2177"/>
                  </a:lnTo>
                  <a:lnTo>
                    <a:pt x="59" y="2317"/>
                  </a:lnTo>
                  <a:lnTo>
                    <a:pt x="34" y="2460"/>
                  </a:lnTo>
                  <a:lnTo>
                    <a:pt x="14" y="2605"/>
                  </a:lnTo>
                  <a:lnTo>
                    <a:pt x="3" y="2752"/>
                  </a:lnTo>
                  <a:lnTo>
                    <a:pt x="0" y="2901"/>
                  </a:lnTo>
                  <a:lnTo>
                    <a:pt x="3" y="3051"/>
                  </a:lnTo>
                  <a:lnTo>
                    <a:pt x="14" y="3198"/>
                  </a:lnTo>
                  <a:lnTo>
                    <a:pt x="34" y="3344"/>
                  </a:lnTo>
                  <a:lnTo>
                    <a:pt x="59" y="3487"/>
                  </a:lnTo>
                  <a:lnTo>
                    <a:pt x="92" y="3626"/>
                  </a:lnTo>
                  <a:lnTo>
                    <a:pt x="130" y="3764"/>
                  </a:lnTo>
                  <a:lnTo>
                    <a:pt x="175" y="3899"/>
                  </a:lnTo>
                  <a:lnTo>
                    <a:pt x="228" y="4031"/>
                  </a:lnTo>
                  <a:lnTo>
                    <a:pt x="285" y="4159"/>
                  </a:lnTo>
                  <a:lnTo>
                    <a:pt x="350" y="4284"/>
                  </a:lnTo>
                  <a:lnTo>
                    <a:pt x="419" y="4406"/>
                  </a:lnTo>
                  <a:lnTo>
                    <a:pt x="495" y="4523"/>
                  </a:lnTo>
                  <a:lnTo>
                    <a:pt x="576" y="4638"/>
                  </a:lnTo>
                  <a:lnTo>
                    <a:pt x="662" y="4747"/>
                  </a:lnTo>
                  <a:lnTo>
                    <a:pt x="754" y="4852"/>
                  </a:lnTo>
                  <a:lnTo>
                    <a:pt x="849" y="4953"/>
                  </a:lnTo>
                  <a:lnTo>
                    <a:pt x="950" y="5050"/>
                  </a:lnTo>
                  <a:lnTo>
                    <a:pt x="1055" y="5140"/>
                  </a:lnTo>
                  <a:lnTo>
                    <a:pt x="1165" y="5227"/>
                  </a:lnTo>
                  <a:lnTo>
                    <a:pt x="1278" y="5307"/>
                  </a:lnTo>
                  <a:lnTo>
                    <a:pt x="1396" y="5383"/>
                  </a:lnTo>
                  <a:lnTo>
                    <a:pt x="1518" y="5452"/>
                  </a:lnTo>
                  <a:lnTo>
                    <a:pt x="1642" y="5517"/>
                  </a:lnTo>
                  <a:lnTo>
                    <a:pt x="1771" y="5575"/>
                  </a:lnTo>
                  <a:lnTo>
                    <a:pt x="1903" y="5627"/>
                  </a:lnTo>
                  <a:lnTo>
                    <a:pt x="2038" y="5672"/>
                  </a:lnTo>
                  <a:lnTo>
                    <a:pt x="2175" y="5712"/>
                  </a:lnTo>
                  <a:lnTo>
                    <a:pt x="2315" y="5744"/>
                  </a:lnTo>
                  <a:lnTo>
                    <a:pt x="2458" y="5770"/>
                  </a:lnTo>
                  <a:lnTo>
                    <a:pt x="2603" y="5788"/>
                  </a:lnTo>
                  <a:lnTo>
                    <a:pt x="2751" y="5799"/>
                  </a:lnTo>
                  <a:lnTo>
                    <a:pt x="2899" y="5803"/>
                  </a:lnTo>
                  <a:lnTo>
                    <a:pt x="3049" y="5799"/>
                  </a:lnTo>
                  <a:lnTo>
                    <a:pt x="3196" y="5788"/>
                  </a:lnTo>
                  <a:lnTo>
                    <a:pt x="3341" y="5770"/>
                  </a:lnTo>
                  <a:lnTo>
                    <a:pt x="3484" y="5744"/>
                  </a:lnTo>
                  <a:lnTo>
                    <a:pt x="3624" y="5712"/>
                  </a:lnTo>
                  <a:lnTo>
                    <a:pt x="3762" y="5672"/>
                  </a:lnTo>
                  <a:lnTo>
                    <a:pt x="3897" y="5627"/>
                  </a:lnTo>
                  <a:lnTo>
                    <a:pt x="4028" y="5575"/>
                  </a:lnTo>
                  <a:lnTo>
                    <a:pt x="4156" y="5517"/>
                  </a:lnTo>
                  <a:lnTo>
                    <a:pt x="4281" y="5452"/>
                  </a:lnTo>
                  <a:lnTo>
                    <a:pt x="4403" y="5383"/>
                  </a:lnTo>
                  <a:lnTo>
                    <a:pt x="4520" y="5307"/>
                  </a:lnTo>
                  <a:lnTo>
                    <a:pt x="4635" y="5227"/>
                  </a:lnTo>
                  <a:lnTo>
                    <a:pt x="4743" y="5140"/>
                  </a:lnTo>
                  <a:lnTo>
                    <a:pt x="4849" y="5050"/>
                  </a:lnTo>
                  <a:lnTo>
                    <a:pt x="4950" y="4953"/>
                  </a:lnTo>
                  <a:lnTo>
                    <a:pt x="5046" y="4852"/>
                  </a:lnTo>
                  <a:lnTo>
                    <a:pt x="5137" y="4747"/>
                  </a:lnTo>
                  <a:lnTo>
                    <a:pt x="5223" y="4638"/>
                  </a:lnTo>
                  <a:lnTo>
                    <a:pt x="5303" y="4523"/>
                  </a:lnTo>
                  <a:lnTo>
                    <a:pt x="5379" y="4406"/>
                  </a:lnTo>
                  <a:lnTo>
                    <a:pt x="5448" y="4284"/>
                  </a:lnTo>
                  <a:lnTo>
                    <a:pt x="5513" y="4159"/>
                  </a:lnTo>
                  <a:lnTo>
                    <a:pt x="5571" y="4031"/>
                  </a:lnTo>
                  <a:lnTo>
                    <a:pt x="5623" y="3899"/>
                  </a:lnTo>
                  <a:lnTo>
                    <a:pt x="5668" y="3764"/>
                  </a:lnTo>
                  <a:lnTo>
                    <a:pt x="5708" y="3626"/>
                  </a:lnTo>
                  <a:lnTo>
                    <a:pt x="5740" y="3487"/>
                  </a:lnTo>
                  <a:lnTo>
                    <a:pt x="5766" y="3344"/>
                  </a:lnTo>
                  <a:lnTo>
                    <a:pt x="5784" y="3198"/>
                  </a:lnTo>
                  <a:lnTo>
                    <a:pt x="5795" y="3051"/>
                  </a:lnTo>
                  <a:lnTo>
                    <a:pt x="5799" y="2901"/>
                  </a:lnTo>
                  <a:close/>
                  <a:moveTo>
                    <a:pt x="5557" y="2901"/>
                  </a:moveTo>
                  <a:lnTo>
                    <a:pt x="5554" y="3039"/>
                  </a:lnTo>
                  <a:lnTo>
                    <a:pt x="5544" y="3174"/>
                  </a:lnTo>
                  <a:lnTo>
                    <a:pt x="5527" y="3306"/>
                  </a:lnTo>
                  <a:lnTo>
                    <a:pt x="5503" y="3438"/>
                  </a:lnTo>
                  <a:lnTo>
                    <a:pt x="5473" y="3566"/>
                  </a:lnTo>
                  <a:lnTo>
                    <a:pt x="5438" y="3692"/>
                  </a:lnTo>
                  <a:lnTo>
                    <a:pt x="5396" y="3816"/>
                  </a:lnTo>
                  <a:lnTo>
                    <a:pt x="5349" y="3937"/>
                  </a:lnTo>
                  <a:lnTo>
                    <a:pt x="5295" y="4055"/>
                  </a:lnTo>
                  <a:lnTo>
                    <a:pt x="5237" y="4169"/>
                  </a:lnTo>
                  <a:lnTo>
                    <a:pt x="5173" y="4281"/>
                  </a:lnTo>
                  <a:lnTo>
                    <a:pt x="5104" y="4388"/>
                  </a:lnTo>
                  <a:lnTo>
                    <a:pt x="5029" y="4493"/>
                  </a:lnTo>
                  <a:lnTo>
                    <a:pt x="4951" y="4594"/>
                  </a:lnTo>
                  <a:lnTo>
                    <a:pt x="4867" y="4690"/>
                  </a:lnTo>
                  <a:lnTo>
                    <a:pt x="4779" y="4782"/>
                  </a:lnTo>
                  <a:lnTo>
                    <a:pt x="4687" y="4870"/>
                  </a:lnTo>
                  <a:lnTo>
                    <a:pt x="4590" y="4953"/>
                  </a:lnTo>
                  <a:lnTo>
                    <a:pt x="4490" y="5033"/>
                  </a:lnTo>
                  <a:lnTo>
                    <a:pt x="4385" y="5106"/>
                  </a:lnTo>
                  <a:lnTo>
                    <a:pt x="4278" y="5175"/>
                  </a:lnTo>
                  <a:lnTo>
                    <a:pt x="4166" y="5240"/>
                  </a:lnTo>
                  <a:lnTo>
                    <a:pt x="4052" y="5299"/>
                  </a:lnTo>
                  <a:lnTo>
                    <a:pt x="3934" y="5352"/>
                  </a:lnTo>
                  <a:lnTo>
                    <a:pt x="3813" y="5400"/>
                  </a:lnTo>
                  <a:lnTo>
                    <a:pt x="3689" y="5442"/>
                  </a:lnTo>
                  <a:lnTo>
                    <a:pt x="3563" y="5477"/>
                  </a:lnTo>
                  <a:lnTo>
                    <a:pt x="3435" y="5507"/>
                  </a:lnTo>
                  <a:lnTo>
                    <a:pt x="3304" y="5531"/>
                  </a:lnTo>
                  <a:lnTo>
                    <a:pt x="3171" y="5548"/>
                  </a:lnTo>
                  <a:lnTo>
                    <a:pt x="3036" y="5558"/>
                  </a:lnTo>
                  <a:lnTo>
                    <a:pt x="2899" y="5561"/>
                  </a:lnTo>
                  <a:lnTo>
                    <a:pt x="2763" y="5558"/>
                  </a:lnTo>
                  <a:lnTo>
                    <a:pt x="2627" y="5548"/>
                  </a:lnTo>
                  <a:lnTo>
                    <a:pt x="2495" y="5531"/>
                  </a:lnTo>
                  <a:lnTo>
                    <a:pt x="2364" y="5507"/>
                  </a:lnTo>
                  <a:lnTo>
                    <a:pt x="2235" y="5477"/>
                  </a:lnTo>
                  <a:lnTo>
                    <a:pt x="2109" y="5442"/>
                  </a:lnTo>
                  <a:lnTo>
                    <a:pt x="1986" y="5400"/>
                  </a:lnTo>
                  <a:lnTo>
                    <a:pt x="1864" y="5352"/>
                  </a:lnTo>
                  <a:lnTo>
                    <a:pt x="1748" y="5299"/>
                  </a:lnTo>
                  <a:lnTo>
                    <a:pt x="1632" y="5240"/>
                  </a:lnTo>
                  <a:lnTo>
                    <a:pt x="1521" y="5175"/>
                  </a:lnTo>
                  <a:lnTo>
                    <a:pt x="1413" y="5106"/>
                  </a:lnTo>
                  <a:lnTo>
                    <a:pt x="1309" y="5033"/>
                  </a:lnTo>
                  <a:lnTo>
                    <a:pt x="1209" y="4953"/>
                  </a:lnTo>
                  <a:lnTo>
                    <a:pt x="1113" y="4870"/>
                  </a:lnTo>
                  <a:lnTo>
                    <a:pt x="1020" y="4782"/>
                  </a:lnTo>
                  <a:lnTo>
                    <a:pt x="931" y="4690"/>
                  </a:lnTo>
                  <a:lnTo>
                    <a:pt x="849" y="4594"/>
                  </a:lnTo>
                  <a:lnTo>
                    <a:pt x="769" y="4493"/>
                  </a:lnTo>
                  <a:lnTo>
                    <a:pt x="696" y="4388"/>
                  </a:lnTo>
                  <a:lnTo>
                    <a:pt x="627" y="4281"/>
                  </a:lnTo>
                  <a:lnTo>
                    <a:pt x="562" y="4169"/>
                  </a:lnTo>
                  <a:lnTo>
                    <a:pt x="504" y="4055"/>
                  </a:lnTo>
                  <a:lnTo>
                    <a:pt x="451" y="3937"/>
                  </a:lnTo>
                  <a:lnTo>
                    <a:pt x="403" y="3816"/>
                  </a:lnTo>
                  <a:lnTo>
                    <a:pt x="361" y="3692"/>
                  </a:lnTo>
                  <a:lnTo>
                    <a:pt x="325" y="3566"/>
                  </a:lnTo>
                  <a:lnTo>
                    <a:pt x="296" y="3438"/>
                  </a:lnTo>
                  <a:lnTo>
                    <a:pt x="272" y="3306"/>
                  </a:lnTo>
                  <a:lnTo>
                    <a:pt x="255" y="3174"/>
                  </a:lnTo>
                  <a:lnTo>
                    <a:pt x="245" y="3039"/>
                  </a:lnTo>
                  <a:lnTo>
                    <a:pt x="241" y="2901"/>
                  </a:lnTo>
                  <a:lnTo>
                    <a:pt x="245" y="2764"/>
                  </a:lnTo>
                  <a:lnTo>
                    <a:pt x="255" y="2629"/>
                  </a:lnTo>
                  <a:lnTo>
                    <a:pt x="272" y="2496"/>
                  </a:lnTo>
                  <a:lnTo>
                    <a:pt x="296" y="2366"/>
                  </a:lnTo>
                  <a:lnTo>
                    <a:pt x="325" y="2237"/>
                  </a:lnTo>
                  <a:lnTo>
                    <a:pt x="361" y="2111"/>
                  </a:lnTo>
                  <a:lnTo>
                    <a:pt x="403" y="1987"/>
                  </a:lnTo>
                  <a:lnTo>
                    <a:pt x="451" y="1866"/>
                  </a:lnTo>
                  <a:lnTo>
                    <a:pt x="504" y="1749"/>
                  </a:lnTo>
                  <a:lnTo>
                    <a:pt x="562" y="1633"/>
                  </a:lnTo>
                  <a:lnTo>
                    <a:pt x="627" y="1522"/>
                  </a:lnTo>
                  <a:lnTo>
                    <a:pt x="696" y="1414"/>
                  </a:lnTo>
                  <a:lnTo>
                    <a:pt x="769" y="1310"/>
                  </a:lnTo>
                  <a:lnTo>
                    <a:pt x="849" y="1210"/>
                  </a:lnTo>
                  <a:lnTo>
                    <a:pt x="931" y="1114"/>
                  </a:lnTo>
                  <a:lnTo>
                    <a:pt x="1020" y="1021"/>
                  </a:lnTo>
                  <a:lnTo>
                    <a:pt x="1113" y="932"/>
                  </a:lnTo>
                  <a:lnTo>
                    <a:pt x="1209" y="849"/>
                  </a:lnTo>
                  <a:lnTo>
                    <a:pt x="1309" y="770"/>
                  </a:lnTo>
                  <a:lnTo>
                    <a:pt x="1413" y="696"/>
                  </a:lnTo>
                  <a:lnTo>
                    <a:pt x="1521" y="627"/>
                  </a:lnTo>
                  <a:lnTo>
                    <a:pt x="1632" y="562"/>
                  </a:lnTo>
                  <a:lnTo>
                    <a:pt x="1748" y="505"/>
                  </a:lnTo>
                  <a:lnTo>
                    <a:pt x="1864" y="451"/>
                  </a:lnTo>
                  <a:lnTo>
                    <a:pt x="1986" y="404"/>
                  </a:lnTo>
                  <a:lnTo>
                    <a:pt x="2109" y="362"/>
                  </a:lnTo>
                  <a:lnTo>
                    <a:pt x="2235" y="325"/>
                  </a:lnTo>
                  <a:lnTo>
                    <a:pt x="2364" y="296"/>
                  </a:lnTo>
                  <a:lnTo>
                    <a:pt x="2495" y="272"/>
                  </a:lnTo>
                  <a:lnTo>
                    <a:pt x="2627" y="255"/>
                  </a:lnTo>
                  <a:lnTo>
                    <a:pt x="2763" y="245"/>
                  </a:lnTo>
                  <a:lnTo>
                    <a:pt x="2899" y="241"/>
                  </a:lnTo>
                  <a:lnTo>
                    <a:pt x="3036" y="245"/>
                  </a:lnTo>
                  <a:lnTo>
                    <a:pt x="3171" y="255"/>
                  </a:lnTo>
                  <a:lnTo>
                    <a:pt x="3304" y="272"/>
                  </a:lnTo>
                  <a:lnTo>
                    <a:pt x="3435" y="296"/>
                  </a:lnTo>
                  <a:lnTo>
                    <a:pt x="3563" y="325"/>
                  </a:lnTo>
                  <a:lnTo>
                    <a:pt x="3689" y="362"/>
                  </a:lnTo>
                  <a:lnTo>
                    <a:pt x="3813" y="404"/>
                  </a:lnTo>
                  <a:lnTo>
                    <a:pt x="3934" y="451"/>
                  </a:lnTo>
                  <a:lnTo>
                    <a:pt x="4052" y="505"/>
                  </a:lnTo>
                  <a:lnTo>
                    <a:pt x="4166" y="562"/>
                  </a:lnTo>
                  <a:lnTo>
                    <a:pt x="4278" y="627"/>
                  </a:lnTo>
                  <a:lnTo>
                    <a:pt x="4385" y="696"/>
                  </a:lnTo>
                  <a:lnTo>
                    <a:pt x="4490" y="770"/>
                  </a:lnTo>
                  <a:lnTo>
                    <a:pt x="4590" y="849"/>
                  </a:lnTo>
                  <a:lnTo>
                    <a:pt x="4687" y="932"/>
                  </a:lnTo>
                  <a:lnTo>
                    <a:pt x="4779" y="1021"/>
                  </a:lnTo>
                  <a:lnTo>
                    <a:pt x="4867" y="1114"/>
                  </a:lnTo>
                  <a:lnTo>
                    <a:pt x="4951" y="1210"/>
                  </a:lnTo>
                  <a:lnTo>
                    <a:pt x="5029" y="1310"/>
                  </a:lnTo>
                  <a:lnTo>
                    <a:pt x="5104" y="1414"/>
                  </a:lnTo>
                  <a:lnTo>
                    <a:pt x="5173" y="1522"/>
                  </a:lnTo>
                  <a:lnTo>
                    <a:pt x="5237" y="1633"/>
                  </a:lnTo>
                  <a:lnTo>
                    <a:pt x="5295" y="1749"/>
                  </a:lnTo>
                  <a:lnTo>
                    <a:pt x="5349" y="1866"/>
                  </a:lnTo>
                  <a:lnTo>
                    <a:pt x="5396" y="1987"/>
                  </a:lnTo>
                  <a:lnTo>
                    <a:pt x="5438" y="2111"/>
                  </a:lnTo>
                  <a:lnTo>
                    <a:pt x="5473" y="2237"/>
                  </a:lnTo>
                  <a:lnTo>
                    <a:pt x="5503" y="2366"/>
                  </a:lnTo>
                  <a:lnTo>
                    <a:pt x="5527" y="2496"/>
                  </a:lnTo>
                  <a:lnTo>
                    <a:pt x="5544" y="2629"/>
                  </a:lnTo>
                  <a:lnTo>
                    <a:pt x="5554" y="2764"/>
                  </a:lnTo>
                  <a:lnTo>
                    <a:pt x="5557" y="2901"/>
                  </a:lnTo>
                  <a:close/>
                </a:path>
              </a:pathLst>
            </a:custGeom>
            <a:solidFill>
              <a:srgbClr val="BFBF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40"/>
            <p:cNvSpPr>
              <a:spLocks noChangeAspect="1" noEditPoints="1"/>
            </p:cNvSpPr>
            <p:nvPr/>
          </p:nvSpPr>
          <p:spPr bwMode="auto">
            <a:xfrm>
              <a:off x="3905" y="1226"/>
              <a:ext cx="667" cy="666"/>
            </a:xfrm>
            <a:custGeom>
              <a:avLst/>
              <a:gdLst>
                <a:gd name="T0" fmla="*/ 0 w 5558"/>
                <a:gd name="T1" fmla="*/ 0 h 5561"/>
                <a:gd name="T2" fmla="*/ 0 w 5558"/>
                <a:gd name="T3" fmla="*/ 0 h 5561"/>
                <a:gd name="T4" fmla="*/ 0 w 5558"/>
                <a:gd name="T5" fmla="*/ 0 h 5561"/>
                <a:gd name="T6" fmla="*/ 0 w 5558"/>
                <a:gd name="T7" fmla="*/ 0 h 5561"/>
                <a:gd name="T8" fmla="*/ 0 w 5558"/>
                <a:gd name="T9" fmla="*/ 0 h 5561"/>
                <a:gd name="T10" fmla="*/ 0 w 5558"/>
                <a:gd name="T11" fmla="*/ 0 h 5561"/>
                <a:gd name="T12" fmla="*/ 0 w 5558"/>
                <a:gd name="T13" fmla="*/ 0 h 5561"/>
                <a:gd name="T14" fmla="*/ 0 w 5558"/>
                <a:gd name="T15" fmla="*/ 0 h 5561"/>
                <a:gd name="T16" fmla="*/ 0 w 5558"/>
                <a:gd name="T17" fmla="*/ 0 h 5561"/>
                <a:gd name="T18" fmla="*/ 0 w 5558"/>
                <a:gd name="T19" fmla="*/ 0 h 5561"/>
                <a:gd name="T20" fmla="*/ 0 w 5558"/>
                <a:gd name="T21" fmla="*/ 0 h 5561"/>
                <a:gd name="T22" fmla="*/ 0 w 5558"/>
                <a:gd name="T23" fmla="*/ 0 h 5561"/>
                <a:gd name="T24" fmla="*/ 0 w 5558"/>
                <a:gd name="T25" fmla="*/ 0 h 5561"/>
                <a:gd name="T26" fmla="*/ 0 w 5558"/>
                <a:gd name="T27" fmla="*/ 0 h 5561"/>
                <a:gd name="T28" fmla="*/ 0 w 5558"/>
                <a:gd name="T29" fmla="*/ 0 h 5561"/>
                <a:gd name="T30" fmla="*/ 0 w 5558"/>
                <a:gd name="T31" fmla="*/ 0 h 5561"/>
                <a:gd name="T32" fmla="*/ 0 w 5558"/>
                <a:gd name="T33" fmla="*/ 0 h 5561"/>
                <a:gd name="T34" fmla="*/ 0 w 5558"/>
                <a:gd name="T35" fmla="*/ 0 h 5561"/>
                <a:gd name="T36" fmla="*/ 0 w 5558"/>
                <a:gd name="T37" fmla="*/ 0 h 5561"/>
                <a:gd name="T38" fmla="*/ 0 w 5558"/>
                <a:gd name="T39" fmla="*/ 0 h 5561"/>
                <a:gd name="T40" fmla="*/ 0 w 5558"/>
                <a:gd name="T41" fmla="*/ 0 h 5561"/>
                <a:gd name="T42" fmla="*/ 0 w 5558"/>
                <a:gd name="T43" fmla="*/ 0 h 5561"/>
                <a:gd name="T44" fmla="*/ 0 w 5558"/>
                <a:gd name="T45" fmla="*/ 0 h 5561"/>
                <a:gd name="T46" fmla="*/ 0 w 5558"/>
                <a:gd name="T47" fmla="*/ 0 h 5561"/>
                <a:gd name="T48" fmla="*/ 0 w 5558"/>
                <a:gd name="T49" fmla="*/ 0 h 5561"/>
                <a:gd name="T50" fmla="*/ 0 w 5558"/>
                <a:gd name="T51" fmla="*/ 0 h 5561"/>
                <a:gd name="T52" fmla="*/ 0 w 5558"/>
                <a:gd name="T53" fmla="*/ 0 h 5561"/>
                <a:gd name="T54" fmla="*/ 0 w 5558"/>
                <a:gd name="T55" fmla="*/ 0 h 5561"/>
                <a:gd name="T56" fmla="*/ 0 w 5558"/>
                <a:gd name="T57" fmla="*/ 0 h 5561"/>
                <a:gd name="T58" fmla="*/ 0 w 5558"/>
                <a:gd name="T59" fmla="*/ 0 h 5561"/>
                <a:gd name="T60" fmla="*/ 0 w 5558"/>
                <a:gd name="T61" fmla="*/ 0 h 5561"/>
                <a:gd name="T62" fmla="*/ 0 w 5558"/>
                <a:gd name="T63" fmla="*/ 0 h 5561"/>
                <a:gd name="T64" fmla="*/ 0 w 5558"/>
                <a:gd name="T65" fmla="*/ 0 h 5561"/>
                <a:gd name="T66" fmla="*/ 0 w 5558"/>
                <a:gd name="T67" fmla="*/ 0 h 5561"/>
                <a:gd name="T68" fmla="*/ 0 w 5558"/>
                <a:gd name="T69" fmla="*/ 0 h 5561"/>
                <a:gd name="T70" fmla="*/ 0 w 5558"/>
                <a:gd name="T71" fmla="*/ 0 h 5561"/>
                <a:gd name="T72" fmla="*/ 0 w 5558"/>
                <a:gd name="T73" fmla="*/ 0 h 5561"/>
                <a:gd name="T74" fmla="*/ 0 w 5558"/>
                <a:gd name="T75" fmla="*/ 0 h 5561"/>
                <a:gd name="T76" fmla="*/ 0 w 5558"/>
                <a:gd name="T77" fmla="*/ 0 h 5561"/>
                <a:gd name="T78" fmla="*/ 0 w 5558"/>
                <a:gd name="T79" fmla="*/ 0 h 5561"/>
                <a:gd name="T80" fmla="*/ 0 w 5558"/>
                <a:gd name="T81" fmla="*/ 0 h 5561"/>
                <a:gd name="T82" fmla="*/ 0 w 5558"/>
                <a:gd name="T83" fmla="*/ 0 h 5561"/>
                <a:gd name="T84" fmla="*/ 0 w 5558"/>
                <a:gd name="T85" fmla="*/ 0 h 5561"/>
                <a:gd name="T86" fmla="*/ 0 w 5558"/>
                <a:gd name="T87" fmla="*/ 0 h 5561"/>
                <a:gd name="T88" fmla="*/ 0 w 5558"/>
                <a:gd name="T89" fmla="*/ 0 h 5561"/>
                <a:gd name="T90" fmla="*/ 0 w 5558"/>
                <a:gd name="T91" fmla="*/ 0 h 5561"/>
                <a:gd name="T92" fmla="*/ 0 w 5558"/>
                <a:gd name="T93" fmla="*/ 0 h 5561"/>
                <a:gd name="T94" fmla="*/ 0 w 5558"/>
                <a:gd name="T95" fmla="*/ 0 h 5561"/>
                <a:gd name="T96" fmla="*/ 0 w 5558"/>
                <a:gd name="T97" fmla="*/ 0 h 5561"/>
                <a:gd name="T98" fmla="*/ 0 w 5558"/>
                <a:gd name="T99" fmla="*/ 0 h 5561"/>
                <a:gd name="T100" fmla="*/ 0 w 5558"/>
                <a:gd name="T101" fmla="*/ 0 h 55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558"/>
                <a:gd name="T154" fmla="*/ 0 h 5561"/>
                <a:gd name="T155" fmla="*/ 5558 w 5558"/>
                <a:gd name="T156" fmla="*/ 5561 h 55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558" h="5561">
                  <a:moveTo>
                    <a:pt x="5558" y="2780"/>
                  </a:moveTo>
                  <a:lnTo>
                    <a:pt x="5553" y="2637"/>
                  </a:lnTo>
                  <a:lnTo>
                    <a:pt x="5543" y="2496"/>
                  </a:lnTo>
                  <a:lnTo>
                    <a:pt x="5525" y="2357"/>
                  </a:lnTo>
                  <a:lnTo>
                    <a:pt x="5501" y="2220"/>
                  </a:lnTo>
                  <a:lnTo>
                    <a:pt x="5469" y="2086"/>
                  </a:lnTo>
                  <a:lnTo>
                    <a:pt x="5432" y="1953"/>
                  </a:lnTo>
                  <a:lnTo>
                    <a:pt x="5389" y="1824"/>
                  </a:lnTo>
                  <a:lnTo>
                    <a:pt x="5339" y="1698"/>
                  </a:lnTo>
                  <a:lnTo>
                    <a:pt x="5283" y="1575"/>
                  </a:lnTo>
                  <a:lnTo>
                    <a:pt x="5222" y="1456"/>
                  </a:lnTo>
                  <a:lnTo>
                    <a:pt x="5155" y="1339"/>
                  </a:lnTo>
                  <a:lnTo>
                    <a:pt x="5083" y="1226"/>
                  </a:lnTo>
                  <a:lnTo>
                    <a:pt x="5006" y="1116"/>
                  </a:lnTo>
                  <a:lnTo>
                    <a:pt x="4923" y="1012"/>
                  </a:lnTo>
                  <a:lnTo>
                    <a:pt x="4836" y="911"/>
                  </a:lnTo>
                  <a:lnTo>
                    <a:pt x="4744" y="815"/>
                  </a:lnTo>
                  <a:lnTo>
                    <a:pt x="4646" y="723"/>
                  </a:lnTo>
                  <a:lnTo>
                    <a:pt x="4547" y="634"/>
                  </a:lnTo>
                  <a:lnTo>
                    <a:pt x="4441" y="553"/>
                  </a:lnTo>
                  <a:lnTo>
                    <a:pt x="4332" y="474"/>
                  </a:lnTo>
                  <a:lnTo>
                    <a:pt x="4219" y="403"/>
                  </a:lnTo>
                  <a:lnTo>
                    <a:pt x="4103" y="336"/>
                  </a:lnTo>
                  <a:lnTo>
                    <a:pt x="3983" y="274"/>
                  </a:lnTo>
                  <a:lnTo>
                    <a:pt x="3860" y="218"/>
                  </a:lnTo>
                  <a:lnTo>
                    <a:pt x="3734" y="168"/>
                  </a:lnTo>
                  <a:lnTo>
                    <a:pt x="3605" y="125"/>
                  </a:lnTo>
                  <a:lnTo>
                    <a:pt x="3473" y="88"/>
                  </a:lnTo>
                  <a:lnTo>
                    <a:pt x="3338" y="56"/>
                  </a:lnTo>
                  <a:lnTo>
                    <a:pt x="3201" y="32"/>
                  </a:lnTo>
                  <a:lnTo>
                    <a:pt x="3063" y="14"/>
                  </a:lnTo>
                  <a:lnTo>
                    <a:pt x="2921" y="4"/>
                  </a:lnTo>
                  <a:lnTo>
                    <a:pt x="2778" y="0"/>
                  </a:lnTo>
                  <a:lnTo>
                    <a:pt x="2635" y="4"/>
                  </a:lnTo>
                  <a:lnTo>
                    <a:pt x="2495" y="14"/>
                  </a:lnTo>
                  <a:lnTo>
                    <a:pt x="2355" y="32"/>
                  </a:lnTo>
                  <a:lnTo>
                    <a:pt x="2218" y="56"/>
                  </a:lnTo>
                  <a:lnTo>
                    <a:pt x="2085" y="88"/>
                  </a:lnTo>
                  <a:lnTo>
                    <a:pt x="1952" y="125"/>
                  </a:lnTo>
                  <a:lnTo>
                    <a:pt x="1823" y="168"/>
                  </a:lnTo>
                  <a:lnTo>
                    <a:pt x="1697" y="218"/>
                  </a:lnTo>
                  <a:lnTo>
                    <a:pt x="1573" y="274"/>
                  </a:lnTo>
                  <a:lnTo>
                    <a:pt x="1454" y="336"/>
                  </a:lnTo>
                  <a:lnTo>
                    <a:pt x="1338" y="403"/>
                  </a:lnTo>
                  <a:lnTo>
                    <a:pt x="1225" y="474"/>
                  </a:lnTo>
                  <a:lnTo>
                    <a:pt x="1115" y="553"/>
                  </a:lnTo>
                  <a:lnTo>
                    <a:pt x="1011" y="634"/>
                  </a:lnTo>
                  <a:lnTo>
                    <a:pt x="910" y="723"/>
                  </a:lnTo>
                  <a:lnTo>
                    <a:pt x="814" y="815"/>
                  </a:lnTo>
                  <a:lnTo>
                    <a:pt x="722" y="911"/>
                  </a:lnTo>
                  <a:lnTo>
                    <a:pt x="635" y="1012"/>
                  </a:lnTo>
                  <a:lnTo>
                    <a:pt x="552" y="1116"/>
                  </a:lnTo>
                  <a:lnTo>
                    <a:pt x="474" y="1226"/>
                  </a:lnTo>
                  <a:lnTo>
                    <a:pt x="402" y="1339"/>
                  </a:lnTo>
                  <a:lnTo>
                    <a:pt x="336" y="1456"/>
                  </a:lnTo>
                  <a:lnTo>
                    <a:pt x="273" y="1575"/>
                  </a:lnTo>
                  <a:lnTo>
                    <a:pt x="218" y="1698"/>
                  </a:lnTo>
                  <a:lnTo>
                    <a:pt x="168" y="1824"/>
                  </a:lnTo>
                  <a:lnTo>
                    <a:pt x="125" y="1953"/>
                  </a:lnTo>
                  <a:lnTo>
                    <a:pt x="87" y="2086"/>
                  </a:lnTo>
                  <a:lnTo>
                    <a:pt x="56" y="2220"/>
                  </a:lnTo>
                  <a:lnTo>
                    <a:pt x="32" y="2357"/>
                  </a:lnTo>
                  <a:lnTo>
                    <a:pt x="14" y="2496"/>
                  </a:lnTo>
                  <a:lnTo>
                    <a:pt x="3" y="2637"/>
                  </a:lnTo>
                  <a:lnTo>
                    <a:pt x="0" y="2780"/>
                  </a:lnTo>
                  <a:lnTo>
                    <a:pt x="3" y="2923"/>
                  </a:lnTo>
                  <a:lnTo>
                    <a:pt x="14" y="3065"/>
                  </a:lnTo>
                  <a:lnTo>
                    <a:pt x="32" y="3203"/>
                  </a:lnTo>
                  <a:lnTo>
                    <a:pt x="56" y="3341"/>
                  </a:lnTo>
                  <a:lnTo>
                    <a:pt x="87" y="3476"/>
                  </a:lnTo>
                  <a:lnTo>
                    <a:pt x="125" y="3607"/>
                  </a:lnTo>
                  <a:lnTo>
                    <a:pt x="168" y="3736"/>
                  </a:lnTo>
                  <a:lnTo>
                    <a:pt x="218" y="3862"/>
                  </a:lnTo>
                  <a:lnTo>
                    <a:pt x="273" y="3986"/>
                  </a:lnTo>
                  <a:lnTo>
                    <a:pt x="336" y="4106"/>
                  </a:lnTo>
                  <a:lnTo>
                    <a:pt x="402" y="4222"/>
                  </a:lnTo>
                  <a:lnTo>
                    <a:pt x="474" y="4335"/>
                  </a:lnTo>
                  <a:lnTo>
                    <a:pt x="552" y="4444"/>
                  </a:lnTo>
                  <a:lnTo>
                    <a:pt x="635" y="4549"/>
                  </a:lnTo>
                  <a:lnTo>
                    <a:pt x="722" y="4650"/>
                  </a:lnTo>
                  <a:lnTo>
                    <a:pt x="814" y="4746"/>
                  </a:lnTo>
                  <a:lnTo>
                    <a:pt x="910" y="4839"/>
                  </a:lnTo>
                  <a:lnTo>
                    <a:pt x="1011" y="4926"/>
                  </a:lnTo>
                  <a:lnTo>
                    <a:pt x="1115" y="5009"/>
                  </a:lnTo>
                  <a:lnTo>
                    <a:pt x="1225" y="5086"/>
                  </a:lnTo>
                  <a:lnTo>
                    <a:pt x="1338" y="5159"/>
                  </a:lnTo>
                  <a:lnTo>
                    <a:pt x="1454" y="5226"/>
                  </a:lnTo>
                  <a:lnTo>
                    <a:pt x="1573" y="5287"/>
                  </a:lnTo>
                  <a:lnTo>
                    <a:pt x="1697" y="5343"/>
                  </a:lnTo>
                  <a:lnTo>
                    <a:pt x="1823" y="5392"/>
                  </a:lnTo>
                  <a:lnTo>
                    <a:pt x="1952" y="5436"/>
                  </a:lnTo>
                  <a:lnTo>
                    <a:pt x="2085" y="5473"/>
                  </a:lnTo>
                  <a:lnTo>
                    <a:pt x="2218" y="5505"/>
                  </a:lnTo>
                  <a:lnTo>
                    <a:pt x="2355" y="5529"/>
                  </a:lnTo>
                  <a:lnTo>
                    <a:pt x="2495" y="5547"/>
                  </a:lnTo>
                  <a:lnTo>
                    <a:pt x="2635" y="5557"/>
                  </a:lnTo>
                  <a:lnTo>
                    <a:pt x="2778" y="5561"/>
                  </a:lnTo>
                  <a:lnTo>
                    <a:pt x="2921" y="5557"/>
                  </a:lnTo>
                  <a:lnTo>
                    <a:pt x="3063" y="5547"/>
                  </a:lnTo>
                  <a:lnTo>
                    <a:pt x="3201" y="5529"/>
                  </a:lnTo>
                  <a:lnTo>
                    <a:pt x="3338" y="5505"/>
                  </a:lnTo>
                  <a:lnTo>
                    <a:pt x="3473" y="5473"/>
                  </a:lnTo>
                  <a:lnTo>
                    <a:pt x="3605" y="5436"/>
                  </a:lnTo>
                  <a:lnTo>
                    <a:pt x="3734" y="5392"/>
                  </a:lnTo>
                  <a:lnTo>
                    <a:pt x="3860" y="5343"/>
                  </a:lnTo>
                  <a:lnTo>
                    <a:pt x="3983" y="5287"/>
                  </a:lnTo>
                  <a:lnTo>
                    <a:pt x="4103" y="5226"/>
                  </a:lnTo>
                  <a:lnTo>
                    <a:pt x="4219" y="5159"/>
                  </a:lnTo>
                  <a:lnTo>
                    <a:pt x="4332" y="5086"/>
                  </a:lnTo>
                  <a:lnTo>
                    <a:pt x="4441" y="5009"/>
                  </a:lnTo>
                  <a:lnTo>
                    <a:pt x="4547" y="4926"/>
                  </a:lnTo>
                  <a:lnTo>
                    <a:pt x="4646" y="4839"/>
                  </a:lnTo>
                  <a:lnTo>
                    <a:pt x="4744" y="4746"/>
                  </a:lnTo>
                  <a:lnTo>
                    <a:pt x="4836" y="4650"/>
                  </a:lnTo>
                  <a:lnTo>
                    <a:pt x="4923" y="4549"/>
                  </a:lnTo>
                  <a:lnTo>
                    <a:pt x="5006" y="4444"/>
                  </a:lnTo>
                  <a:lnTo>
                    <a:pt x="5083" y="4335"/>
                  </a:lnTo>
                  <a:lnTo>
                    <a:pt x="5155" y="4222"/>
                  </a:lnTo>
                  <a:lnTo>
                    <a:pt x="5222" y="4106"/>
                  </a:lnTo>
                  <a:lnTo>
                    <a:pt x="5283" y="3986"/>
                  </a:lnTo>
                  <a:lnTo>
                    <a:pt x="5339" y="3862"/>
                  </a:lnTo>
                  <a:lnTo>
                    <a:pt x="5389" y="3736"/>
                  </a:lnTo>
                  <a:lnTo>
                    <a:pt x="5432" y="3607"/>
                  </a:lnTo>
                  <a:lnTo>
                    <a:pt x="5469" y="3476"/>
                  </a:lnTo>
                  <a:lnTo>
                    <a:pt x="5501" y="3341"/>
                  </a:lnTo>
                  <a:lnTo>
                    <a:pt x="5525" y="3203"/>
                  </a:lnTo>
                  <a:lnTo>
                    <a:pt x="5543" y="3065"/>
                  </a:lnTo>
                  <a:lnTo>
                    <a:pt x="5553" y="2923"/>
                  </a:lnTo>
                  <a:lnTo>
                    <a:pt x="5558" y="2780"/>
                  </a:lnTo>
                  <a:close/>
                  <a:moveTo>
                    <a:pt x="5316" y="2780"/>
                  </a:moveTo>
                  <a:lnTo>
                    <a:pt x="5313" y="2911"/>
                  </a:lnTo>
                  <a:lnTo>
                    <a:pt x="5303" y="3040"/>
                  </a:lnTo>
                  <a:lnTo>
                    <a:pt x="5287" y="3167"/>
                  </a:lnTo>
                  <a:lnTo>
                    <a:pt x="5264" y="3292"/>
                  </a:lnTo>
                  <a:lnTo>
                    <a:pt x="5236" y="3414"/>
                  </a:lnTo>
                  <a:lnTo>
                    <a:pt x="5202" y="3536"/>
                  </a:lnTo>
                  <a:lnTo>
                    <a:pt x="5162" y="3654"/>
                  </a:lnTo>
                  <a:lnTo>
                    <a:pt x="5117" y="3768"/>
                  </a:lnTo>
                  <a:lnTo>
                    <a:pt x="5066" y="3881"/>
                  </a:lnTo>
                  <a:lnTo>
                    <a:pt x="5009" y="3991"/>
                  </a:lnTo>
                  <a:lnTo>
                    <a:pt x="4948" y="4097"/>
                  </a:lnTo>
                  <a:lnTo>
                    <a:pt x="4882" y="4199"/>
                  </a:lnTo>
                  <a:lnTo>
                    <a:pt x="4812" y="4299"/>
                  </a:lnTo>
                  <a:lnTo>
                    <a:pt x="4736" y="4395"/>
                  </a:lnTo>
                  <a:lnTo>
                    <a:pt x="4656" y="4487"/>
                  </a:lnTo>
                  <a:lnTo>
                    <a:pt x="4573" y="4576"/>
                  </a:lnTo>
                  <a:lnTo>
                    <a:pt x="4484" y="4660"/>
                  </a:lnTo>
                  <a:lnTo>
                    <a:pt x="4392" y="4739"/>
                  </a:lnTo>
                  <a:lnTo>
                    <a:pt x="4296" y="4815"/>
                  </a:lnTo>
                  <a:lnTo>
                    <a:pt x="4197" y="4885"/>
                  </a:lnTo>
                  <a:lnTo>
                    <a:pt x="4094" y="4951"/>
                  </a:lnTo>
                  <a:lnTo>
                    <a:pt x="3988" y="5013"/>
                  </a:lnTo>
                  <a:lnTo>
                    <a:pt x="3879" y="5069"/>
                  </a:lnTo>
                  <a:lnTo>
                    <a:pt x="3766" y="5119"/>
                  </a:lnTo>
                  <a:lnTo>
                    <a:pt x="3651" y="5166"/>
                  </a:lnTo>
                  <a:lnTo>
                    <a:pt x="3533" y="5205"/>
                  </a:lnTo>
                  <a:lnTo>
                    <a:pt x="3413" y="5239"/>
                  </a:lnTo>
                  <a:lnTo>
                    <a:pt x="3289" y="5268"/>
                  </a:lnTo>
                  <a:lnTo>
                    <a:pt x="3165" y="5290"/>
                  </a:lnTo>
                  <a:lnTo>
                    <a:pt x="3038" y="5306"/>
                  </a:lnTo>
                  <a:lnTo>
                    <a:pt x="2909" y="5315"/>
                  </a:lnTo>
                  <a:lnTo>
                    <a:pt x="2778" y="5319"/>
                  </a:lnTo>
                  <a:lnTo>
                    <a:pt x="2648" y="5315"/>
                  </a:lnTo>
                  <a:lnTo>
                    <a:pt x="2519" y="5306"/>
                  </a:lnTo>
                  <a:lnTo>
                    <a:pt x="2392" y="5290"/>
                  </a:lnTo>
                  <a:lnTo>
                    <a:pt x="2267" y="5268"/>
                  </a:lnTo>
                  <a:lnTo>
                    <a:pt x="2145" y="5239"/>
                  </a:lnTo>
                  <a:lnTo>
                    <a:pt x="2024" y="5205"/>
                  </a:lnTo>
                  <a:lnTo>
                    <a:pt x="1907" y="5166"/>
                  </a:lnTo>
                  <a:lnTo>
                    <a:pt x="1791" y="5119"/>
                  </a:lnTo>
                  <a:lnTo>
                    <a:pt x="1679" y="5069"/>
                  </a:lnTo>
                  <a:lnTo>
                    <a:pt x="1569" y="5013"/>
                  </a:lnTo>
                  <a:lnTo>
                    <a:pt x="1463" y="4951"/>
                  </a:lnTo>
                  <a:lnTo>
                    <a:pt x="1360" y="4885"/>
                  </a:lnTo>
                  <a:lnTo>
                    <a:pt x="1260" y="4815"/>
                  </a:lnTo>
                  <a:lnTo>
                    <a:pt x="1164" y="4739"/>
                  </a:lnTo>
                  <a:lnTo>
                    <a:pt x="1072" y="4660"/>
                  </a:lnTo>
                  <a:lnTo>
                    <a:pt x="984" y="4576"/>
                  </a:lnTo>
                  <a:lnTo>
                    <a:pt x="900" y="4487"/>
                  </a:lnTo>
                  <a:lnTo>
                    <a:pt x="821" y="4395"/>
                  </a:lnTo>
                  <a:lnTo>
                    <a:pt x="746" y="4299"/>
                  </a:lnTo>
                  <a:lnTo>
                    <a:pt x="674" y="4199"/>
                  </a:lnTo>
                  <a:lnTo>
                    <a:pt x="609" y="4097"/>
                  </a:lnTo>
                  <a:lnTo>
                    <a:pt x="548" y="3991"/>
                  </a:lnTo>
                  <a:lnTo>
                    <a:pt x="492" y="3881"/>
                  </a:lnTo>
                  <a:lnTo>
                    <a:pt x="441" y="3768"/>
                  </a:lnTo>
                  <a:lnTo>
                    <a:pt x="396" y="3654"/>
                  </a:lnTo>
                  <a:lnTo>
                    <a:pt x="355" y="3536"/>
                  </a:lnTo>
                  <a:lnTo>
                    <a:pt x="321" y="3414"/>
                  </a:lnTo>
                  <a:lnTo>
                    <a:pt x="292" y="3292"/>
                  </a:lnTo>
                  <a:lnTo>
                    <a:pt x="271" y="3167"/>
                  </a:lnTo>
                  <a:lnTo>
                    <a:pt x="254" y="3040"/>
                  </a:lnTo>
                  <a:lnTo>
                    <a:pt x="245" y="2911"/>
                  </a:lnTo>
                  <a:lnTo>
                    <a:pt x="241" y="2780"/>
                  </a:lnTo>
                  <a:lnTo>
                    <a:pt x="245" y="2650"/>
                  </a:lnTo>
                  <a:lnTo>
                    <a:pt x="254" y="2521"/>
                  </a:lnTo>
                  <a:lnTo>
                    <a:pt x="271" y="2394"/>
                  </a:lnTo>
                  <a:lnTo>
                    <a:pt x="292" y="2269"/>
                  </a:lnTo>
                  <a:lnTo>
                    <a:pt x="321" y="2146"/>
                  </a:lnTo>
                  <a:lnTo>
                    <a:pt x="355" y="2026"/>
                  </a:lnTo>
                  <a:lnTo>
                    <a:pt x="396" y="1908"/>
                  </a:lnTo>
                  <a:lnTo>
                    <a:pt x="441" y="1792"/>
                  </a:lnTo>
                  <a:lnTo>
                    <a:pt x="492" y="1680"/>
                  </a:lnTo>
                  <a:lnTo>
                    <a:pt x="548" y="1570"/>
                  </a:lnTo>
                  <a:lnTo>
                    <a:pt x="609" y="1465"/>
                  </a:lnTo>
                  <a:lnTo>
                    <a:pt x="674" y="1361"/>
                  </a:lnTo>
                  <a:lnTo>
                    <a:pt x="746" y="1262"/>
                  </a:lnTo>
                  <a:lnTo>
                    <a:pt x="821" y="1165"/>
                  </a:lnTo>
                  <a:lnTo>
                    <a:pt x="900" y="1073"/>
                  </a:lnTo>
                  <a:lnTo>
                    <a:pt x="984" y="985"/>
                  </a:lnTo>
                  <a:lnTo>
                    <a:pt x="1072" y="901"/>
                  </a:lnTo>
                  <a:lnTo>
                    <a:pt x="1164" y="821"/>
                  </a:lnTo>
                  <a:lnTo>
                    <a:pt x="1260" y="747"/>
                  </a:lnTo>
                  <a:lnTo>
                    <a:pt x="1360" y="675"/>
                  </a:lnTo>
                  <a:lnTo>
                    <a:pt x="1463" y="609"/>
                  </a:lnTo>
                  <a:lnTo>
                    <a:pt x="1569" y="548"/>
                  </a:lnTo>
                  <a:lnTo>
                    <a:pt x="1679" y="493"/>
                  </a:lnTo>
                  <a:lnTo>
                    <a:pt x="1791" y="441"/>
                  </a:lnTo>
                  <a:lnTo>
                    <a:pt x="1907" y="396"/>
                  </a:lnTo>
                  <a:lnTo>
                    <a:pt x="2024" y="355"/>
                  </a:lnTo>
                  <a:lnTo>
                    <a:pt x="2145" y="321"/>
                  </a:lnTo>
                  <a:lnTo>
                    <a:pt x="2267" y="293"/>
                  </a:lnTo>
                  <a:lnTo>
                    <a:pt x="2392" y="271"/>
                  </a:lnTo>
                  <a:lnTo>
                    <a:pt x="2519" y="254"/>
                  </a:lnTo>
                  <a:lnTo>
                    <a:pt x="2648" y="245"/>
                  </a:lnTo>
                  <a:lnTo>
                    <a:pt x="2778" y="242"/>
                  </a:lnTo>
                  <a:lnTo>
                    <a:pt x="2909" y="245"/>
                  </a:lnTo>
                  <a:lnTo>
                    <a:pt x="3038" y="254"/>
                  </a:lnTo>
                  <a:lnTo>
                    <a:pt x="3165" y="271"/>
                  </a:lnTo>
                  <a:lnTo>
                    <a:pt x="3289" y="293"/>
                  </a:lnTo>
                  <a:lnTo>
                    <a:pt x="3413" y="321"/>
                  </a:lnTo>
                  <a:lnTo>
                    <a:pt x="3533" y="355"/>
                  </a:lnTo>
                  <a:lnTo>
                    <a:pt x="3651" y="396"/>
                  </a:lnTo>
                  <a:lnTo>
                    <a:pt x="3766" y="441"/>
                  </a:lnTo>
                  <a:lnTo>
                    <a:pt x="3879" y="493"/>
                  </a:lnTo>
                  <a:lnTo>
                    <a:pt x="3988" y="548"/>
                  </a:lnTo>
                  <a:lnTo>
                    <a:pt x="4094" y="609"/>
                  </a:lnTo>
                  <a:lnTo>
                    <a:pt x="4197" y="675"/>
                  </a:lnTo>
                  <a:lnTo>
                    <a:pt x="4296" y="747"/>
                  </a:lnTo>
                  <a:lnTo>
                    <a:pt x="4392" y="821"/>
                  </a:lnTo>
                  <a:lnTo>
                    <a:pt x="4484" y="901"/>
                  </a:lnTo>
                  <a:lnTo>
                    <a:pt x="4573" y="985"/>
                  </a:lnTo>
                  <a:lnTo>
                    <a:pt x="4656" y="1073"/>
                  </a:lnTo>
                  <a:lnTo>
                    <a:pt x="4736" y="1165"/>
                  </a:lnTo>
                  <a:lnTo>
                    <a:pt x="4812" y="1262"/>
                  </a:lnTo>
                  <a:lnTo>
                    <a:pt x="4882" y="1361"/>
                  </a:lnTo>
                  <a:lnTo>
                    <a:pt x="4948" y="1465"/>
                  </a:lnTo>
                  <a:lnTo>
                    <a:pt x="5009" y="1570"/>
                  </a:lnTo>
                  <a:lnTo>
                    <a:pt x="5066" y="1680"/>
                  </a:lnTo>
                  <a:lnTo>
                    <a:pt x="5117" y="1792"/>
                  </a:lnTo>
                  <a:lnTo>
                    <a:pt x="5162" y="1908"/>
                  </a:lnTo>
                  <a:lnTo>
                    <a:pt x="5202" y="2026"/>
                  </a:lnTo>
                  <a:lnTo>
                    <a:pt x="5236" y="2146"/>
                  </a:lnTo>
                  <a:lnTo>
                    <a:pt x="5264" y="2269"/>
                  </a:lnTo>
                  <a:lnTo>
                    <a:pt x="5287" y="2394"/>
                  </a:lnTo>
                  <a:lnTo>
                    <a:pt x="5303" y="2521"/>
                  </a:lnTo>
                  <a:lnTo>
                    <a:pt x="5313" y="2650"/>
                  </a:lnTo>
                  <a:lnTo>
                    <a:pt x="5316" y="2780"/>
                  </a:lnTo>
                  <a:close/>
                </a:path>
              </a:pathLst>
            </a:custGeom>
            <a:solidFill>
              <a:srgbClr val="BEBE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41"/>
            <p:cNvSpPr>
              <a:spLocks noChangeAspect="1" noEditPoints="1"/>
            </p:cNvSpPr>
            <p:nvPr/>
          </p:nvSpPr>
          <p:spPr bwMode="auto">
            <a:xfrm>
              <a:off x="3919" y="1240"/>
              <a:ext cx="638" cy="638"/>
            </a:xfrm>
            <a:custGeom>
              <a:avLst/>
              <a:gdLst>
                <a:gd name="T0" fmla="*/ 0 w 5316"/>
                <a:gd name="T1" fmla="*/ 0 h 5320"/>
                <a:gd name="T2" fmla="*/ 0 w 5316"/>
                <a:gd name="T3" fmla="*/ 0 h 5320"/>
                <a:gd name="T4" fmla="*/ 0 w 5316"/>
                <a:gd name="T5" fmla="*/ 0 h 5320"/>
                <a:gd name="T6" fmla="*/ 0 w 5316"/>
                <a:gd name="T7" fmla="*/ 0 h 5320"/>
                <a:gd name="T8" fmla="*/ 0 w 5316"/>
                <a:gd name="T9" fmla="*/ 0 h 5320"/>
                <a:gd name="T10" fmla="*/ 0 w 5316"/>
                <a:gd name="T11" fmla="*/ 0 h 5320"/>
                <a:gd name="T12" fmla="*/ 0 w 5316"/>
                <a:gd name="T13" fmla="*/ 0 h 5320"/>
                <a:gd name="T14" fmla="*/ 0 w 5316"/>
                <a:gd name="T15" fmla="*/ 0 h 5320"/>
                <a:gd name="T16" fmla="*/ 0 w 5316"/>
                <a:gd name="T17" fmla="*/ 0 h 5320"/>
                <a:gd name="T18" fmla="*/ 0 w 5316"/>
                <a:gd name="T19" fmla="*/ 0 h 5320"/>
                <a:gd name="T20" fmla="*/ 0 w 5316"/>
                <a:gd name="T21" fmla="*/ 0 h 5320"/>
                <a:gd name="T22" fmla="*/ 0 w 5316"/>
                <a:gd name="T23" fmla="*/ 0 h 5320"/>
                <a:gd name="T24" fmla="*/ 0 w 5316"/>
                <a:gd name="T25" fmla="*/ 0 h 5320"/>
                <a:gd name="T26" fmla="*/ 0 w 5316"/>
                <a:gd name="T27" fmla="*/ 0 h 5320"/>
                <a:gd name="T28" fmla="*/ 0 w 5316"/>
                <a:gd name="T29" fmla="*/ 0 h 5320"/>
                <a:gd name="T30" fmla="*/ 0 w 5316"/>
                <a:gd name="T31" fmla="*/ 0 h 5320"/>
                <a:gd name="T32" fmla="*/ 0 w 5316"/>
                <a:gd name="T33" fmla="*/ 0 h 5320"/>
                <a:gd name="T34" fmla="*/ 0 w 5316"/>
                <a:gd name="T35" fmla="*/ 0 h 5320"/>
                <a:gd name="T36" fmla="*/ 0 w 5316"/>
                <a:gd name="T37" fmla="*/ 0 h 5320"/>
                <a:gd name="T38" fmla="*/ 0 w 5316"/>
                <a:gd name="T39" fmla="*/ 0 h 5320"/>
                <a:gd name="T40" fmla="*/ 0 w 5316"/>
                <a:gd name="T41" fmla="*/ 0 h 5320"/>
                <a:gd name="T42" fmla="*/ 0 w 5316"/>
                <a:gd name="T43" fmla="*/ 0 h 5320"/>
                <a:gd name="T44" fmla="*/ 0 w 5316"/>
                <a:gd name="T45" fmla="*/ 0 h 5320"/>
                <a:gd name="T46" fmla="*/ 0 w 5316"/>
                <a:gd name="T47" fmla="*/ 0 h 5320"/>
                <a:gd name="T48" fmla="*/ 0 w 5316"/>
                <a:gd name="T49" fmla="*/ 0 h 5320"/>
                <a:gd name="T50" fmla="*/ 0 w 5316"/>
                <a:gd name="T51" fmla="*/ 0 h 5320"/>
                <a:gd name="T52" fmla="*/ 0 w 5316"/>
                <a:gd name="T53" fmla="*/ 0 h 5320"/>
                <a:gd name="T54" fmla="*/ 0 w 5316"/>
                <a:gd name="T55" fmla="*/ 0 h 5320"/>
                <a:gd name="T56" fmla="*/ 0 w 5316"/>
                <a:gd name="T57" fmla="*/ 0 h 5320"/>
                <a:gd name="T58" fmla="*/ 0 w 5316"/>
                <a:gd name="T59" fmla="*/ 0 h 5320"/>
                <a:gd name="T60" fmla="*/ 0 w 5316"/>
                <a:gd name="T61" fmla="*/ 0 h 5320"/>
                <a:gd name="T62" fmla="*/ 0 w 5316"/>
                <a:gd name="T63" fmla="*/ 0 h 5320"/>
                <a:gd name="T64" fmla="*/ 0 w 5316"/>
                <a:gd name="T65" fmla="*/ 0 h 5320"/>
                <a:gd name="T66" fmla="*/ 0 w 5316"/>
                <a:gd name="T67" fmla="*/ 0 h 5320"/>
                <a:gd name="T68" fmla="*/ 0 w 5316"/>
                <a:gd name="T69" fmla="*/ 0 h 5320"/>
                <a:gd name="T70" fmla="*/ 0 w 5316"/>
                <a:gd name="T71" fmla="*/ 0 h 5320"/>
                <a:gd name="T72" fmla="*/ 0 w 5316"/>
                <a:gd name="T73" fmla="*/ 0 h 5320"/>
                <a:gd name="T74" fmla="*/ 0 w 5316"/>
                <a:gd name="T75" fmla="*/ 0 h 5320"/>
                <a:gd name="T76" fmla="*/ 0 w 5316"/>
                <a:gd name="T77" fmla="*/ 0 h 5320"/>
                <a:gd name="T78" fmla="*/ 0 w 5316"/>
                <a:gd name="T79" fmla="*/ 0 h 5320"/>
                <a:gd name="T80" fmla="*/ 0 w 5316"/>
                <a:gd name="T81" fmla="*/ 0 h 5320"/>
                <a:gd name="T82" fmla="*/ 0 w 5316"/>
                <a:gd name="T83" fmla="*/ 0 h 5320"/>
                <a:gd name="T84" fmla="*/ 0 w 5316"/>
                <a:gd name="T85" fmla="*/ 0 h 5320"/>
                <a:gd name="T86" fmla="*/ 0 w 5316"/>
                <a:gd name="T87" fmla="*/ 0 h 5320"/>
                <a:gd name="T88" fmla="*/ 0 w 5316"/>
                <a:gd name="T89" fmla="*/ 0 h 5320"/>
                <a:gd name="T90" fmla="*/ 0 w 5316"/>
                <a:gd name="T91" fmla="*/ 0 h 5320"/>
                <a:gd name="T92" fmla="*/ 0 w 5316"/>
                <a:gd name="T93" fmla="*/ 0 h 5320"/>
                <a:gd name="T94" fmla="*/ 0 w 5316"/>
                <a:gd name="T95" fmla="*/ 0 h 5320"/>
                <a:gd name="T96" fmla="*/ 0 w 5316"/>
                <a:gd name="T97" fmla="*/ 0 h 5320"/>
                <a:gd name="T98" fmla="*/ 0 w 5316"/>
                <a:gd name="T99" fmla="*/ 0 h 5320"/>
                <a:gd name="T100" fmla="*/ 0 w 5316"/>
                <a:gd name="T101" fmla="*/ 0 h 53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16"/>
                <a:gd name="T154" fmla="*/ 0 h 5320"/>
                <a:gd name="T155" fmla="*/ 5316 w 5316"/>
                <a:gd name="T156" fmla="*/ 5320 h 53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16" h="5320">
                  <a:moveTo>
                    <a:pt x="5316" y="2660"/>
                  </a:moveTo>
                  <a:lnTo>
                    <a:pt x="5313" y="2523"/>
                  </a:lnTo>
                  <a:lnTo>
                    <a:pt x="5303" y="2388"/>
                  </a:lnTo>
                  <a:lnTo>
                    <a:pt x="5286" y="2255"/>
                  </a:lnTo>
                  <a:lnTo>
                    <a:pt x="5262" y="2125"/>
                  </a:lnTo>
                  <a:lnTo>
                    <a:pt x="5232" y="1996"/>
                  </a:lnTo>
                  <a:lnTo>
                    <a:pt x="5197" y="1870"/>
                  </a:lnTo>
                  <a:lnTo>
                    <a:pt x="5155" y="1746"/>
                  </a:lnTo>
                  <a:lnTo>
                    <a:pt x="5108" y="1625"/>
                  </a:lnTo>
                  <a:lnTo>
                    <a:pt x="5054" y="1508"/>
                  </a:lnTo>
                  <a:lnTo>
                    <a:pt x="4996" y="1392"/>
                  </a:lnTo>
                  <a:lnTo>
                    <a:pt x="4932" y="1281"/>
                  </a:lnTo>
                  <a:lnTo>
                    <a:pt x="4863" y="1173"/>
                  </a:lnTo>
                  <a:lnTo>
                    <a:pt x="4788" y="1069"/>
                  </a:lnTo>
                  <a:lnTo>
                    <a:pt x="4710" y="969"/>
                  </a:lnTo>
                  <a:lnTo>
                    <a:pt x="4626" y="873"/>
                  </a:lnTo>
                  <a:lnTo>
                    <a:pt x="4538" y="780"/>
                  </a:lnTo>
                  <a:lnTo>
                    <a:pt x="4446" y="691"/>
                  </a:lnTo>
                  <a:lnTo>
                    <a:pt x="4349" y="608"/>
                  </a:lnTo>
                  <a:lnTo>
                    <a:pt x="4249" y="529"/>
                  </a:lnTo>
                  <a:lnTo>
                    <a:pt x="4144" y="455"/>
                  </a:lnTo>
                  <a:lnTo>
                    <a:pt x="4037" y="386"/>
                  </a:lnTo>
                  <a:lnTo>
                    <a:pt x="3925" y="321"/>
                  </a:lnTo>
                  <a:lnTo>
                    <a:pt x="3811" y="264"/>
                  </a:lnTo>
                  <a:lnTo>
                    <a:pt x="3693" y="210"/>
                  </a:lnTo>
                  <a:lnTo>
                    <a:pt x="3572" y="163"/>
                  </a:lnTo>
                  <a:lnTo>
                    <a:pt x="3448" y="121"/>
                  </a:lnTo>
                  <a:lnTo>
                    <a:pt x="3322" y="84"/>
                  </a:lnTo>
                  <a:lnTo>
                    <a:pt x="3194" y="55"/>
                  </a:lnTo>
                  <a:lnTo>
                    <a:pt x="3063" y="31"/>
                  </a:lnTo>
                  <a:lnTo>
                    <a:pt x="2930" y="14"/>
                  </a:lnTo>
                  <a:lnTo>
                    <a:pt x="2795" y="4"/>
                  </a:lnTo>
                  <a:lnTo>
                    <a:pt x="2658" y="0"/>
                  </a:lnTo>
                  <a:lnTo>
                    <a:pt x="2522" y="4"/>
                  </a:lnTo>
                  <a:lnTo>
                    <a:pt x="2386" y="14"/>
                  </a:lnTo>
                  <a:lnTo>
                    <a:pt x="2254" y="31"/>
                  </a:lnTo>
                  <a:lnTo>
                    <a:pt x="2123" y="55"/>
                  </a:lnTo>
                  <a:lnTo>
                    <a:pt x="1994" y="84"/>
                  </a:lnTo>
                  <a:lnTo>
                    <a:pt x="1868" y="121"/>
                  </a:lnTo>
                  <a:lnTo>
                    <a:pt x="1745" y="163"/>
                  </a:lnTo>
                  <a:lnTo>
                    <a:pt x="1623" y="210"/>
                  </a:lnTo>
                  <a:lnTo>
                    <a:pt x="1507" y="264"/>
                  </a:lnTo>
                  <a:lnTo>
                    <a:pt x="1391" y="321"/>
                  </a:lnTo>
                  <a:lnTo>
                    <a:pt x="1280" y="386"/>
                  </a:lnTo>
                  <a:lnTo>
                    <a:pt x="1172" y="455"/>
                  </a:lnTo>
                  <a:lnTo>
                    <a:pt x="1068" y="529"/>
                  </a:lnTo>
                  <a:lnTo>
                    <a:pt x="968" y="608"/>
                  </a:lnTo>
                  <a:lnTo>
                    <a:pt x="872" y="691"/>
                  </a:lnTo>
                  <a:lnTo>
                    <a:pt x="779" y="780"/>
                  </a:lnTo>
                  <a:lnTo>
                    <a:pt x="690" y="873"/>
                  </a:lnTo>
                  <a:lnTo>
                    <a:pt x="608" y="969"/>
                  </a:lnTo>
                  <a:lnTo>
                    <a:pt x="528" y="1069"/>
                  </a:lnTo>
                  <a:lnTo>
                    <a:pt x="455" y="1173"/>
                  </a:lnTo>
                  <a:lnTo>
                    <a:pt x="386" y="1281"/>
                  </a:lnTo>
                  <a:lnTo>
                    <a:pt x="321" y="1392"/>
                  </a:lnTo>
                  <a:lnTo>
                    <a:pt x="263" y="1508"/>
                  </a:lnTo>
                  <a:lnTo>
                    <a:pt x="210" y="1625"/>
                  </a:lnTo>
                  <a:lnTo>
                    <a:pt x="162" y="1746"/>
                  </a:lnTo>
                  <a:lnTo>
                    <a:pt x="120" y="1870"/>
                  </a:lnTo>
                  <a:lnTo>
                    <a:pt x="84" y="1996"/>
                  </a:lnTo>
                  <a:lnTo>
                    <a:pt x="55" y="2125"/>
                  </a:lnTo>
                  <a:lnTo>
                    <a:pt x="31" y="2255"/>
                  </a:lnTo>
                  <a:lnTo>
                    <a:pt x="14" y="2388"/>
                  </a:lnTo>
                  <a:lnTo>
                    <a:pt x="4" y="2523"/>
                  </a:lnTo>
                  <a:lnTo>
                    <a:pt x="0" y="2660"/>
                  </a:lnTo>
                  <a:lnTo>
                    <a:pt x="4" y="2798"/>
                  </a:lnTo>
                  <a:lnTo>
                    <a:pt x="14" y="2933"/>
                  </a:lnTo>
                  <a:lnTo>
                    <a:pt x="31" y="3065"/>
                  </a:lnTo>
                  <a:lnTo>
                    <a:pt x="55" y="3197"/>
                  </a:lnTo>
                  <a:lnTo>
                    <a:pt x="84" y="3325"/>
                  </a:lnTo>
                  <a:lnTo>
                    <a:pt x="120" y="3451"/>
                  </a:lnTo>
                  <a:lnTo>
                    <a:pt x="162" y="3575"/>
                  </a:lnTo>
                  <a:lnTo>
                    <a:pt x="210" y="3696"/>
                  </a:lnTo>
                  <a:lnTo>
                    <a:pt x="263" y="3814"/>
                  </a:lnTo>
                  <a:lnTo>
                    <a:pt x="321" y="3928"/>
                  </a:lnTo>
                  <a:lnTo>
                    <a:pt x="386" y="4040"/>
                  </a:lnTo>
                  <a:lnTo>
                    <a:pt x="455" y="4147"/>
                  </a:lnTo>
                  <a:lnTo>
                    <a:pt x="528" y="4252"/>
                  </a:lnTo>
                  <a:lnTo>
                    <a:pt x="608" y="4353"/>
                  </a:lnTo>
                  <a:lnTo>
                    <a:pt x="690" y="4449"/>
                  </a:lnTo>
                  <a:lnTo>
                    <a:pt x="779" y="4541"/>
                  </a:lnTo>
                  <a:lnTo>
                    <a:pt x="872" y="4629"/>
                  </a:lnTo>
                  <a:lnTo>
                    <a:pt x="968" y="4712"/>
                  </a:lnTo>
                  <a:lnTo>
                    <a:pt x="1068" y="4792"/>
                  </a:lnTo>
                  <a:lnTo>
                    <a:pt x="1172" y="4865"/>
                  </a:lnTo>
                  <a:lnTo>
                    <a:pt x="1280" y="4934"/>
                  </a:lnTo>
                  <a:lnTo>
                    <a:pt x="1391" y="4999"/>
                  </a:lnTo>
                  <a:lnTo>
                    <a:pt x="1507" y="5058"/>
                  </a:lnTo>
                  <a:lnTo>
                    <a:pt x="1623" y="5111"/>
                  </a:lnTo>
                  <a:lnTo>
                    <a:pt x="1745" y="5159"/>
                  </a:lnTo>
                  <a:lnTo>
                    <a:pt x="1868" y="5201"/>
                  </a:lnTo>
                  <a:lnTo>
                    <a:pt x="1994" y="5236"/>
                  </a:lnTo>
                  <a:lnTo>
                    <a:pt x="2123" y="5266"/>
                  </a:lnTo>
                  <a:lnTo>
                    <a:pt x="2254" y="5290"/>
                  </a:lnTo>
                  <a:lnTo>
                    <a:pt x="2386" y="5307"/>
                  </a:lnTo>
                  <a:lnTo>
                    <a:pt x="2522" y="5317"/>
                  </a:lnTo>
                  <a:lnTo>
                    <a:pt x="2658" y="5320"/>
                  </a:lnTo>
                  <a:lnTo>
                    <a:pt x="2795" y="5317"/>
                  </a:lnTo>
                  <a:lnTo>
                    <a:pt x="2930" y="5307"/>
                  </a:lnTo>
                  <a:lnTo>
                    <a:pt x="3063" y="5290"/>
                  </a:lnTo>
                  <a:lnTo>
                    <a:pt x="3194" y="5266"/>
                  </a:lnTo>
                  <a:lnTo>
                    <a:pt x="3322" y="5236"/>
                  </a:lnTo>
                  <a:lnTo>
                    <a:pt x="3448" y="5201"/>
                  </a:lnTo>
                  <a:lnTo>
                    <a:pt x="3572" y="5159"/>
                  </a:lnTo>
                  <a:lnTo>
                    <a:pt x="3693" y="5111"/>
                  </a:lnTo>
                  <a:lnTo>
                    <a:pt x="3811" y="5058"/>
                  </a:lnTo>
                  <a:lnTo>
                    <a:pt x="3925" y="4999"/>
                  </a:lnTo>
                  <a:lnTo>
                    <a:pt x="4037" y="4934"/>
                  </a:lnTo>
                  <a:lnTo>
                    <a:pt x="4144" y="4865"/>
                  </a:lnTo>
                  <a:lnTo>
                    <a:pt x="4249" y="4792"/>
                  </a:lnTo>
                  <a:lnTo>
                    <a:pt x="4349" y="4712"/>
                  </a:lnTo>
                  <a:lnTo>
                    <a:pt x="4446" y="4629"/>
                  </a:lnTo>
                  <a:lnTo>
                    <a:pt x="4538" y="4541"/>
                  </a:lnTo>
                  <a:lnTo>
                    <a:pt x="4626" y="4449"/>
                  </a:lnTo>
                  <a:lnTo>
                    <a:pt x="4710" y="4353"/>
                  </a:lnTo>
                  <a:lnTo>
                    <a:pt x="4788" y="4252"/>
                  </a:lnTo>
                  <a:lnTo>
                    <a:pt x="4863" y="4147"/>
                  </a:lnTo>
                  <a:lnTo>
                    <a:pt x="4932" y="4040"/>
                  </a:lnTo>
                  <a:lnTo>
                    <a:pt x="4996" y="3928"/>
                  </a:lnTo>
                  <a:lnTo>
                    <a:pt x="5054" y="3814"/>
                  </a:lnTo>
                  <a:lnTo>
                    <a:pt x="5108" y="3696"/>
                  </a:lnTo>
                  <a:lnTo>
                    <a:pt x="5155" y="3575"/>
                  </a:lnTo>
                  <a:lnTo>
                    <a:pt x="5197" y="3451"/>
                  </a:lnTo>
                  <a:lnTo>
                    <a:pt x="5232" y="3325"/>
                  </a:lnTo>
                  <a:lnTo>
                    <a:pt x="5262" y="3197"/>
                  </a:lnTo>
                  <a:lnTo>
                    <a:pt x="5286" y="3065"/>
                  </a:lnTo>
                  <a:lnTo>
                    <a:pt x="5303" y="2933"/>
                  </a:lnTo>
                  <a:lnTo>
                    <a:pt x="5313" y="2798"/>
                  </a:lnTo>
                  <a:lnTo>
                    <a:pt x="5316" y="2660"/>
                  </a:lnTo>
                  <a:close/>
                  <a:moveTo>
                    <a:pt x="5075" y="2660"/>
                  </a:moveTo>
                  <a:lnTo>
                    <a:pt x="5071" y="2785"/>
                  </a:lnTo>
                  <a:lnTo>
                    <a:pt x="5062" y="2908"/>
                  </a:lnTo>
                  <a:lnTo>
                    <a:pt x="5047" y="3029"/>
                  </a:lnTo>
                  <a:lnTo>
                    <a:pt x="5026" y="3148"/>
                  </a:lnTo>
                  <a:lnTo>
                    <a:pt x="4999" y="3265"/>
                  </a:lnTo>
                  <a:lnTo>
                    <a:pt x="4966" y="3379"/>
                  </a:lnTo>
                  <a:lnTo>
                    <a:pt x="4929" y="3492"/>
                  </a:lnTo>
                  <a:lnTo>
                    <a:pt x="4884" y="3602"/>
                  </a:lnTo>
                  <a:lnTo>
                    <a:pt x="4837" y="3708"/>
                  </a:lnTo>
                  <a:lnTo>
                    <a:pt x="4784" y="3813"/>
                  </a:lnTo>
                  <a:lnTo>
                    <a:pt x="4725" y="3914"/>
                  </a:lnTo>
                  <a:lnTo>
                    <a:pt x="4662" y="4012"/>
                  </a:lnTo>
                  <a:lnTo>
                    <a:pt x="4594" y="4106"/>
                  </a:lnTo>
                  <a:lnTo>
                    <a:pt x="4523" y="4198"/>
                  </a:lnTo>
                  <a:lnTo>
                    <a:pt x="4447" y="4286"/>
                  </a:lnTo>
                  <a:lnTo>
                    <a:pt x="4368" y="4370"/>
                  </a:lnTo>
                  <a:lnTo>
                    <a:pt x="4283" y="4450"/>
                  </a:lnTo>
                  <a:lnTo>
                    <a:pt x="4195" y="4526"/>
                  </a:lnTo>
                  <a:lnTo>
                    <a:pt x="4105" y="4598"/>
                  </a:lnTo>
                  <a:lnTo>
                    <a:pt x="4009" y="4666"/>
                  </a:lnTo>
                  <a:lnTo>
                    <a:pt x="3911" y="4728"/>
                  </a:lnTo>
                  <a:lnTo>
                    <a:pt x="3810" y="4787"/>
                  </a:lnTo>
                  <a:lnTo>
                    <a:pt x="3706" y="4840"/>
                  </a:lnTo>
                  <a:lnTo>
                    <a:pt x="3599" y="4888"/>
                  </a:lnTo>
                  <a:lnTo>
                    <a:pt x="3489" y="4931"/>
                  </a:lnTo>
                  <a:lnTo>
                    <a:pt x="3377" y="4970"/>
                  </a:lnTo>
                  <a:lnTo>
                    <a:pt x="3262" y="5003"/>
                  </a:lnTo>
                  <a:lnTo>
                    <a:pt x="3146" y="5029"/>
                  </a:lnTo>
                  <a:lnTo>
                    <a:pt x="3027" y="5050"/>
                  </a:lnTo>
                  <a:lnTo>
                    <a:pt x="2905" y="5066"/>
                  </a:lnTo>
                  <a:lnTo>
                    <a:pt x="2783" y="5075"/>
                  </a:lnTo>
                  <a:lnTo>
                    <a:pt x="2658" y="5079"/>
                  </a:lnTo>
                  <a:lnTo>
                    <a:pt x="2534" y="5075"/>
                  </a:lnTo>
                  <a:lnTo>
                    <a:pt x="2411" y="5066"/>
                  </a:lnTo>
                  <a:lnTo>
                    <a:pt x="2291" y="5050"/>
                  </a:lnTo>
                  <a:lnTo>
                    <a:pt x="2172" y="5029"/>
                  </a:lnTo>
                  <a:lnTo>
                    <a:pt x="2054" y="5003"/>
                  </a:lnTo>
                  <a:lnTo>
                    <a:pt x="1940" y="4970"/>
                  </a:lnTo>
                  <a:lnTo>
                    <a:pt x="1827" y="4931"/>
                  </a:lnTo>
                  <a:lnTo>
                    <a:pt x="1717" y="4888"/>
                  </a:lnTo>
                  <a:lnTo>
                    <a:pt x="1611" y="4840"/>
                  </a:lnTo>
                  <a:lnTo>
                    <a:pt x="1507" y="4787"/>
                  </a:lnTo>
                  <a:lnTo>
                    <a:pt x="1406" y="4728"/>
                  </a:lnTo>
                  <a:lnTo>
                    <a:pt x="1307" y="4666"/>
                  </a:lnTo>
                  <a:lnTo>
                    <a:pt x="1213" y="4598"/>
                  </a:lnTo>
                  <a:lnTo>
                    <a:pt x="1121" y="4526"/>
                  </a:lnTo>
                  <a:lnTo>
                    <a:pt x="1034" y="4450"/>
                  </a:lnTo>
                  <a:lnTo>
                    <a:pt x="950" y="4370"/>
                  </a:lnTo>
                  <a:lnTo>
                    <a:pt x="870" y="4286"/>
                  </a:lnTo>
                  <a:lnTo>
                    <a:pt x="794" y="4198"/>
                  </a:lnTo>
                  <a:lnTo>
                    <a:pt x="722" y="4106"/>
                  </a:lnTo>
                  <a:lnTo>
                    <a:pt x="655" y="4012"/>
                  </a:lnTo>
                  <a:lnTo>
                    <a:pt x="592" y="3914"/>
                  </a:lnTo>
                  <a:lnTo>
                    <a:pt x="534" y="3813"/>
                  </a:lnTo>
                  <a:lnTo>
                    <a:pt x="481" y="3708"/>
                  </a:lnTo>
                  <a:lnTo>
                    <a:pt x="432" y="3602"/>
                  </a:lnTo>
                  <a:lnTo>
                    <a:pt x="389" y="3492"/>
                  </a:lnTo>
                  <a:lnTo>
                    <a:pt x="350" y="3379"/>
                  </a:lnTo>
                  <a:lnTo>
                    <a:pt x="319" y="3265"/>
                  </a:lnTo>
                  <a:lnTo>
                    <a:pt x="291" y="3148"/>
                  </a:lnTo>
                  <a:lnTo>
                    <a:pt x="270" y="3029"/>
                  </a:lnTo>
                  <a:lnTo>
                    <a:pt x="254" y="2908"/>
                  </a:lnTo>
                  <a:lnTo>
                    <a:pt x="245" y="2785"/>
                  </a:lnTo>
                  <a:lnTo>
                    <a:pt x="242" y="2660"/>
                  </a:lnTo>
                  <a:lnTo>
                    <a:pt x="245" y="2536"/>
                  </a:lnTo>
                  <a:lnTo>
                    <a:pt x="254" y="2413"/>
                  </a:lnTo>
                  <a:lnTo>
                    <a:pt x="270" y="2292"/>
                  </a:lnTo>
                  <a:lnTo>
                    <a:pt x="291" y="2174"/>
                  </a:lnTo>
                  <a:lnTo>
                    <a:pt x="319" y="2056"/>
                  </a:lnTo>
                  <a:lnTo>
                    <a:pt x="350" y="1941"/>
                  </a:lnTo>
                  <a:lnTo>
                    <a:pt x="389" y="1829"/>
                  </a:lnTo>
                  <a:lnTo>
                    <a:pt x="432" y="1719"/>
                  </a:lnTo>
                  <a:lnTo>
                    <a:pt x="481" y="1612"/>
                  </a:lnTo>
                  <a:lnTo>
                    <a:pt x="534" y="1508"/>
                  </a:lnTo>
                  <a:lnTo>
                    <a:pt x="592" y="1407"/>
                  </a:lnTo>
                  <a:lnTo>
                    <a:pt x="655" y="1308"/>
                  </a:lnTo>
                  <a:lnTo>
                    <a:pt x="722" y="1214"/>
                  </a:lnTo>
                  <a:lnTo>
                    <a:pt x="794" y="1122"/>
                  </a:lnTo>
                  <a:lnTo>
                    <a:pt x="870" y="1035"/>
                  </a:lnTo>
                  <a:lnTo>
                    <a:pt x="950" y="951"/>
                  </a:lnTo>
                  <a:lnTo>
                    <a:pt x="1034" y="870"/>
                  </a:lnTo>
                  <a:lnTo>
                    <a:pt x="1121" y="794"/>
                  </a:lnTo>
                  <a:lnTo>
                    <a:pt x="1213" y="723"/>
                  </a:lnTo>
                  <a:lnTo>
                    <a:pt x="1307" y="655"/>
                  </a:lnTo>
                  <a:lnTo>
                    <a:pt x="1406" y="593"/>
                  </a:lnTo>
                  <a:lnTo>
                    <a:pt x="1507" y="535"/>
                  </a:lnTo>
                  <a:lnTo>
                    <a:pt x="1611" y="481"/>
                  </a:lnTo>
                  <a:lnTo>
                    <a:pt x="1717" y="433"/>
                  </a:lnTo>
                  <a:lnTo>
                    <a:pt x="1827" y="390"/>
                  </a:lnTo>
                  <a:lnTo>
                    <a:pt x="1940" y="351"/>
                  </a:lnTo>
                  <a:lnTo>
                    <a:pt x="2054" y="319"/>
                  </a:lnTo>
                  <a:lnTo>
                    <a:pt x="2172" y="292"/>
                  </a:lnTo>
                  <a:lnTo>
                    <a:pt x="2291" y="270"/>
                  </a:lnTo>
                  <a:lnTo>
                    <a:pt x="2411" y="255"/>
                  </a:lnTo>
                  <a:lnTo>
                    <a:pt x="2534" y="245"/>
                  </a:lnTo>
                  <a:lnTo>
                    <a:pt x="2658" y="242"/>
                  </a:lnTo>
                  <a:lnTo>
                    <a:pt x="2783" y="245"/>
                  </a:lnTo>
                  <a:lnTo>
                    <a:pt x="2905" y="255"/>
                  </a:lnTo>
                  <a:lnTo>
                    <a:pt x="3027" y="270"/>
                  </a:lnTo>
                  <a:lnTo>
                    <a:pt x="3146" y="292"/>
                  </a:lnTo>
                  <a:lnTo>
                    <a:pt x="3262" y="319"/>
                  </a:lnTo>
                  <a:lnTo>
                    <a:pt x="3377" y="351"/>
                  </a:lnTo>
                  <a:lnTo>
                    <a:pt x="3489" y="390"/>
                  </a:lnTo>
                  <a:lnTo>
                    <a:pt x="3599" y="433"/>
                  </a:lnTo>
                  <a:lnTo>
                    <a:pt x="3706" y="481"/>
                  </a:lnTo>
                  <a:lnTo>
                    <a:pt x="3810" y="535"/>
                  </a:lnTo>
                  <a:lnTo>
                    <a:pt x="3911" y="593"/>
                  </a:lnTo>
                  <a:lnTo>
                    <a:pt x="4009" y="655"/>
                  </a:lnTo>
                  <a:lnTo>
                    <a:pt x="4105" y="723"/>
                  </a:lnTo>
                  <a:lnTo>
                    <a:pt x="4195" y="794"/>
                  </a:lnTo>
                  <a:lnTo>
                    <a:pt x="4283" y="870"/>
                  </a:lnTo>
                  <a:lnTo>
                    <a:pt x="4368" y="951"/>
                  </a:lnTo>
                  <a:lnTo>
                    <a:pt x="4447" y="1035"/>
                  </a:lnTo>
                  <a:lnTo>
                    <a:pt x="4523" y="1122"/>
                  </a:lnTo>
                  <a:lnTo>
                    <a:pt x="4594" y="1214"/>
                  </a:lnTo>
                  <a:lnTo>
                    <a:pt x="4662" y="1308"/>
                  </a:lnTo>
                  <a:lnTo>
                    <a:pt x="4725" y="1407"/>
                  </a:lnTo>
                  <a:lnTo>
                    <a:pt x="4784" y="1508"/>
                  </a:lnTo>
                  <a:lnTo>
                    <a:pt x="4837" y="1612"/>
                  </a:lnTo>
                  <a:lnTo>
                    <a:pt x="4884" y="1719"/>
                  </a:lnTo>
                  <a:lnTo>
                    <a:pt x="4929" y="1829"/>
                  </a:lnTo>
                  <a:lnTo>
                    <a:pt x="4966" y="1941"/>
                  </a:lnTo>
                  <a:lnTo>
                    <a:pt x="4999" y="2056"/>
                  </a:lnTo>
                  <a:lnTo>
                    <a:pt x="5026" y="2174"/>
                  </a:lnTo>
                  <a:lnTo>
                    <a:pt x="5047" y="2292"/>
                  </a:lnTo>
                  <a:lnTo>
                    <a:pt x="5062" y="2413"/>
                  </a:lnTo>
                  <a:lnTo>
                    <a:pt x="5071" y="2536"/>
                  </a:lnTo>
                  <a:lnTo>
                    <a:pt x="5075" y="2660"/>
                  </a:lnTo>
                  <a:close/>
                </a:path>
              </a:pathLst>
            </a:custGeom>
            <a:solidFill>
              <a:srgbClr val="BDBD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42"/>
            <p:cNvSpPr>
              <a:spLocks noChangeAspect="1" noEditPoints="1"/>
            </p:cNvSpPr>
            <p:nvPr/>
          </p:nvSpPr>
          <p:spPr bwMode="auto">
            <a:xfrm>
              <a:off x="3933" y="1254"/>
              <a:ext cx="610" cy="610"/>
            </a:xfrm>
            <a:custGeom>
              <a:avLst/>
              <a:gdLst>
                <a:gd name="T0" fmla="*/ 0 w 5075"/>
                <a:gd name="T1" fmla="*/ 0 h 5077"/>
                <a:gd name="T2" fmla="*/ 0 w 5075"/>
                <a:gd name="T3" fmla="*/ 0 h 5077"/>
                <a:gd name="T4" fmla="*/ 0 w 5075"/>
                <a:gd name="T5" fmla="*/ 0 h 5077"/>
                <a:gd name="T6" fmla="*/ 0 w 5075"/>
                <a:gd name="T7" fmla="*/ 0 h 5077"/>
                <a:gd name="T8" fmla="*/ 0 w 5075"/>
                <a:gd name="T9" fmla="*/ 0 h 5077"/>
                <a:gd name="T10" fmla="*/ 0 w 5075"/>
                <a:gd name="T11" fmla="*/ 0 h 5077"/>
                <a:gd name="T12" fmla="*/ 0 w 5075"/>
                <a:gd name="T13" fmla="*/ 0 h 5077"/>
                <a:gd name="T14" fmla="*/ 0 w 5075"/>
                <a:gd name="T15" fmla="*/ 0 h 5077"/>
                <a:gd name="T16" fmla="*/ 0 w 5075"/>
                <a:gd name="T17" fmla="*/ 0 h 5077"/>
                <a:gd name="T18" fmla="*/ 0 w 5075"/>
                <a:gd name="T19" fmla="*/ 0 h 5077"/>
                <a:gd name="T20" fmla="*/ 0 w 5075"/>
                <a:gd name="T21" fmla="*/ 0 h 5077"/>
                <a:gd name="T22" fmla="*/ 0 w 5075"/>
                <a:gd name="T23" fmla="*/ 0 h 5077"/>
                <a:gd name="T24" fmla="*/ 0 w 5075"/>
                <a:gd name="T25" fmla="*/ 0 h 5077"/>
                <a:gd name="T26" fmla="*/ 0 w 5075"/>
                <a:gd name="T27" fmla="*/ 0 h 5077"/>
                <a:gd name="T28" fmla="*/ 0 w 5075"/>
                <a:gd name="T29" fmla="*/ 0 h 5077"/>
                <a:gd name="T30" fmla="*/ 0 w 5075"/>
                <a:gd name="T31" fmla="*/ 0 h 5077"/>
                <a:gd name="T32" fmla="*/ 0 w 5075"/>
                <a:gd name="T33" fmla="*/ 0 h 5077"/>
                <a:gd name="T34" fmla="*/ 0 w 5075"/>
                <a:gd name="T35" fmla="*/ 0 h 5077"/>
                <a:gd name="T36" fmla="*/ 0 w 5075"/>
                <a:gd name="T37" fmla="*/ 0 h 5077"/>
                <a:gd name="T38" fmla="*/ 0 w 5075"/>
                <a:gd name="T39" fmla="*/ 0 h 5077"/>
                <a:gd name="T40" fmla="*/ 0 w 5075"/>
                <a:gd name="T41" fmla="*/ 0 h 5077"/>
                <a:gd name="T42" fmla="*/ 0 w 5075"/>
                <a:gd name="T43" fmla="*/ 0 h 5077"/>
                <a:gd name="T44" fmla="*/ 0 w 5075"/>
                <a:gd name="T45" fmla="*/ 0 h 5077"/>
                <a:gd name="T46" fmla="*/ 0 w 5075"/>
                <a:gd name="T47" fmla="*/ 0 h 5077"/>
                <a:gd name="T48" fmla="*/ 0 w 5075"/>
                <a:gd name="T49" fmla="*/ 0 h 5077"/>
                <a:gd name="T50" fmla="*/ 0 w 5075"/>
                <a:gd name="T51" fmla="*/ 0 h 5077"/>
                <a:gd name="T52" fmla="*/ 0 w 5075"/>
                <a:gd name="T53" fmla="*/ 0 h 5077"/>
                <a:gd name="T54" fmla="*/ 0 w 5075"/>
                <a:gd name="T55" fmla="*/ 0 h 5077"/>
                <a:gd name="T56" fmla="*/ 0 w 5075"/>
                <a:gd name="T57" fmla="*/ 0 h 5077"/>
                <a:gd name="T58" fmla="*/ 0 w 5075"/>
                <a:gd name="T59" fmla="*/ 0 h 5077"/>
                <a:gd name="T60" fmla="*/ 0 w 5075"/>
                <a:gd name="T61" fmla="*/ 0 h 5077"/>
                <a:gd name="T62" fmla="*/ 0 w 5075"/>
                <a:gd name="T63" fmla="*/ 0 h 5077"/>
                <a:gd name="T64" fmla="*/ 0 w 5075"/>
                <a:gd name="T65" fmla="*/ 0 h 5077"/>
                <a:gd name="T66" fmla="*/ 0 w 5075"/>
                <a:gd name="T67" fmla="*/ 0 h 5077"/>
                <a:gd name="T68" fmla="*/ 0 w 5075"/>
                <a:gd name="T69" fmla="*/ 0 h 5077"/>
                <a:gd name="T70" fmla="*/ 0 w 5075"/>
                <a:gd name="T71" fmla="*/ 0 h 5077"/>
                <a:gd name="T72" fmla="*/ 0 w 5075"/>
                <a:gd name="T73" fmla="*/ 0 h 5077"/>
                <a:gd name="T74" fmla="*/ 0 w 5075"/>
                <a:gd name="T75" fmla="*/ 0 h 5077"/>
                <a:gd name="T76" fmla="*/ 0 w 5075"/>
                <a:gd name="T77" fmla="*/ 0 h 5077"/>
                <a:gd name="T78" fmla="*/ 0 w 5075"/>
                <a:gd name="T79" fmla="*/ 0 h 5077"/>
                <a:gd name="T80" fmla="*/ 0 w 5075"/>
                <a:gd name="T81" fmla="*/ 0 h 5077"/>
                <a:gd name="T82" fmla="*/ 0 w 5075"/>
                <a:gd name="T83" fmla="*/ 0 h 5077"/>
                <a:gd name="T84" fmla="*/ 0 w 5075"/>
                <a:gd name="T85" fmla="*/ 0 h 5077"/>
                <a:gd name="T86" fmla="*/ 0 w 5075"/>
                <a:gd name="T87" fmla="*/ 0 h 5077"/>
                <a:gd name="T88" fmla="*/ 0 w 5075"/>
                <a:gd name="T89" fmla="*/ 0 h 5077"/>
                <a:gd name="T90" fmla="*/ 0 w 5075"/>
                <a:gd name="T91" fmla="*/ 0 h 5077"/>
                <a:gd name="T92" fmla="*/ 0 w 5075"/>
                <a:gd name="T93" fmla="*/ 0 h 5077"/>
                <a:gd name="T94" fmla="*/ 0 w 5075"/>
                <a:gd name="T95" fmla="*/ 0 h 5077"/>
                <a:gd name="T96" fmla="*/ 0 w 5075"/>
                <a:gd name="T97" fmla="*/ 0 h 5077"/>
                <a:gd name="T98" fmla="*/ 0 w 5075"/>
                <a:gd name="T99" fmla="*/ 0 h 5077"/>
                <a:gd name="T100" fmla="*/ 0 w 5075"/>
                <a:gd name="T101" fmla="*/ 0 h 50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75"/>
                <a:gd name="T154" fmla="*/ 0 h 5077"/>
                <a:gd name="T155" fmla="*/ 5075 w 5075"/>
                <a:gd name="T156" fmla="*/ 5077 h 50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75" h="5077">
                  <a:moveTo>
                    <a:pt x="5075" y="2538"/>
                  </a:moveTo>
                  <a:lnTo>
                    <a:pt x="5072" y="2408"/>
                  </a:lnTo>
                  <a:lnTo>
                    <a:pt x="5062" y="2279"/>
                  </a:lnTo>
                  <a:lnTo>
                    <a:pt x="5046" y="2152"/>
                  </a:lnTo>
                  <a:lnTo>
                    <a:pt x="5023" y="2027"/>
                  </a:lnTo>
                  <a:lnTo>
                    <a:pt x="4995" y="1904"/>
                  </a:lnTo>
                  <a:lnTo>
                    <a:pt x="4961" y="1784"/>
                  </a:lnTo>
                  <a:lnTo>
                    <a:pt x="4921" y="1666"/>
                  </a:lnTo>
                  <a:lnTo>
                    <a:pt x="4876" y="1550"/>
                  </a:lnTo>
                  <a:lnTo>
                    <a:pt x="4825" y="1438"/>
                  </a:lnTo>
                  <a:lnTo>
                    <a:pt x="4768" y="1328"/>
                  </a:lnTo>
                  <a:lnTo>
                    <a:pt x="4707" y="1223"/>
                  </a:lnTo>
                  <a:lnTo>
                    <a:pt x="4641" y="1119"/>
                  </a:lnTo>
                  <a:lnTo>
                    <a:pt x="4571" y="1020"/>
                  </a:lnTo>
                  <a:lnTo>
                    <a:pt x="4495" y="923"/>
                  </a:lnTo>
                  <a:lnTo>
                    <a:pt x="4415" y="831"/>
                  </a:lnTo>
                  <a:lnTo>
                    <a:pt x="4332" y="743"/>
                  </a:lnTo>
                  <a:lnTo>
                    <a:pt x="4243" y="659"/>
                  </a:lnTo>
                  <a:lnTo>
                    <a:pt x="4151" y="579"/>
                  </a:lnTo>
                  <a:lnTo>
                    <a:pt x="4055" y="505"/>
                  </a:lnTo>
                  <a:lnTo>
                    <a:pt x="3956" y="433"/>
                  </a:lnTo>
                  <a:lnTo>
                    <a:pt x="3853" y="367"/>
                  </a:lnTo>
                  <a:lnTo>
                    <a:pt x="3747" y="306"/>
                  </a:lnTo>
                  <a:lnTo>
                    <a:pt x="3638" y="251"/>
                  </a:lnTo>
                  <a:lnTo>
                    <a:pt x="3525" y="199"/>
                  </a:lnTo>
                  <a:lnTo>
                    <a:pt x="3410" y="154"/>
                  </a:lnTo>
                  <a:lnTo>
                    <a:pt x="3292" y="113"/>
                  </a:lnTo>
                  <a:lnTo>
                    <a:pt x="3172" y="79"/>
                  </a:lnTo>
                  <a:lnTo>
                    <a:pt x="3048" y="51"/>
                  </a:lnTo>
                  <a:lnTo>
                    <a:pt x="2924" y="29"/>
                  </a:lnTo>
                  <a:lnTo>
                    <a:pt x="2797" y="12"/>
                  </a:lnTo>
                  <a:lnTo>
                    <a:pt x="2668" y="3"/>
                  </a:lnTo>
                  <a:lnTo>
                    <a:pt x="2537" y="0"/>
                  </a:lnTo>
                  <a:lnTo>
                    <a:pt x="2407" y="3"/>
                  </a:lnTo>
                  <a:lnTo>
                    <a:pt x="2278" y="12"/>
                  </a:lnTo>
                  <a:lnTo>
                    <a:pt x="2151" y="29"/>
                  </a:lnTo>
                  <a:lnTo>
                    <a:pt x="2026" y="51"/>
                  </a:lnTo>
                  <a:lnTo>
                    <a:pt x="1904" y="79"/>
                  </a:lnTo>
                  <a:lnTo>
                    <a:pt x="1783" y="113"/>
                  </a:lnTo>
                  <a:lnTo>
                    <a:pt x="1666" y="154"/>
                  </a:lnTo>
                  <a:lnTo>
                    <a:pt x="1550" y="199"/>
                  </a:lnTo>
                  <a:lnTo>
                    <a:pt x="1438" y="251"/>
                  </a:lnTo>
                  <a:lnTo>
                    <a:pt x="1328" y="306"/>
                  </a:lnTo>
                  <a:lnTo>
                    <a:pt x="1222" y="367"/>
                  </a:lnTo>
                  <a:lnTo>
                    <a:pt x="1119" y="433"/>
                  </a:lnTo>
                  <a:lnTo>
                    <a:pt x="1019" y="505"/>
                  </a:lnTo>
                  <a:lnTo>
                    <a:pt x="923" y="579"/>
                  </a:lnTo>
                  <a:lnTo>
                    <a:pt x="831" y="659"/>
                  </a:lnTo>
                  <a:lnTo>
                    <a:pt x="743" y="743"/>
                  </a:lnTo>
                  <a:lnTo>
                    <a:pt x="659" y="831"/>
                  </a:lnTo>
                  <a:lnTo>
                    <a:pt x="580" y="923"/>
                  </a:lnTo>
                  <a:lnTo>
                    <a:pt x="505" y="1020"/>
                  </a:lnTo>
                  <a:lnTo>
                    <a:pt x="433" y="1119"/>
                  </a:lnTo>
                  <a:lnTo>
                    <a:pt x="368" y="1223"/>
                  </a:lnTo>
                  <a:lnTo>
                    <a:pt x="307" y="1328"/>
                  </a:lnTo>
                  <a:lnTo>
                    <a:pt x="251" y="1438"/>
                  </a:lnTo>
                  <a:lnTo>
                    <a:pt x="200" y="1550"/>
                  </a:lnTo>
                  <a:lnTo>
                    <a:pt x="155" y="1666"/>
                  </a:lnTo>
                  <a:lnTo>
                    <a:pt x="114" y="1784"/>
                  </a:lnTo>
                  <a:lnTo>
                    <a:pt x="80" y="1904"/>
                  </a:lnTo>
                  <a:lnTo>
                    <a:pt x="51" y="2027"/>
                  </a:lnTo>
                  <a:lnTo>
                    <a:pt x="30" y="2152"/>
                  </a:lnTo>
                  <a:lnTo>
                    <a:pt x="13" y="2279"/>
                  </a:lnTo>
                  <a:lnTo>
                    <a:pt x="4" y="2408"/>
                  </a:lnTo>
                  <a:lnTo>
                    <a:pt x="0" y="2538"/>
                  </a:lnTo>
                  <a:lnTo>
                    <a:pt x="4" y="2669"/>
                  </a:lnTo>
                  <a:lnTo>
                    <a:pt x="13" y="2798"/>
                  </a:lnTo>
                  <a:lnTo>
                    <a:pt x="30" y="2925"/>
                  </a:lnTo>
                  <a:lnTo>
                    <a:pt x="51" y="3050"/>
                  </a:lnTo>
                  <a:lnTo>
                    <a:pt x="80" y="3172"/>
                  </a:lnTo>
                  <a:lnTo>
                    <a:pt x="114" y="3294"/>
                  </a:lnTo>
                  <a:lnTo>
                    <a:pt x="155" y="3412"/>
                  </a:lnTo>
                  <a:lnTo>
                    <a:pt x="200" y="3526"/>
                  </a:lnTo>
                  <a:lnTo>
                    <a:pt x="251" y="3639"/>
                  </a:lnTo>
                  <a:lnTo>
                    <a:pt x="307" y="3749"/>
                  </a:lnTo>
                  <a:lnTo>
                    <a:pt x="368" y="3855"/>
                  </a:lnTo>
                  <a:lnTo>
                    <a:pt x="433" y="3957"/>
                  </a:lnTo>
                  <a:lnTo>
                    <a:pt x="505" y="4057"/>
                  </a:lnTo>
                  <a:lnTo>
                    <a:pt x="580" y="4153"/>
                  </a:lnTo>
                  <a:lnTo>
                    <a:pt x="659" y="4245"/>
                  </a:lnTo>
                  <a:lnTo>
                    <a:pt x="743" y="4334"/>
                  </a:lnTo>
                  <a:lnTo>
                    <a:pt x="831" y="4418"/>
                  </a:lnTo>
                  <a:lnTo>
                    <a:pt x="923" y="4497"/>
                  </a:lnTo>
                  <a:lnTo>
                    <a:pt x="1019" y="4573"/>
                  </a:lnTo>
                  <a:lnTo>
                    <a:pt x="1119" y="4643"/>
                  </a:lnTo>
                  <a:lnTo>
                    <a:pt x="1222" y="4709"/>
                  </a:lnTo>
                  <a:lnTo>
                    <a:pt x="1328" y="4771"/>
                  </a:lnTo>
                  <a:lnTo>
                    <a:pt x="1438" y="4827"/>
                  </a:lnTo>
                  <a:lnTo>
                    <a:pt x="1550" y="4877"/>
                  </a:lnTo>
                  <a:lnTo>
                    <a:pt x="1666" y="4924"/>
                  </a:lnTo>
                  <a:lnTo>
                    <a:pt x="1783" y="4963"/>
                  </a:lnTo>
                  <a:lnTo>
                    <a:pt x="1904" y="4997"/>
                  </a:lnTo>
                  <a:lnTo>
                    <a:pt x="2026" y="5026"/>
                  </a:lnTo>
                  <a:lnTo>
                    <a:pt x="2151" y="5048"/>
                  </a:lnTo>
                  <a:lnTo>
                    <a:pt x="2278" y="5064"/>
                  </a:lnTo>
                  <a:lnTo>
                    <a:pt x="2407" y="5073"/>
                  </a:lnTo>
                  <a:lnTo>
                    <a:pt x="2537" y="5077"/>
                  </a:lnTo>
                  <a:lnTo>
                    <a:pt x="2668" y="5073"/>
                  </a:lnTo>
                  <a:lnTo>
                    <a:pt x="2797" y="5064"/>
                  </a:lnTo>
                  <a:lnTo>
                    <a:pt x="2924" y="5048"/>
                  </a:lnTo>
                  <a:lnTo>
                    <a:pt x="3048" y="5026"/>
                  </a:lnTo>
                  <a:lnTo>
                    <a:pt x="3172" y="4997"/>
                  </a:lnTo>
                  <a:lnTo>
                    <a:pt x="3292" y="4963"/>
                  </a:lnTo>
                  <a:lnTo>
                    <a:pt x="3410" y="4924"/>
                  </a:lnTo>
                  <a:lnTo>
                    <a:pt x="3525" y="4877"/>
                  </a:lnTo>
                  <a:lnTo>
                    <a:pt x="3638" y="4827"/>
                  </a:lnTo>
                  <a:lnTo>
                    <a:pt x="3747" y="4771"/>
                  </a:lnTo>
                  <a:lnTo>
                    <a:pt x="3853" y="4709"/>
                  </a:lnTo>
                  <a:lnTo>
                    <a:pt x="3956" y="4643"/>
                  </a:lnTo>
                  <a:lnTo>
                    <a:pt x="4055" y="4573"/>
                  </a:lnTo>
                  <a:lnTo>
                    <a:pt x="4151" y="4497"/>
                  </a:lnTo>
                  <a:lnTo>
                    <a:pt x="4243" y="4418"/>
                  </a:lnTo>
                  <a:lnTo>
                    <a:pt x="4332" y="4334"/>
                  </a:lnTo>
                  <a:lnTo>
                    <a:pt x="4415" y="4245"/>
                  </a:lnTo>
                  <a:lnTo>
                    <a:pt x="4495" y="4153"/>
                  </a:lnTo>
                  <a:lnTo>
                    <a:pt x="4571" y="4057"/>
                  </a:lnTo>
                  <a:lnTo>
                    <a:pt x="4641" y="3957"/>
                  </a:lnTo>
                  <a:lnTo>
                    <a:pt x="4707" y="3855"/>
                  </a:lnTo>
                  <a:lnTo>
                    <a:pt x="4768" y="3749"/>
                  </a:lnTo>
                  <a:lnTo>
                    <a:pt x="4825" y="3639"/>
                  </a:lnTo>
                  <a:lnTo>
                    <a:pt x="4876" y="3526"/>
                  </a:lnTo>
                  <a:lnTo>
                    <a:pt x="4921" y="3412"/>
                  </a:lnTo>
                  <a:lnTo>
                    <a:pt x="4961" y="3294"/>
                  </a:lnTo>
                  <a:lnTo>
                    <a:pt x="4995" y="3172"/>
                  </a:lnTo>
                  <a:lnTo>
                    <a:pt x="5023" y="3050"/>
                  </a:lnTo>
                  <a:lnTo>
                    <a:pt x="5046" y="2925"/>
                  </a:lnTo>
                  <a:lnTo>
                    <a:pt x="5062" y="2798"/>
                  </a:lnTo>
                  <a:lnTo>
                    <a:pt x="5072" y="2669"/>
                  </a:lnTo>
                  <a:lnTo>
                    <a:pt x="5075" y="2538"/>
                  </a:lnTo>
                  <a:close/>
                  <a:moveTo>
                    <a:pt x="4833" y="2538"/>
                  </a:moveTo>
                  <a:lnTo>
                    <a:pt x="4830" y="2656"/>
                  </a:lnTo>
                  <a:lnTo>
                    <a:pt x="4821" y="2773"/>
                  </a:lnTo>
                  <a:lnTo>
                    <a:pt x="4807" y="2889"/>
                  </a:lnTo>
                  <a:lnTo>
                    <a:pt x="4786" y="3001"/>
                  </a:lnTo>
                  <a:lnTo>
                    <a:pt x="4761" y="3112"/>
                  </a:lnTo>
                  <a:lnTo>
                    <a:pt x="4729" y="3221"/>
                  </a:lnTo>
                  <a:lnTo>
                    <a:pt x="4693" y="3328"/>
                  </a:lnTo>
                  <a:lnTo>
                    <a:pt x="4652" y="3432"/>
                  </a:lnTo>
                  <a:lnTo>
                    <a:pt x="4607" y="3534"/>
                  </a:lnTo>
                  <a:lnTo>
                    <a:pt x="4556" y="3633"/>
                  </a:lnTo>
                  <a:lnTo>
                    <a:pt x="4500" y="3729"/>
                  </a:lnTo>
                  <a:lnTo>
                    <a:pt x="4440" y="3822"/>
                  </a:lnTo>
                  <a:lnTo>
                    <a:pt x="4377" y="3913"/>
                  </a:lnTo>
                  <a:lnTo>
                    <a:pt x="4309" y="3999"/>
                  </a:lnTo>
                  <a:lnTo>
                    <a:pt x="4236" y="4083"/>
                  </a:lnTo>
                  <a:lnTo>
                    <a:pt x="4160" y="4163"/>
                  </a:lnTo>
                  <a:lnTo>
                    <a:pt x="4081" y="4239"/>
                  </a:lnTo>
                  <a:lnTo>
                    <a:pt x="3997" y="4311"/>
                  </a:lnTo>
                  <a:lnTo>
                    <a:pt x="3911" y="4379"/>
                  </a:lnTo>
                  <a:lnTo>
                    <a:pt x="3820" y="4443"/>
                  </a:lnTo>
                  <a:lnTo>
                    <a:pt x="3727" y="4503"/>
                  </a:lnTo>
                  <a:lnTo>
                    <a:pt x="3631" y="4558"/>
                  </a:lnTo>
                  <a:lnTo>
                    <a:pt x="3532" y="4609"/>
                  </a:lnTo>
                  <a:lnTo>
                    <a:pt x="3430" y="4655"/>
                  </a:lnTo>
                  <a:lnTo>
                    <a:pt x="3326" y="4696"/>
                  </a:lnTo>
                  <a:lnTo>
                    <a:pt x="3220" y="4732"/>
                  </a:lnTo>
                  <a:lnTo>
                    <a:pt x="3111" y="4763"/>
                  </a:lnTo>
                  <a:lnTo>
                    <a:pt x="3000" y="4789"/>
                  </a:lnTo>
                  <a:lnTo>
                    <a:pt x="2887" y="4809"/>
                  </a:lnTo>
                  <a:lnTo>
                    <a:pt x="2772" y="4824"/>
                  </a:lnTo>
                  <a:lnTo>
                    <a:pt x="2655" y="4833"/>
                  </a:lnTo>
                  <a:lnTo>
                    <a:pt x="2537" y="4835"/>
                  </a:lnTo>
                  <a:lnTo>
                    <a:pt x="2419" y="4833"/>
                  </a:lnTo>
                  <a:lnTo>
                    <a:pt x="2303" y="4824"/>
                  </a:lnTo>
                  <a:lnTo>
                    <a:pt x="2188" y="4809"/>
                  </a:lnTo>
                  <a:lnTo>
                    <a:pt x="2075" y="4789"/>
                  </a:lnTo>
                  <a:lnTo>
                    <a:pt x="1964" y="4763"/>
                  </a:lnTo>
                  <a:lnTo>
                    <a:pt x="1855" y="4732"/>
                  </a:lnTo>
                  <a:lnTo>
                    <a:pt x="1748" y="4696"/>
                  </a:lnTo>
                  <a:lnTo>
                    <a:pt x="1644" y="4655"/>
                  </a:lnTo>
                  <a:lnTo>
                    <a:pt x="1542" y="4609"/>
                  </a:lnTo>
                  <a:lnTo>
                    <a:pt x="1443" y="4558"/>
                  </a:lnTo>
                  <a:lnTo>
                    <a:pt x="1347" y="4503"/>
                  </a:lnTo>
                  <a:lnTo>
                    <a:pt x="1254" y="4443"/>
                  </a:lnTo>
                  <a:lnTo>
                    <a:pt x="1163" y="4379"/>
                  </a:lnTo>
                  <a:lnTo>
                    <a:pt x="1077" y="4311"/>
                  </a:lnTo>
                  <a:lnTo>
                    <a:pt x="995" y="4239"/>
                  </a:lnTo>
                  <a:lnTo>
                    <a:pt x="914" y="4163"/>
                  </a:lnTo>
                  <a:lnTo>
                    <a:pt x="838" y="4083"/>
                  </a:lnTo>
                  <a:lnTo>
                    <a:pt x="766" y="3999"/>
                  </a:lnTo>
                  <a:lnTo>
                    <a:pt x="698" y="3913"/>
                  </a:lnTo>
                  <a:lnTo>
                    <a:pt x="634" y="3822"/>
                  </a:lnTo>
                  <a:lnTo>
                    <a:pt x="574" y="3729"/>
                  </a:lnTo>
                  <a:lnTo>
                    <a:pt x="518" y="3633"/>
                  </a:lnTo>
                  <a:lnTo>
                    <a:pt x="469" y="3534"/>
                  </a:lnTo>
                  <a:lnTo>
                    <a:pt x="422" y="3432"/>
                  </a:lnTo>
                  <a:lnTo>
                    <a:pt x="381" y="3328"/>
                  </a:lnTo>
                  <a:lnTo>
                    <a:pt x="345" y="3221"/>
                  </a:lnTo>
                  <a:lnTo>
                    <a:pt x="314" y="3112"/>
                  </a:lnTo>
                  <a:lnTo>
                    <a:pt x="288" y="3001"/>
                  </a:lnTo>
                  <a:lnTo>
                    <a:pt x="268" y="2889"/>
                  </a:lnTo>
                  <a:lnTo>
                    <a:pt x="253" y="2773"/>
                  </a:lnTo>
                  <a:lnTo>
                    <a:pt x="245" y="2656"/>
                  </a:lnTo>
                  <a:lnTo>
                    <a:pt x="242" y="2538"/>
                  </a:lnTo>
                  <a:lnTo>
                    <a:pt x="245" y="2420"/>
                  </a:lnTo>
                  <a:lnTo>
                    <a:pt x="253" y="2304"/>
                  </a:lnTo>
                  <a:lnTo>
                    <a:pt x="268" y="2189"/>
                  </a:lnTo>
                  <a:lnTo>
                    <a:pt x="288" y="2076"/>
                  </a:lnTo>
                  <a:lnTo>
                    <a:pt x="314" y="1964"/>
                  </a:lnTo>
                  <a:lnTo>
                    <a:pt x="345" y="1855"/>
                  </a:lnTo>
                  <a:lnTo>
                    <a:pt x="381" y="1749"/>
                  </a:lnTo>
                  <a:lnTo>
                    <a:pt x="422" y="1645"/>
                  </a:lnTo>
                  <a:lnTo>
                    <a:pt x="469" y="1542"/>
                  </a:lnTo>
                  <a:lnTo>
                    <a:pt x="518" y="1444"/>
                  </a:lnTo>
                  <a:lnTo>
                    <a:pt x="574" y="1347"/>
                  </a:lnTo>
                  <a:lnTo>
                    <a:pt x="634" y="1254"/>
                  </a:lnTo>
                  <a:lnTo>
                    <a:pt x="698" y="1164"/>
                  </a:lnTo>
                  <a:lnTo>
                    <a:pt x="766" y="1077"/>
                  </a:lnTo>
                  <a:lnTo>
                    <a:pt x="838" y="993"/>
                  </a:lnTo>
                  <a:lnTo>
                    <a:pt x="914" y="914"/>
                  </a:lnTo>
                  <a:lnTo>
                    <a:pt x="995" y="838"/>
                  </a:lnTo>
                  <a:lnTo>
                    <a:pt x="1077" y="765"/>
                  </a:lnTo>
                  <a:lnTo>
                    <a:pt x="1163" y="697"/>
                  </a:lnTo>
                  <a:lnTo>
                    <a:pt x="1254" y="634"/>
                  </a:lnTo>
                  <a:lnTo>
                    <a:pt x="1347" y="574"/>
                  </a:lnTo>
                  <a:lnTo>
                    <a:pt x="1443" y="518"/>
                  </a:lnTo>
                  <a:lnTo>
                    <a:pt x="1542" y="468"/>
                  </a:lnTo>
                  <a:lnTo>
                    <a:pt x="1644" y="422"/>
                  </a:lnTo>
                  <a:lnTo>
                    <a:pt x="1748" y="381"/>
                  </a:lnTo>
                  <a:lnTo>
                    <a:pt x="1855" y="345"/>
                  </a:lnTo>
                  <a:lnTo>
                    <a:pt x="1964" y="314"/>
                  </a:lnTo>
                  <a:lnTo>
                    <a:pt x="2075" y="288"/>
                  </a:lnTo>
                  <a:lnTo>
                    <a:pt x="2188" y="268"/>
                  </a:lnTo>
                  <a:lnTo>
                    <a:pt x="2303" y="253"/>
                  </a:lnTo>
                  <a:lnTo>
                    <a:pt x="2419" y="245"/>
                  </a:lnTo>
                  <a:lnTo>
                    <a:pt x="2537" y="241"/>
                  </a:lnTo>
                  <a:lnTo>
                    <a:pt x="2655" y="245"/>
                  </a:lnTo>
                  <a:lnTo>
                    <a:pt x="2772" y="253"/>
                  </a:lnTo>
                  <a:lnTo>
                    <a:pt x="2887" y="268"/>
                  </a:lnTo>
                  <a:lnTo>
                    <a:pt x="3000" y="288"/>
                  </a:lnTo>
                  <a:lnTo>
                    <a:pt x="3111" y="314"/>
                  </a:lnTo>
                  <a:lnTo>
                    <a:pt x="3220" y="345"/>
                  </a:lnTo>
                  <a:lnTo>
                    <a:pt x="3326" y="381"/>
                  </a:lnTo>
                  <a:lnTo>
                    <a:pt x="3430" y="422"/>
                  </a:lnTo>
                  <a:lnTo>
                    <a:pt x="3532" y="468"/>
                  </a:lnTo>
                  <a:lnTo>
                    <a:pt x="3631" y="518"/>
                  </a:lnTo>
                  <a:lnTo>
                    <a:pt x="3727" y="574"/>
                  </a:lnTo>
                  <a:lnTo>
                    <a:pt x="3820" y="634"/>
                  </a:lnTo>
                  <a:lnTo>
                    <a:pt x="3911" y="697"/>
                  </a:lnTo>
                  <a:lnTo>
                    <a:pt x="3997" y="765"/>
                  </a:lnTo>
                  <a:lnTo>
                    <a:pt x="4081" y="838"/>
                  </a:lnTo>
                  <a:lnTo>
                    <a:pt x="4160" y="914"/>
                  </a:lnTo>
                  <a:lnTo>
                    <a:pt x="4236" y="993"/>
                  </a:lnTo>
                  <a:lnTo>
                    <a:pt x="4309" y="1077"/>
                  </a:lnTo>
                  <a:lnTo>
                    <a:pt x="4377" y="1164"/>
                  </a:lnTo>
                  <a:lnTo>
                    <a:pt x="4440" y="1254"/>
                  </a:lnTo>
                  <a:lnTo>
                    <a:pt x="4500" y="1347"/>
                  </a:lnTo>
                  <a:lnTo>
                    <a:pt x="4556" y="1444"/>
                  </a:lnTo>
                  <a:lnTo>
                    <a:pt x="4607" y="1542"/>
                  </a:lnTo>
                  <a:lnTo>
                    <a:pt x="4652" y="1645"/>
                  </a:lnTo>
                  <a:lnTo>
                    <a:pt x="4693" y="1749"/>
                  </a:lnTo>
                  <a:lnTo>
                    <a:pt x="4729" y="1855"/>
                  </a:lnTo>
                  <a:lnTo>
                    <a:pt x="4761" y="1964"/>
                  </a:lnTo>
                  <a:lnTo>
                    <a:pt x="4786" y="2076"/>
                  </a:lnTo>
                  <a:lnTo>
                    <a:pt x="4807" y="2189"/>
                  </a:lnTo>
                  <a:lnTo>
                    <a:pt x="4821" y="2304"/>
                  </a:lnTo>
                  <a:lnTo>
                    <a:pt x="4830" y="2420"/>
                  </a:lnTo>
                  <a:lnTo>
                    <a:pt x="4833" y="2538"/>
                  </a:lnTo>
                  <a:close/>
                </a:path>
              </a:pathLst>
            </a:custGeom>
            <a:solidFill>
              <a:srgbClr val="BCBC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43"/>
            <p:cNvSpPr>
              <a:spLocks noChangeAspect="1" noEditPoints="1"/>
            </p:cNvSpPr>
            <p:nvPr/>
          </p:nvSpPr>
          <p:spPr bwMode="auto">
            <a:xfrm>
              <a:off x="3948" y="1268"/>
              <a:ext cx="579" cy="582"/>
            </a:xfrm>
            <a:custGeom>
              <a:avLst/>
              <a:gdLst>
                <a:gd name="T0" fmla="*/ 0 w 4833"/>
                <a:gd name="T1" fmla="*/ 0 h 4837"/>
                <a:gd name="T2" fmla="*/ 0 w 4833"/>
                <a:gd name="T3" fmla="*/ 0 h 4837"/>
                <a:gd name="T4" fmla="*/ 0 w 4833"/>
                <a:gd name="T5" fmla="*/ 0 h 4837"/>
                <a:gd name="T6" fmla="*/ 0 w 4833"/>
                <a:gd name="T7" fmla="*/ 0 h 4837"/>
                <a:gd name="T8" fmla="*/ 0 w 4833"/>
                <a:gd name="T9" fmla="*/ 0 h 4837"/>
                <a:gd name="T10" fmla="*/ 0 w 4833"/>
                <a:gd name="T11" fmla="*/ 0 h 4837"/>
                <a:gd name="T12" fmla="*/ 0 w 4833"/>
                <a:gd name="T13" fmla="*/ 0 h 4837"/>
                <a:gd name="T14" fmla="*/ 0 w 4833"/>
                <a:gd name="T15" fmla="*/ 0 h 4837"/>
                <a:gd name="T16" fmla="*/ 0 w 4833"/>
                <a:gd name="T17" fmla="*/ 0 h 4837"/>
                <a:gd name="T18" fmla="*/ 0 w 4833"/>
                <a:gd name="T19" fmla="*/ 0 h 4837"/>
                <a:gd name="T20" fmla="*/ 0 w 4833"/>
                <a:gd name="T21" fmla="*/ 0 h 4837"/>
                <a:gd name="T22" fmla="*/ 0 w 4833"/>
                <a:gd name="T23" fmla="*/ 0 h 4837"/>
                <a:gd name="T24" fmla="*/ 0 w 4833"/>
                <a:gd name="T25" fmla="*/ 0 h 4837"/>
                <a:gd name="T26" fmla="*/ 0 w 4833"/>
                <a:gd name="T27" fmla="*/ 0 h 4837"/>
                <a:gd name="T28" fmla="*/ 0 w 4833"/>
                <a:gd name="T29" fmla="*/ 0 h 4837"/>
                <a:gd name="T30" fmla="*/ 0 w 4833"/>
                <a:gd name="T31" fmla="*/ 0 h 4837"/>
                <a:gd name="T32" fmla="*/ 0 w 4833"/>
                <a:gd name="T33" fmla="*/ 0 h 4837"/>
                <a:gd name="T34" fmla="*/ 0 w 4833"/>
                <a:gd name="T35" fmla="*/ 0 h 4837"/>
                <a:gd name="T36" fmla="*/ 0 w 4833"/>
                <a:gd name="T37" fmla="*/ 0 h 4837"/>
                <a:gd name="T38" fmla="*/ 0 w 4833"/>
                <a:gd name="T39" fmla="*/ 0 h 4837"/>
                <a:gd name="T40" fmla="*/ 0 w 4833"/>
                <a:gd name="T41" fmla="*/ 0 h 4837"/>
                <a:gd name="T42" fmla="*/ 0 w 4833"/>
                <a:gd name="T43" fmla="*/ 0 h 4837"/>
                <a:gd name="T44" fmla="*/ 0 w 4833"/>
                <a:gd name="T45" fmla="*/ 0 h 4837"/>
                <a:gd name="T46" fmla="*/ 0 w 4833"/>
                <a:gd name="T47" fmla="*/ 0 h 4837"/>
                <a:gd name="T48" fmla="*/ 0 w 4833"/>
                <a:gd name="T49" fmla="*/ 0 h 4837"/>
                <a:gd name="T50" fmla="*/ 0 w 4833"/>
                <a:gd name="T51" fmla="*/ 0 h 4837"/>
                <a:gd name="T52" fmla="*/ 0 w 4833"/>
                <a:gd name="T53" fmla="*/ 0 h 4837"/>
                <a:gd name="T54" fmla="*/ 0 w 4833"/>
                <a:gd name="T55" fmla="*/ 0 h 4837"/>
                <a:gd name="T56" fmla="*/ 0 w 4833"/>
                <a:gd name="T57" fmla="*/ 0 h 4837"/>
                <a:gd name="T58" fmla="*/ 0 w 4833"/>
                <a:gd name="T59" fmla="*/ 0 h 4837"/>
                <a:gd name="T60" fmla="*/ 0 w 4833"/>
                <a:gd name="T61" fmla="*/ 0 h 4837"/>
                <a:gd name="T62" fmla="*/ 0 w 4833"/>
                <a:gd name="T63" fmla="*/ 0 h 4837"/>
                <a:gd name="T64" fmla="*/ 0 w 4833"/>
                <a:gd name="T65" fmla="*/ 0 h 4837"/>
                <a:gd name="T66" fmla="*/ 0 w 4833"/>
                <a:gd name="T67" fmla="*/ 0 h 4837"/>
                <a:gd name="T68" fmla="*/ 0 w 4833"/>
                <a:gd name="T69" fmla="*/ 0 h 4837"/>
                <a:gd name="T70" fmla="*/ 0 w 4833"/>
                <a:gd name="T71" fmla="*/ 0 h 4837"/>
                <a:gd name="T72" fmla="*/ 0 w 4833"/>
                <a:gd name="T73" fmla="*/ 0 h 4837"/>
                <a:gd name="T74" fmla="*/ 0 w 4833"/>
                <a:gd name="T75" fmla="*/ 0 h 4837"/>
                <a:gd name="T76" fmla="*/ 0 w 4833"/>
                <a:gd name="T77" fmla="*/ 0 h 4837"/>
                <a:gd name="T78" fmla="*/ 0 w 4833"/>
                <a:gd name="T79" fmla="*/ 0 h 4837"/>
                <a:gd name="T80" fmla="*/ 0 w 4833"/>
                <a:gd name="T81" fmla="*/ 0 h 4837"/>
                <a:gd name="T82" fmla="*/ 0 w 4833"/>
                <a:gd name="T83" fmla="*/ 0 h 4837"/>
                <a:gd name="T84" fmla="*/ 0 w 4833"/>
                <a:gd name="T85" fmla="*/ 0 h 4837"/>
                <a:gd name="T86" fmla="*/ 0 w 4833"/>
                <a:gd name="T87" fmla="*/ 0 h 4837"/>
                <a:gd name="T88" fmla="*/ 0 w 4833"/>
                <a:gd name="T89" fmla="*/ 0 h 4837"/>
                <a:gd name="T90" fmla="*/ 0 w 4833"/>
                <a:gd name="T91" fmla="*/ 0 h 4837"/>
                <a:gd name="T92" fmla="*/ 0 w 4833"/>
                <a:gd name="T93" fmla="*/ 0 h 4837"/>
                <a:gd name="T94" fmla="*/ 0 w 4833"/>
                <a:gd name="T95" fmla="*/ 0 h 4837"/>
                <a:gd name="T96" fmla="*/ 0 w 4833"/>
                <a:gd name="T97" fmla="*/ 0 h 4837"/>
                <a:gd name="T98" fmla="*/ 0 w 4833"/>
                <a:gd name="T99" fmla="*/ 0 h 4837"/>
                <a:gd name="T100" fmla="*/ 0 w 4833"/>
                <a:gd name="T101" fmla="*/ 0 h 48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33"/>
                <a:gd name="T154" fmla="*/ 0 h 4837"/>
                <a:gd name="T155" fmla="*/ 4833 w 4833"/>
                <a:gd name="T156" fmla="*/ 4837 h 48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33" h="4837">
                  <a:moveTo>
                    <a:pt x="4833" y="2418"/>
                  </a:moveTo>
                  <a:lnTo>
                    <a:pt x="4829" y="2294"/>
                  </a:lnTo>
                  <a:lnTo>
                    <a:pt x="4820" y="2171"/>
                  </a:lnTo>
                  <a:lnTo>
                    <a:pt x="4805" y="2050"/>
                  </a:lnTo>
                  <a:lnTo>
                    <a:pt x="4784" y="1932"/>
                  </a:lnTo>
                  <a:lnTo>
                    <a:pt x="4757" y="1814"/>
                  </a:lnTo>
                  <a:lnTo>
                    <a:pt x="4724" y="1699"/>
                  </a:lnTo>
                  <a:lnTo>
                    <a:pt x="4687" y="1587"/>
                  </a:lnTo>
                  <a:lnTo>
                    <a:pt x="4642" y="1477"/>
                  </a:lnTo>
                  <a:lnTo>
                    <a:pt x="4595" y="1370"/>
                  </a:lnTo>
                  <a:lnTo>
                    <a:pt x="4542" y="1266"/>
                  </a:lnTo>
                  <a:lnTo>
                    <a:pt x="4483" y="1165"/>
                  </a:lnTo>
                  <a:lnTo>
                    <a:pt x="4420" y="1066"/>
                  </a:lnTo>
                  <a:lnTo>
                    <a:pt x="4352" y="972"/>
                  </a:lnTo>
                  <a:lnTo>
                    <a:pt x="4281" y="880"/>
                  </a:lnTo>
                  <a:lnTo>
                    <a:pt x="4205" y="793"/>
                  </a:lnTo>
                  <a:lnTo>
                    <a:pt x="4126" y="709"/>
                  </a:lnTo>
                  <a:lnTo>
                    <a:pt x="4041" y="628"/>
                  </a:lnTo>
                  <a:lnTo>
                    <a:pt x="3953" y="552"/>
                  </a:lnTo>
                  <a:lnTo>
                    <a:pt x="3863" y="481"/>
                  </a:lnTo>
                  <a:lnTo>
                    <a:pt x="3767" y="413"/>
                  </a:lnTo>
                  <a:lnTo>
                    <a:pt x="3669" y="351"/>
                  </a:lnTo>
                  <a:lnTo>
                    <a:pt x="3568" y="293"/>
                  </a:lnTo>
                  <a:lnTo>
                    <a:pt x="3464" y="239"/>
                  </a:lnTo>
                  <a:lnTo>
                    <a:pt x="3357" y="191"/>
                  </a:lnTo>
                  <a:lnTo>
                    <a:pt x="3247" y="148"/>
                  </a:lnTo>
                  <a:lnTo>
                    <a:pt x="3135" y="109"/>
                  </a:lnTo>
                  <a:lnTo>
                    <a:pt x="3020" y="77"/>
                  </a:lnTo>
                  <a:lnTo>
                    <a:pt x="2904" y="50"/>
                  </a:lnTo>
                  <a:lnTo>
                    <a:pt x="2785" y="28"/>
                  </a:lnTo>
                  <a:lnTo>
                    <a:pt x="2663" y="13"/>
                  </a:lnTo>
                  <a:lnTo>
                    <a:pt x="2541" y="3"/>
                  </a:lnTo>
                  <a:lnTo>
                    <a:pt x="2416" y="0"/>
                  </a:lnTo>
                  <a:lnTo>
                    <a:pt x="2292" y="3"/>
                  </a:lnTo>
                  <a:lnTo>
                    <a:pt x="2169" y="13"/>
                  </a:lnTo>
                  <a:lnTo>
                    <a:pt x="2049" y="28"/>
                  </a:lnTo>
                  <a:lnTo>
                    <a:pt x="1930" y="50"/>
                  </a:lnTo>
                  <a:lnTo>
                    <a:pt x="1812" y="77"/>
                  </a:lnTo>
                  <a:lnTo>
                    <a:pt x="1698" y="109"/>
                  </a:lnTo>
                  <a:lnTo>
                    <a:pt x="1585" y="148"/>
                  </a:lnTo>
                  <a:lnTo>
                    <a:pt x="1475" y="191"/>
                  </a:lnTo>
                  <a:lnTo>
                    <a:pt x="1369" y="239"/>
                  </a:lnTo>
                  <a:lnTo>
                    <a:pt x="1265" y="293"/>
                  </a:lnTo>
                  <a:lnTo>
                    <a:pt x="1164" y="351"/>
                  </a:lnTo>
                  <a:lnTo>
                    <a:pt x="1065" y="413"/>
                  </a:lnTo>
                  <a:lnTo>
                    <a:pt x="971" y="481"/>
                  </a:lnTo>
                  <a:lnTo>
                    <a:pt x="879" y="552"/>
                  </a:lnTo>
                  <a:lnTo>
                    <a:pt x="792" y="628"/>
                  </a:lnTo>
                  <a:lnTo>
                    <a:pt x="708" y="709"/>
                  </a:lnTo>
                  <a:lnTo>
                    <a:pt x="628" y="793"/>
                  </a:lnTo>
                  <a:lnTo>
                    <a:pt x="552" y="880"/>
                  </a:lnTo>
                  <a:lnTo>
                    <a:pt x="480" y="972"/>
                  </a:lnTo>
                  <a:lnTo>
                    <a:pt x="413" y="1066"/>
                  </a:lnTo>
                  <a:lnTo>
                    <a:pt x="350" y="1165"/>
                  </a:lnTo>
                  <a:lnTo>
                    <a:pt x="292" y="1266"/>
                  </a:lnTo>
                  <a:lnTo>
                    <a:pt x="239" y="1370"/>
                  </a:lnTo>
                  <a:lnTo>
                    <a:pt x="190" y="1477"/>
                  </a:lnTo>
                  <a:lnTo>
                    <a:pt x="147" y="1587"/>
                  </a:lnTo>
                  <a:lnTo>
                    <a:pt x="108" y="1699"/>
                  </a:lnTo>
                  <a:lnTo>
                    <a:pt x="77" y="1814"/>
                  </a:lnTo>
                  <a:lnTo>
                    <a:pt x="49" y="1932"/>
                  </a:lnTo>
                  <a:lnTo>
                    <a:pt x="28" y="2050"/>
                  </a:lnTo>
                  <a:lnTo>
                    <a:pt x="12" y="2171"/>
                  </a:lnTo>
                  <a:lnTo>
                    <a:pt x="3" y="2294"/>
                  </a:lnTo>
                  <a:lnTo>
                    <a:pt x="0" y="2418"/>
                  </a:lnTo>
                  <a:lnTo>
                    <a:pt x="3" y="2543"/>
                  </a:lnTo>
                  <a:lnTo>
                    <a:pt x="12" y="2666"/>
                  </a:lnTo>
                  <a:lnTo>
                    <a:pt x="28" y="2787"/>
                  </a:lnTo>
                  <a:lnTo>
                    <a:pt x="49" y="2906"/>
                  </a:lnTo>
                  <a:lnTo>
                    <a:pt x="77" y="3023"/>
                  </a:lnTo>
                  <a:lnTo>
                    <a:pt x="108" y="3137"/>
                  </a:lnTo>
                  <a:lnTo>
                    <a:pt x="147" y="3250"/>
                  </a:lnTo>
                  <a:lnTo>
                    <a:pt x="190" y="3360"/>
                  </a:lnTo>
                  <a:lnTo>
                    <a:pt x="239" y="3466"/>
                  </a:lnTo>
                  <a:lnTo>
                    <a:pt x="292" y="3571"/>
                  </a:lnTo>
                  <a:lnTo>
                    <a:pt x="350" y="3672"/>
                  </a:lnTo>
                  <a:lnTo>
                    <a:pt x="413" y="3770"/>
                  </a:lnTo>
                  <a:lnTo>
                    <a:pt x="480" y="3866"/>
                  </a:lnTo>
                  <a:lnTo>
                    <a:pt x="552" y="3956"/>
                  </a:lnTo>
                  <a:lnTo>
                    <a:pt x="628" y="4044"/>
                  </a:lnTo>
                  <a:lnTo>
                    <a:pt x="708" y="4128"/>
                  </a:lnTo>
                  <a:lnTo>
                    <a:pt x="792" y="4208"/>
                  </a:lnTo>
                  <a:lnTo>
                    <a:pt x="879" y="4284"/>
                  </a:lnTo>
                  <a:lnTo>
                    <a:pt x="971" y="4356"/>
                  </a:lnTo>
                  <a:lnTo>
                    <a:pt x="1065" y="4424"/>
                  </a:lnTo>
                  <a:lnTo>
                    <a:pt x="1164" y="4486"/>
                  </a:lnTo>
                  <a:lnTo>
                    <a:pt x="1265" y="4545"/>
                  </a:lnTo>
                  <a:lnTo>
                    <a:pt x="1369" y="4598"/>
                  </a:lnTo>
                  <a:lnTo>
                    <a:pt x="1475" y="4646"/>
                  </a:lnTo>
                  <a:lnTo>
                    <a:pt x="1585" y="4689"/>
                  </a:lnTo>
                  <a:lnTo>
                    <a:pt x="1698" y="4728"/>
                  </a:lnTo>
                  <a:lnTo>
                    <a:pt x="1812" y="4761"/>
                  </a:lnTo>
                  <a:lnTo>
                    <a:pt x="1930" y="4787"/>
                  </a:lnTo>
                  <a:lnTo>
                    <a:pt x="2049" y="4808"/>
                  </a:lnTo>
                  <a:lnTo>
                    <a:pt x="2169" y="4824"/>
                  </a:lnTo>
                  <a:lnTo>
                    <a:pt x="2292" y="4833"/>
                  </a:lnTo>
                  <a:lnTo>
                    <a:pt x="2416" y="4837"/>
                  </a:lnTo>
                  <a:lnTo>
                    <a:pt x="2541" y="4833"/>
                  </a:lnTo>
                  <a:lnTo>
                    <a:pt x="2663" y="4824"/>
                  </a:lnTo>
                  <a:lnTo>
                    <a:pt x="2785" y="4808"/>
                  </a:lnTo>
                  <a:lnTo>
                    <a:pt x="2904" y="4787"/>
                  </a:lnTo>
                  <a:lnTo>
                    <a:pt x="3020" y="4761"/>
                  </a:lnTo>
                  <a:lnTo>
                    <a:pt x="3135" y="4728"/>
                  </a:lnTo>
                  <a:lnTo>
                    <a:pt x="3247" y="4689"/>
                  </a:lnTo>
                  <a:lnTo>
                    <a:pt x="3357" y="4646"/>
                  </a:lnTo>
                  <a:lnTo>
                    <a:pt x="3464" y="4598"/>
                  </a:lnTo>
                  <a:lnTo>
                    <a:pt x="3568" y="4545"/>
                  </a:lnTo>
                  <a:lnTo>
                    <a:pt x="3669" y="4486"/>
                  </a:lnTo>
                  <a:lnTo>
                    <a:pt x="3767" y="4424"/>
                  </a:lnTo>
                  <a:lnTo>
                    <a:pt x="3863" y="4356"/>
                  </a:lnTo>
                  <a:lnTo>
                    <a:pt x="3953" y="4284"/>
                  </a:lnTo>
                  <a:lnTo>
                    <a:pt x="4041" y="4208"/>
                  </a:lnTo>
                  <a:lnTo>
                    <a:pt x="4126" y="4128"/>
                  </a:lnTo>
                  <a:lnTo>
                    <a:pt x="4205" y="4044"/>
                  </a:lnTo>
                  <a:lnTo>
                    <a:pt x="4281" y="3956"/>
                  </a:lnTo>
                  <a:lnTo>
                    <a:pt x="4352" y="3866"/>
                  </a:lnTo>
                  <a:lnTo>
                    <a:pt x="4420" y="3770"/>
                  </a:lnTo>
                  <a:lnTo>
                    <a:pt x="4483" y="3672"/>
                  </a:lnTo>
                  <a:lnTo>
                    <a:pt x="4542" y="3571"/>
                  </a:lnTo>
                  <a:lnTo>
                    <a:pt x="4595" y="3466"/>
                  </a:lnTo>
                  <a:lnTo>
                    <a:pt x="4642" y="3360"/>
                  </a:lnTo>
                  <a:lnTo>
                    <a:pt x="4687" y="3250"/>
                  </a:lnTo>
                  <a:lnTo>
                    <a:pt x="4724" y="3137"/>
                  </a:lnTo>
                  <a:lnTo>
                    <a:pt x="4757" y="3023"/>
                  </a:lnTo>
                  <a:lnTo>
                    <a:pt x="4784" y="2906"/>
                  </a:lnTo>
                  <a:lnTo>
                    <a:pt x="4805" y="2787"/>
                  </a:lnTo>
                  <a:lnTo>
                    <a:pt x="4820" y="2666"/>
                  </a:lnTo>
                  <a:lnTo>
                    <a:pt x="4829" y="2543"/>
                  </a:lnTo>
                  <a:lnTo>
                    <a:pt x="4833" y="2418"/>
                  </a:lnTo>
                  <a:close/>
                  <a:moveTo>
                    <a:pt x="4591" y="2418"/>
                  </a:moveTo>
                  <a:lnTo>
                    <a:pt x="4588" y="2531"/>
                  </a:lnTo>
                  <a:lnTo>
                    <a:pt x="4580" y="2641"/>
                  </a:lnTo>
                  <a:lnTo>
                    <a:pt x="4566" y="2750"/>
                  </a:lnTo>
                  <a:lnTo>
                    <a:pt x="4547" y="2857"/>
                  </a:lnTo>
                  <a:lnTo>
                    <a:pt x="4522" y="2963"/>
                  </a:lnTo>
                  <a:lnTo>
                    <a:pt x="4493" y="3066"/>
                  </a:lnTo>
                  <a:lnTo>
                    <a:pt x="4459" y="3167"/>
                  </a:lnTo>
                  <a:lnTo>
                    <a:pt x="4420" y="3266"/>
                  </a:lnTo>
                  <a:lnTo>
                    <a:pt x="4377" y="3362"/>
                  </a:lnTo>
                  <a:lnTo>
                    <a:pt x="4328" y="3456"/>
                  </a:lnTo>
                  <a:lnTo>
                    <a:pt x="4276" y="3547"/>
                  </a:lnTo>
                  <a:lnTo>
                    <a:pt x="4220" y="3635"/>
                  </a:lnTo>
                  <a:lnTo>
                    <a:pt x="4160" y="3720"/>
                  </a:lnTo>
                  <a:lnTo>
                    <a:pt x="4095" y="3802"/>
                  </a:lnTo>
                  <a:lnTo>
                    <a:pt x="4026" y="3881"/>
                  </a:lnTo>
                  <a:lnTo>
                    <a:pt x="3954" y="3957"/>
                  </a:lnTo>
                  <a:lnTo>
                    <a:pt x="3878" y="4029"/>
                  </a:lnTo>
                  <a:lnTo>
                    <a:pt x="3800" y="4097"/>
                  </a:lnTo>
                  <a:lnTo>
                    <a:pt x="3717" y="4162"/>
                  </a:lnTo>
                  <a:lnTo>
                    <a:pt x="3632" y="4223"/>
                  </a:lnTo>
                  <a:lnTo>
                    <a:pt x="3544" y="4280"/>
                  </a:lnTo>
                  <a:lnTo>
                    <a:pt x="3453" y="4332"/>
                  </a:lnTo>
                  <a:lnTo>
                    <a:pt x="3359" y="4379"/>
                  </a:lnTo>
                  <a:lnTo>
                    <a:pt x="3263" y="4424"/>
                  </a:lnTo>
                  <a:lnTo>
                    <a:pt x="3164" y="4462"/>
                  </a:lnTo>
                  <a:lnTo>
                    <a:pt x="3063" y="4496"/>
                  </a:lnTo>
                  <a:lnTo>
                    <a:pt x="2960" y="4526"/>
                  </a:lnTo>
                  <a:lnTo>
                    <a:pt x="2855" y="4551"/>
                  </a:lnTo>
                  <a:lnTo>
                    <a:pt x="2747" y="4570"/>
                  </a:lnTo>
                  <a:lnTo>
                    <a:pt x="2638" y="4584"/>
                  </a:lnTo>
                  <a:lnTo>
                    <a:pt x="2528" y="4592"/>
                  </a:lnTo>
                  <a:lnTo>
                    <a:pt x="2416" y="4595"/>
                  </a:lnTo>
                  <a:lnTo>
                    <a:pt x="2304" y="4592"/>
                  </a:lnTo>
                  <a:lnTo>
                    <a:pt x="2194" y="4584"/>
                  </a:lnTo>
                  <a:lnTo>
                    <a:pt x="2085" y="4570"/>
                  </a:lnTo>
                  <a:lnTo>
                    <a:pt x="1979" y="4551"/>
                  </a:lnTo>
                  <a:lnTo>
                    <a:pt x="1873" y="4526"/>
                  </a:lnTo>
                  <a:lnTo>
                    <a:pt x="1770" y="4496"/>
                  </a:lnTo>
                  <a:lnTo>
                    <a:pt x="1669" y="4462"/>
                  </a:lnTo>
                  <a:lnTo>
                    <a:pt x="1570" y="4424"/>
                  </a:lnTo>
                  <a:lnTo>
                    <a:pt x="1473" y="4379"/>
                  </a:lnTo>
                  <a:lnTo>
                    <a:pt x="1380" y="4332"/>
                  </a:lnTo>
                  <a:lnTo>
                    <a:pt x="1288" y="4280"/>
                  </a:lnTo>
                  <a:lnTo>
                    <a:pt x="1201" y="4223"/>
                  </a:lnTo>
                  <a:lnTo>
                    <a:pt x="1115" y="4162"/>
                  </a:lnTo>
                  <a:lnTo>
                    <a:pt x="1033" y="4097"/>
                  </a:lnTo>
                  <a:lnTo>
                    <a:pt x="954" y="4029"/>
                  </a:lnTo>
                  <a:lnTo>
                    <a:pt x="879" y="3957"/>
                  </a:lnTo>
                  <a:lnTo>
                    <a:pt x="807" y="3881"/>
                  </a:lnTo>
                  <a:lnTo>
                    <a:pt x="739" y="3802"/>
                  </a:lnTo>
                  <a:lnTo>
                    <a:pt x="674" y="3720"/>
                  </a:lnTo>
                  <a:lnTo>
                    <a:pt x="613" y="3635"/>
                  </a:lnTo>
                  <a:lnTo>
                    <a:pt x="556" y="3547"/>
                  </a:lnTo>
                  <a:lnTo>
                    <a:pt x="504" y="3456"/>
                  </a:lnTo>
                  <a:lnTo>
                    <a:pt x="456" y="3362"/>
                  </a:lnTo>
                  <a:lnTo>
                    <a:pt x="412" y="3266"/>
                  </a:lnTo>
                  <a:lnTo>
                    <a:pt x="374" y="3167"/>
                  </a:lnTo>
                  <a:lnTo>
                    <a:pt x="340" y="3066"/>
                  </a:lnTo>
                  <a:lnTo>
                    <a:pt x="310" y="2963"/>
                  </a:lnTo>
                  <a:lnTo>
                    <a:pt x="286" y="2857"/>
                  </a:lnTo>
                  <a:lnTo>
                    <a:pt x="267" y="2750"/>
                  </a:lnTo>
                  <a:lnTo>
                    <a:pt x="254" y="2641"/>
                  </a:lnTo>
                  <a:lnTo>
                    <a:pt x="244" y="2531"/>
                  </a:lnTo>
                  <a:lnTo>
                    <a:pt x="242" y="2418"/>
                  </a:lnTo>
                  <a:lnTo>
                    <a:pt x="244" y="2306"/>
                  </a:lnTo>
                  <a:lnTo>
                    <a:pt x="254" y="2196"/>
                  </a:lnTo>
                  <a:lnTo>
                    <a:pt x="267" y="2087"/>
                  </a:lnTo>
                  <a:lnTo>
                    <a:pt x="286" y="1979"/>
                  </a:lnTo>
                  <a:lnTo>
                    <a:pt x="310" y="1875"/>
                  </a:lnTo>
                  <a:lnTo>
                    <a:pt x="340" y="1772"/>
                  </a:lnTo>
                  <a:lnTo>
                    <a:pt x="374" y="1670"/>
                  </a:lnTo>
                  <a:lnTo>
                    <a:pt x="412" y="1571"/>
                  </a:lnTo>
                  <a:lnTo>
                    <a:pt x="456" y="1475"/>
                  </a:lnTo>
                  <a:lnTo>
                    <a:pt x="504" y="1382"/>
                  </a:lnTo>
                  <a:lnTo>
                    <a:pt x="556" y="1290"/>
                  </a:lnTo>
                  <a:lnTo>
                    <a:pt x="613" y="1201"/>
                  </a:lnTo>
                  <a:lnTo>
                    <a:pt x="674" y="1116"/>
                  </a:lnTo>
                  <a:lnTo>
                    <a:pt x="739" y="1035"/>
                  </a:lnTo>
                  <a:lnTo>
                    <a:pt x="807" y="955"/>
                  </a:lnTo>
                  <a:lnTo>
                    <a:pt x="879" y="880"/>
                  </a:lnTo>
                  <a:lnTo>
                    <a:pt x="954" y="808"/>
                  </a:lnTo>
                  <a:lnTo>
                    <a:pt x="1033" y="740"/>
                  </a:lnTo>
                  <a:lnTo>
                    <a:pt x="1115" y="675"/>
                  </a:lnTo>
                  <a:lnTo>
                    <a:pt x="1201" y="614"/>
                  </a:lnTo>
                  <a:lnTo>
                    <a:pt x="1288" y="557"/>
                  </a:lnTo>
                  <a:lnTo>
                    <a:pt x="1380" y="505"/>
                  </a:lnTo>
                  <a:lnTo>
                    <a:pt x="1473" y="457"/>
                  </a:lnTo>
                  <a:lnTo>
                    <a:pt x="1570" y="413"/>
                  </a:lnTo>
                  <a:lnTo>
                    <a:pt x="1669" y="374"/>
                  </a:lnTo>
                  <a:lnTo>
                    <a:pt x="1770" y="340"/>
                  </a:lnTo>
                  <a:lnTo>
                    <a:pt x="1873" y="311"/>
                  </a:lnTo>
                  <a:lnTo>
                    <a:pt x="1979" y="287"/>
                  </a:lnTo>
                  <a:lnTo>
                    <a:pt x="2085" y="268"/>
                  </a:lnTo>
                  <a:lnTo>
                    <a:pt x="2194" y="253"/>
                  </a:lnTo>
                  <a:lnTo>
                    <a:pt x="2304" y="245"/>
                  </a:lnTo>
                  <a:lnTo>
                    <a:pt x="2416" y="243"/>
                  </a:lnTo>
                  <a:lnTo>
                    <a:pt x="2528" y="245"/>
                  </a:lnTo>
                  <a:lnTo>
                    <a:pt x="2638" y="253"/>
                  </a:lnTo>
                  <a:lnTo>
                    <a:pt x="2747" y="268"/>
                  </a:lnTo>
                  <a:lnTo>
                    <a:pt x="2855" y="287"/>
                  </a:lnTo>
                  <a:lnTo>
                    <a:pt x="2960" y="311"/>
                  </a:lnTo>
                  <a:lnTo>
                    <a:pt x="3063" y="340"/>
                  </a:lnTo>
                  <a:lnTo>
                    <a:pt x="3164" y="374"/>
                  </a:lnTo>
                  <a:lnTo>
                    <a:pt x="3263" y="413"/>
                  </a:lnTo>
                  <a:lnTo>
                    <a:pt x="3359" y="457"/>
                  </a:lnTo>
                  <a:lnTo>
                    <a:pt x="3453" y="505"/>
                  </a:lnTo>
                  <a:lnTo>
                    <a:pt x="3544" y="557"/>
                  </a:lnTo>
                  <a:lnTo>
                    <a:pt x="3632" y="614"/>
                  </a:lnTo>
                  <a:lnTo>
                    <a:pt x="3717" y="675"/>
                  </a:lnTo>
                  <a:lnTo>
                    <a:pt x="3800" y="740"/>
                  </a:lnTo>
                  <a:lnTo>
                    <a:pt x="3878" y="808"/>
                  </a:lnTo>
                  <a:lnTo>
                    <a:pt x="3954" y="880"/>
                  </a:lnTo>
                  <a:lnTo>
                    <a:pt x="4026" y="955"/>
                  </a:lnTo>
                  <a:lnTo>
                    <a:pt x="4095" y="1035"/>
                  </a:lnTo>
                  <a:lnTo>
                    <a:pt x="4160" y="1116"/>
                  </a:lnTo>
                  <a:lnTo>
                    <a:pt x="4220" y="1201"/>
                  </a:lnTo>
                  <a:lnTo>
                    <a:pt x="4276" y="1290"/>
                  </a:lnTo>
                  <a:lnTo>
                    <a:pt x="4328" y="1382"/>
                  </a:lnTo>
                  <a:lnTo>
                    <a:pt x="4377" y="1475"/>
                  </a:lnTo>
                  <a:lnTo>
                    <a:pt x="4420" y="1571"/>
                  </a:lnTo>
                  <a:lnTo>
                    <a:pt x="4459" y="1670"/>
                  </a:lnTo>
                  <a:lnTo>
                    <a:pt x="4493" y="1772"/>
                  </a:lnTo>
                  <a:lnTo>
                    <a:pt x="4522" y="1875"/>
                  </a:lnTo>
                  <a:lnTo>
                    <a:pt x="4547" y="1979"/>
                  </a:lnTo>
                  <a:lnTo>
                    <a:pt x="4566" y="2087"/>
                  </a:lnTo>
                  <a:lnTo>
                    <a:pt x="4580" y="2196"/>
                  </a:lnTo>
                  <a:lnTo>
                    <a:pt x="4588" y="2306"/>
                  </a:lnTo>
                  <a:lnTo>
                    <a:pt x="4591" y="2418"/>
                  </a:lnTo>
                  <a:close/>
                </a:path>
              </a:pathLst>
            </a:custGeom>
            <a:solidFill>
              <a:srgbClr val="BBB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44"/>
            <p:cNvSpPr>
              <a:spLocks noChangeAspect="1" noEditPoints="1"/>
            </p:cNvSpPr>
            <p:nvPr/>
          </p:nvSpPr>
          <p:spPr bwMode="auto">
            <a:xfrm>
              <a:off x="3962" y="1284"/>
              <a:ext cx="551" cy="551"/>
            </a:xfrm>
            <a:custGeom>
              <a:avLst/>
              <a:gdLst>
                <a:gd name="T0" fmla="*/ 0 w 4591"/>
                <a:gd name="T1" fmla="*/ 0 h 4594"/>
                <a:gd name="T2" fmla="*/ 0 w 4591"/>
                <a:gd name="T3" fmla="*/ 0 h 4594"/>
                <a:gd name="T4" fmla="*/ 0 w 4591"/>
                <a:gd name="T5" fmla="*/ 0 h 4594"/>
                <a:gd name="T6" fmla="*/ 0 w 4591"/>
                <a:gd name="T7" fmla="*/ 0 h 4594"/>
                <a:gd name="T8" fmla="*/ 0 w 4591"/>
                <a:gd name="T9" fmla="*/ 0 h 4594"/>
                <a:gd name="T10" fmla="*/ 0 w 4591"/>
                <a:gd name="T11" fmla="*/ 0 h 4594"/>
                <a:gd name="T12" fmla="*/ 0 w 4591"/>
                <a:gd name="T13" fmla="*/ 0 h 4594"/>
                <a:gd name="T14" fmla="*/ 0 w 4591"/>
                <a:gd name="T15" fmla="*/ 0 h 4594"/>
                <a:gd name="T16" fmla="*/ 0 w 4591"/>
                <a:gd name="T17" fmla="*/ 0 h 4594"/>
                <a:gd name="T18" fmla="*/ 0 w 4591"/>
                <a:gd name="T19" fmla="*/ 0 h 4594"/>
                <a:gd name="T20" fmla="*/ 0 w 4591"/>
                <a:gd name="T21" fmla="*/ 0 h 4594"/>
                <a:gd name="T22" fmla="*/ 0 w 4591"/>
                <a:gd name="T23" fmla="*/ 0 h 4594"/>
                <a:gd name="T24" fmla="*/ 0 w 4591"/>
                <a:gd name="T25" fmla="*/ 0 h 4594"/>
                <a:gd name="T26" fmla="*/ 0 w 4591"/>
                <a:gd name="T27" fmla="*/ 0 h 4594"/>
                <a:gd name="T28" fmla="*/ 0 w 4591"/>
                <a:gd name="T29" fmla="*/ 0 h 4594"/>
                <a:gd name="T30" fmla="*/ 0 w 4591"/>
                <a:gd name="T31" fmla="*/ 0 h 4594"/>
                <a:gd name="T32" fmla="*/ 0 w 4591"/>
                <a:gd name="T33" fmla="*/ 0 h 4594"/>
                <a:gd name="T34" fmla="*/ 0 w 4591"/>
                <a:gd name="T35" fmla="*/ 0 h 4594"/>
                <a:gd name="T36" fmla="*/ 0 w 4591"/>
                <a:gd name="T37" fmla="*/ 0 h 4594"/>
                <a:gd name="T38" fmla="*/ 0 w 4591"/>
                <a:gd name="T39" fmla="*/ 0 h 4594"/>
                <a:gd name="T40" fmla="*/ 0 w 4591"/>
                <a:gd name="T41" fmla="*/ 0 h 4594"/>
                <a:gd name="T42" fmla="*/ 0 w 4591"/>
                <a:gd name="T43" fmla="*/ 0 h 4594"/>
                <a:gd name="T44" fmla="*/ 0 w 4591"/>
                <a:gd name="T45" fmla="*/ 0 h 4594"/>
                <a:gd name="T46" fmla="*/ 0 w 4591"/>
                <a:gd name="T47" fmla="*/ 0 h 4594"/>
                <a:gd name="T48" fmla="*/ 0 w 4591"/>
                <a:gd name="T49" fmla="*/ 0 h 4594"/>
                <a:gd name="T50" fmla="*/ 0 w 4591"/>
                <a:gd name="T51" fmla="*/ 0 h 4594"/>
                <a:gd name="T52" fmla="*/ 0 w 4591"/>
                <a:gd name="T53" fmla="*/ 0 h 4594"/>
                <a:gd name="T54" fmla="*/ 0 w 4591"/>
                <a:gd name="T55" fmla="*/ 0 h 4594"/>
                <a:gd name="T56" fmla="*/ 0 w 4591"/>
                <a:gd name="T57" fmla="*/ 0 h 4594"/>
                <a:gd name="T58" fmla="*/ 0 w 4591"/>
                <a:gd name="T59" fmla="*/ 0 h 4594"/>
                <a:gd name="T60" fmla="*/ 0 w 4591"/>
                <a:gd name="T61" fmla="*/ 0 h 4594"/>
                <a:gd name="T62" fmla="*/ 0 w 4591"/>
                <a:gd name="T63" fmla="*/ 0 h 4594"/>
                <a:gd name="T64" fmla="*/ 0 w 4591"/>
                <a:gd name="T65" fmla="*/ 0 h 4594"/>
                <a:gd name="T66" fmla="*/ 0 w 4591"/>
                <a:gd name="T67" fmla="*/ 0 h 4594"/>
                <a:gd name="T68" fmla="*/ 0 w 4591"/>
                <a:gd name="T69" fmla="*/ 0 h 4594"/>
                <a:gd name="T70" fmla="*/ 0 w 4591"/>
                <a:gd name="T71" fmla="*/ 0 h 4594"/>
                <a:gd name="T72" fmla="*/ 0 w 4591"/>
                <a:gd name="T73" fmla="*/ 0 h 4594"/>
                <a:gd name="T74" fmla="*/ 0 w 4591"/>
                <a:gd name="T75" fmla="*/ 0 h 4594"/>
                <a:gd name="T76" fmla="*/ 0 w 4591"/>
                <a:gd name="T77" fmla="*/ 0 h 4594"/>
                <a:gd name="T78" fmla="*/ 0 w 4591"/>
                <a:gd name="T79" fmla="*/ 0 h 4594"/>
                <a:gd name="T80" fmla="*/ 0 w 4591"/>
                <a:gd name="T81" fmla="*/ 0 h 4594"/>
                <a:gd name="T82" fmla="*/ 0 w 4591"/>
                <a:gd name="T83" fmla="*/ 0 h 4594"/>
                <a:gd name="T84" fmla="*/ 0 w 4591"/>
                <a:gd name="T85" fmla="*/ 0 h 4594"/>
                <a:gd name="T86" fmla="*/ 0 w 4591"/>
                <a:gd name="T87" fmla="*/ 0 h 4594"/>
                <a:gd name="T88" fmla="*/ 0 w 4591"/>
                <a:gd name="T89" fmla="*/ 0 h 4594"/>
                <a:gd name="T90" fmla="*/ 0 w 4591"/>
                <a:gd name="T91" fmla="*/ 0 h 4594"/>
                <a:gd name="T92" fmla="*/ 0 w 4591"/>
                <a:gd name="T93" fmla="*/ 0 h 4594"/>
                <a:gd name="T94" fmla="*/ 0 w 4591"/>
                <a:gd name="T95" fmla="*/ 0 h 4594"/>
                <a:gd name="T96" fmla="*/ 0 w 4591"/>
                <a:gd name="T97" fmla="*/ 0 h 4594"/>
                <a:gd name="T98" fmla="*/ 0 w 4591"/>
                <a:gd name="T99" fmla="*/ 0 h 4594"/>
                <a:gd name="T100" fmla="*/ 0 w 4591"/>
                <a:gd name="T101" fmla="*/ 0 h 45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91"/>
                <a:gd name="T154" fmla="*/ 0 h 4594"/>
                <a:gd name="T155" fmla="*/ 4591 w 4591"/>
                <a:gd name="T156" fmla="*/ 4594 h 45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91" h="4594">
                  <a:moveTo>
                    <a:pt x="4591" y="2297"/>
                  </a:moveTo>
                  <a:lnTo>
                    <a:pt x="4588" y="2179"/>
                  </a:lnTo>
                  <a:lnTo>
                    <a:pt x="4579" y="2063"/>
                  </a:lnTo>
                  <a:lnTo>
                    <a:pt x="4565" y="1948"/>
                  </a:lnTo>
                  <a:lnTo>
                    <a:pt x="4544" y="1835"/>
                  </a:lnTo>
                  <a:lnTo>
                    <a:pt x="4519" y="1723"/>
                  </a:lnTo>
                  <a:lnTo>
                    <a:pt x="4487" y="1614"/>
                  </a:lnTo>
                  <a:lnTo>
                    <a:pt x="4451" y="1508"/>
                  </a:lnTo>
                  <a:lnTo>
                    <a:pt x="4410" y="1404"/>
                  </a:lnTo>
                  <a:lnTo>
                    <a:pt x="4365" y="1301"/>
                  </a:lnTo>
                  <a:lnTo>
                    <a:pt x="4314" y="1203"/>
                  </a:lnTo>
                  <a:lnTo>
                    <a:pt x="4258" y="1106"/>
                  </a:lnTo>
                  <a:lnTo>
                    <a:pt x="4198" y="1013"/>
                  </a:lnTo>
                  <a:lnTo>
                    <a:pt x="4135" y="924"/>
                  </a:lnTo>
                  <a:lnTo>
                    <a:pt x="4067" y="836"/>
                  </a:lnTo>
                  <a:lnTo>
                    <a:pt x="3994" y="752"/>
                  </a:lnTo>
                  <a:lnTo>
                    <a:pt x="3918" y="673"/>
                  </a:lnTo>
                  <a:lnTo>
                    <a:pt x="3839" y="597"/>
                  </a:lnTo>
                  <a:lnTo>
                    <a:pt x="3755" y="524"/>
                  </a:lnTo>
                  <a:lnTo>
                    <a:pt x="3669" y="456"/>
                  </a:lnTo>
                  <a:lnTo>
                    <a:pt x="3578" y="393"/>
                  </a:lnTo>
                  <a:lnTo>
                    <a:pt x="3485" y="333"/>
                  </a:lnTo>
                  <a:lnTo>
                    <a:pt x="3389" y="277"/>
                  </a:lnTo>
                  <a:lnTo>
                    <a:pt x="3290" y="227"/>
                  </a:lnTo>
                  <a:lnTo>
                    <a:pt x="3188" y="181"/>
                  </a:lnTo>
                  <a:lnTo>
                    <a:pt x="3084" y="140"/>
                  </a:lnTo>
                  <a:lnTo>
                    <a:pt x="2978" y="104"/>
                  </a:lnTo>
                  <a:lnTo>
                    <a:pt x="2869" y="73"/>
                  </a:lnTo>
                  <a:lnTo>
                    <a:pt x="2758" y="47"/>
                  </a:lnTo>
                  <a:lnTo>
                    <a:pt x="2645" y="27"/>
                  </a:lnTo>
                  <a:lnTo>
                    <a:pt x="2530" y="12"/>
                  </a:lnTo>
                  <a:lnTo>
                    <a:pt x="2413" y="4"/>
                  </a:lnTo>
                  <a:lnTo>
                    <a:pt x="2295" y="0"/>
                  </a:lnTo>
                  <a:lnTo>
                    <a:pt x="2177" y="4"/>
                  </a:lnTo>
                  <a:lnTo>
                    <a:pt x="2061" y="12"/>
                  </a:lnTo>
                  <a:lnTo>
                    <a:pt x="1946" y="27"/>
                  </a:lnTo>
                  <a:lnTo>
                    <a:pt x="1833" y="47"/>
                  </a:lnTo>
                  <a:lnTo>
                    <a:pt x="1722" y="73"/>
                  </a:lnTo>
                  <a:lnTo>
                    <a:pt x="1613" y="104"/>
                  </a:lnTo>
                  <a:lnTo>
                    <a:pt x="1506" y="140"/>
                  </a:lnTo>
                  <a:lnTo>
                    <a:pt x="1402" y="181"/>
                  </a:lnTo>
                  <a:lnTo>
                    <a:pt x="1300" y="227"/>
                  </a:lnTo>
                  <a:lnTo>
                    <a:pt x="1201" y="277"/>
                  </a:lnTo>
                  <a:lnTo>
                    <a:pt x="1105" y="333"/>
                  </a:lnTo>
                  <a:lnTo>
                    <a:pt x="1012" y="393"/>
                  </a:lnTo>
                  <a:lnTo>
                    <a:pt x="923" y="456"/>
                  </a:lnTo>
                  <a:lnTo>
                    <a:pt x="835" y="524"/>
                  </a:lnTo>
                  <a:lnTo>
                    <a:pt x="753" y="597"/>
                  </a:lnTo>
                  <a:lnTo>
                    <a:pt x="672" y="673"/>
                  </a:lnTo>
                  <a:lnTo>
                    <a:pt x="596" y="752"/>
                  </a:lnTo>
                  <a:lnTo>
                    <a:pt x="525" y="836"/>
                  </a:lnTo>
                  <a:lnTo>
                    <a:pt x="456" y="924"/>
                  </a:lnTo>
                  <a:lnTo>
                    <a:pt x="392" y="1013"/>
                  </a:lnTo>
                  <a:lnTo>
                    <a:pt x="332" y="1106"/>
                  </a:lnTo>
                  <a:lnTo>
                    <a:pt x="276" y="1203"/>
                  </a:lnTo>
                  <a:lnTo>
                    <a:pt x="227" y="1301"/>
                  </a:lnTo>
                  <a:lnTo>
                    <a:pt x="180" y="1404"/>
                  </a:lnTo>
                  <a:lnTo>
                    <a:pt x="139" y="1508"/>
                  </a:lnTo>
                  <a:lnTo>
                    <a:pt x="103" y="1614"/>
                  </a:lnTo>
                  <a:lnTo>
                    <a:pt x="72" y="1723"/>
                  </a:lnTo>
                  <a:lnTo>
                    <a:pt x="46" y="1835"/>
                  </a:lnTo>
                  <a:lnTo>
                    <a:pt x="26" y="1948"/>
                  </a:lnTo>
                  <a:lnTo>
                    <a:pt x="11" y="2063"/>
                  </a:lnTo>
                  <a:lnTo>
                    <a:pt x="3" y="2179"/>
                  </a:lnTo>
                  <a:lnTo>
                    <a:pt x="0" y="2297"/>
                  </a:lnTo>
                  <a:lnTo>
                    <a:pt x="3" y="2415"/>
                  </a:lnTo>
                  <a:lnTo>
                    <a:pt x="11" y="2532"/>
                  </a:lnTo>
                  <a:lnTo>
                    <a:pt x="26" y="2648"/>
                  </a:lnTo>
                  <a:lnTo>
                    <a:pt x="46" y="2760"/>
                  </a:lnTo>
                  <a:lnTo>
                    <a:pt x="72" y="2871"/>
                  </a:lnTo>
                  <a:lnTo>
                    <a:pt x="103" y="2980"/>
                  </a:lnTo>
                  <a:lnTo>
                    <a:pt x="139" y="3087"/>
                  </a:lnTo>
                  <a:lnTo>
                    <a:pt x="180" y="3191"/>
                  </a:lnTo>
                  <a:lnTo>
                    <a:pt x="227" y="3293"/>
                  </a:lnTo>
                  <a:lnTo>
                    <a:pt x="276" y="3392"/>
                  </a:lnTo>
                  <a:lnTo>
                    <a:pt x="332" y="3488"/>
                  </a:lnTo>
                  <a:lnTo>
                    <a:pt x="392" y="3581"/>
                  </a:lnTo>
                  <a:lnTo>
                    <a:pt x="456" y="3672"/>
                  </a:lnTo>
                  <a:lnTo>
                    <a:pt x="525" y="3758"/>
                  </a:lnTo>
                  <a:lnTo>
                    <a:pt x="596" y="3842"/>
                  </a:lnTo>
                  <a:lnTo>
                    <a:pt x="672" y="3922"/>
                  </a:lnTo>
                  <a:lnTo>
                    <a:pt x="753" y="3998"/>
                  </a:lnTo>
                  <a:lnTo>
                    <a:pt x="835" y="4070"/>
                  </a:lnTo>
                  <a:lnTo>
                    <a:pt x="923" y="4138"/>
                  </a:lnTo>
                  <a:lnTo>
                    <a:pt x="1012" y="4202"/>
                  </a:lnTo>
                  <a:lnTo>
                    <a:pt x="1105" y="4262"/>
                  </a:lnTo>
                  <a:lnTo>
                    <a:pt x="1201" y="4317"/>
                  </a:lnTo>
                  <a:lnTo>
                    <a:pt x="1300" y="4368"/>
                  </a:lnTo>
                  <a:lnTo>
                    <a:pt x="1402" y="4414"/>
                  </a:lnTo>
                  <a:lnTo>
                    <a:pt x="1506" y="4455"/>
                  </a:lnTo>
                  <a:lnTo>
                    <a:pt x="1613" y="4491"/>
                  </a:lnTo>
                  <a:lnTo>
                    <a:pt x="1722" y="4522"/>
                  </a:lnTo>
                  <a:lnTo>
                    <a:pt x="1833" y="4548"/>
                  </a:lnTo>
                  <a:lnTo>
                    <a:pt x="1946" y="4568"/>
                  </a:lnTo>
                  <a:lnTo>
                    <a:pt x="2061" y="4583"/>
                  </a:lnTo>
                  <a:lnTo>
                    <a:pt x="2177" y="4592"/>
                  </a:lnTo>
                  <a:lnTo>
                    <a:pt x="2295" y="4594"/>
                  </a:lnTo>
                  <a:lnTo>
                    <a:pt x="2413" y="4592"/>
                  </a:lnTo>
                  <a:lnTo>
                    <a:pt x="2530" y="4583"/>
                  </a:lnTo>
                  <a:lnTo>
                    <a:pt x="2645" y="4568"/>
                  </a:lnTo>
                  <a:lnTo>
                    <a:pt x="2758" y="4548"/>
                  </a:lnTo>
                  <a:lnTo>
                    <a:pt x="2869" y="4522"/>
                  </a:lnTo>
                  <a:lnTo>
                    <a:pt x="2978" y="4491"/>
                  </a:lnTo>
                  <a:lnTo>
                    <a:pt x="3084" y="4455"/>
                  </a:lnTo>
                  <a:lnTo>
                    <a:pt x="3188" y="4414"/>
                  </a:lnTo>
                  <a:lnTo>
                    <a:pt x="3290" y="4368"/>
                  </a:lnTo>
                  <a:lnTo>
                    <a:pt x="3389" y="4317"/>
                  </a:lnTo>
                  <a:lnTo>
                    <a:pt x="3485" y="4262"/>
                  </a:lnTo>
                  <a:lnTo>
                    <a:pt x="3578" y="4202"/>
                  </a:lnTo>
                  <a:lnTo>
                    <a:pt x="3669" y="4138"/>
                  </a:lnTo>
                  <a:lnTo>
                    <a:pt x="3755" y="4070"/>
                  </a:lnTo>
                  <a:lnTo>
                    <a:pt x="3839" y="3998"/>
                  </a:lnTo>
                  <a:lnTo>
                    <a:pt x="3918" y="3922"/>
                  </a:lnTo>
                  <a:lnTo>
                    <a:pt x="3994" y="3842"/>
                  </a:lnTo>
                  <a:lnTo>
                    <a:pt x="4067" y="3758"/>
                  </a:lnTo>
                  <a:lnTo>
                    <a:pt x="4135" y="3672"/>
                  </a:lnTo>
                  <a:lnTo>
                    <a:pt x="4198" y="3581"/>
                  </a:lnTo>
                  <a:lnTo>
                    <a:pt x="4258" y="3488"/>
                  </a:lnTo>
                  <a:lnTo>
                    <a:pt x="4314" y="3392"/>
                  </a:lnTo>
                  <a:lnTo>
                    <a:pt x="4365" y="3293"/>
                  </a:lnTo>
                  <a:lnTo>
                    <a:pt x="4410" y="3191"/>
                  </a:lnTo>
                  <a:lnTo>
                    <a:pt x="4451" y="3087"/>
                  </a:lnTo>
                  <a:lnTo>
                    <a:pt x="4487" y="2980"/>
                  </a:lnTo>
                  <a:lnTo>
                    <a:pt x="4519" y="2871"/>
                  </a:lnTo>
                  <a:lnTo>
                    <a:pt x="4544" y="2760"/>
                  </a:lnTo>
                  <a:lnTo>
                    <a:pt x="4565" y="2648"/>
                  </a:lnTo>
                  <a:lnTo>
                    <a:pt x="4579" y="2532"/>
                  </a:lnTo>
                  <a:lnTo>
                    <a:pt x="4588" y="2415"/>
                  </a:lnTo>
                  <a:lnTo>
                    <a:pt x="4591" y="2297"/>
                  </a:lnTo>
                  <a:close/>
                  <a:moveTo>
                    <a:pt x="4349" y="2297"/>
                  </a:moveTo>
                  <a:lnTo>
                    <a:pt x="4347" y="2403"/>
                  </a:lnTo>
                  <a:lnTo>
                    <a:pt x="4339" y="2507"/>
                  </a:lnTo>
                  <a:lnTo>
                    <a:pt x="4325" y="2610"/>
                  </a:lnTo>
                  <a:lnTo>
                    <a:pt x="4307" y="2711"/>
                  </a:lnTo>
                  <a:lnTo>
                    <a:pt x="4285" y="2811"/>
                  </a:lnTo>
                  <a:lnTo>
                    <a:pt x="4257" y="2909"/>
                  </a:lnTo>
                  <a:lnTo>
                    <a:pt x="4224" y="3004"/>
                  </a:lnTo>
                  <a:lnTo>
                    <a:pt x="4188" y="3097"/>
                  </a:lnTo>
                  <a:lnTo>
                    <a:pt x="4146" y="3189"/>
                  </a:lnTo>
                  <a:lnTo>
                    <a:pt x="4101" y="3277"/>
                  </a:lnTo>
                  <a:lnTo>
                    <a:pt x="4052" y="3364"/>
                  </a:lnTo>
                  <a:lnTo>
                    <a:pt x="3999" y="3446"/>
                  </a:lnTo>
                  <a:lnTo>
                    <a:pt x="3941" y="3527"/>
                  </a:lnTo>
                  <a:lnTo>
                    <a:pt x="3880" y="3605"/>
                  </a:lnTo>
                  <a:lnTo>
                    <a:pt x="3815" y="3679"/>
                  </a:lnTo>
                  <a:lnTo>
                    <a:pt x="3747" y="3750"/>
                  </a:lnTo>
                  <a:lnTo>
                    <a:pt x="3676" y="3818"/>
                  </a:lnTo>
                  <a:lnTo>
                    <a:pt x="3602" y="3883"/>
                  </a:lnTo>
                  <a:lnTo>
                    <a:pt x="3524" y="3944"/>
                  </a:lnTo>
                  <a:lnTo>
                    <a:pt x="3443" y="4002"/>
                  </a:lnTo>
                  <a:lnTo>
                    <a:pt x="3361" y="4055"/>
                  </a:lnTo>
                  <a:lnTo>
                    <a:pt x="3275" y="4104"/>
                  </a:lnTo>
                  <a:lnTo>
                    <a:pt x="3186" y="4150"/>
                  </a:lnTo>
                  <a:lnTo>
                    <a:pt x="3094" y="4192"/>
                  </a:lnTo>
                  <a:lnTo>
                    <a:pt x="3001" y="4228"/>
                  </a:lnTo>
                  <a:lnTo>
                    <a:pt x="2906" y="4261"/>
                  </a:lnTo>
                  <a:lnTo>
                    <a:pt x="2809" y="4288"/>
                  </a:lnTo>
                  <a:lnTo>
                    <a:pt x="2709" y="4311"/>
                  </a:lnTo>
                  <a:lnTo>
                    <a:pt x="2608" y="4329"/>
                  </a:lnTo>
                  <a:lnTo>
                    <a:pt x="2505" y="4342"/>
                  </a:lnTo>
                  <a:lnTo>
                    <a:pt x="2401" y="4350"/>
                  </a:lnTo>
                  <a:lnTo>
                    <a:pt x="2295" y="4353"/>
                  </a:lnTo>
                  <a:lnTo>
                    <a:pt x="2190" y="4350"/>
                  </a:lnTo>
                  <a:lnTo>
                    <a:pt x="2086" y="4342"/>
                  </a:lnTo>
                  <a:lnTo>
                    <a:pt x="1982" y="4329"/>
                  </a:lnTo>
                  <a:lnTo>
                    <a:pt x="1882" y="4311"/>
                  </a:lnTo>
                  <a:lnTo>
                    <a:pt x="1782" y="4288"/>
                  </a:lnTo>
                  <a:lnTo>
                    <a:pt x="1684" y="4261"/>
                  </a:lnTo>
                  <a:lnTo>
                    <a:pt x="1589" y="4228"/>
                  </a:lnTo>
                  <a:lnTo>
                    <a:pt x="1496" y="4192"/>
                  </a:lnTo>
                  <a:lnTo>
                    <a:pt x="1405" y="4150"/>
                  </a:lnTo>
                  <a:lnTo>
                    <a:pt x="1316" y="4104"/>
                  </a:lnTo>
                  <a:lnTo>
                    <a:pt x="1231" y="4055"/>
                  </a:lnTo>
                  <a:lnTo>
                    <a:pt x="1147" y="4002"/>
                  </a:lnTo>
                  <a:lnTo>
                    <a:pt x="1067" y="3944"/>
                  </a:lnTo>
                  <a:lnTo>
                    <a:pt x="989" y="3883"/>
                  </a:lnTo>
                  <a:lnTo>
                    <a:pt x="915" y="3818"/>
                  </a:lnTo>
                  <a:lnTo>
                    <a:pt x="843" y="3750"/>
                  </a:lnTo>
                  <a:lnTo>
                    <a:pt x="775" y="3679"/>
                  </a:lnTo>
                  <a:lnTo>
                    <a:pt x="711" y="3605"/>
                  </a:lnTo>
                  <a:lnTo>
                    <a:pt x="649" y="3527"/>
                  </a:lnTo>
                  <a:lnTo>
                    <a:pt x="593" y="3446"/>
                  </a:lnTo>
                  <a:lnTo>
                    <a:pt x="539" y="3364"/>
                  </a:lnTo>
                  <a:lnTo>
                    <a:pt x="490" y="3277"/>
                  </a:lnTo>
                  <a:lnTo>
                    <a:pt x="444" y="3189"/>
                  </a:lnTo>
                  <a:lnTo>
                    <a:pt x="403" y="3097"/>
                  </a:lnTo>
                  <a:lnTo>
                    <a:pt x="366" y="3004"/>
                  </a:lnTo>
                  <a:lnTo>
                    <a:pt x="334" y="2909"/>
                  </a:lnTo>
                  <a:lnTo>
                    <a:pt x="306" y="2811"/>
                  </a:lnTo>
                  <a:lnTo>
                    <a:pt x="283" y="2711"/>
                  </a:lnTo>
                  <a:lnTo>
                    <a:pt x="265" y="2610"/>
                  </a:lnTo>
                  <a:lnTo>
                    <a:pt x="253" y="2507"/>
                  </a:lnTo>
                  <a:lnTo>
                    <a:pt x="245" y="2403"/>
                  </a:lnTo>
                  <a:lnTo>
                    <a:pt x="241" y="2297"/>
                  </a:lnTo>
                  <a:lnTo>
                    <a:pt x="245" y="2192"/>
                  </a:lnTo>
                  <a:lnTo>
                    <a:pt x="253" y="2087"/>
                  </a:lnTo>
                  <a:lnTo>
                    <a:pt x="265" y="1984"/>
                  </a:lnTo>
                  <a:lnTo>
                    <a:pt x="283" y="1883"/>
                  </a:lnTo>
                  <a:lnTo>
                    <a:pt x="306" y="1783"/>
                  </a:lnTo>
                  <a:lnTo>
                    <a:pt x="334" y="1686"/>
                  </a:lnTo>
                  <a:lnTo>
                    <a:pt x="366" y="1591"/>
                  </a:lnTo>
                  <a:lnTo>
                    <a:pt x="403" y="1498"/>
                  </a:lnTo>
                  <a:lnTo>
                    <a:pt x="444" y="1407"/>
                  </a:lnTo>
                  <a:lnTo>
                    <a:pt x="490" y="1317"/>
                  </a:lnTo>
                  <a:lnTo>
                    <a:pt x="539" y="1232"/>
                  </a:lnTo>
                  <a:lnTo>
                    <a:pt x="593" y="1148"/>
                  </a:lnTo>
                  <a:lnTo>
                    <a:pt x="649" y="1068"/>
                  </a:lnTo>
                  <a:lnTo>
                    <a:pt x="711" y="991"/>
                  </a:lnTo>
                  <a:lnTo>
                    <a:pt x="775" y="916"/>
                  </a:lnTo>
                  <a:lnTo>
                    <a:pt x="843" y="844"/>
                  </a:lnTo>
                  <a:lnTo>
                    <a:pt x="915" y="776"/>
                  </a:lnTo>
                  <a:lnTo>
                    <a:pt x="989" y="712"/>
                  </a:lnTo>
                  <a:lnTo>
                    <a:pt x="1067" y="650"/>
                  </a:lnTo>
                  <a:lnTo>
                    <a:pt x="1147" y="594"/>
                  </a:lnTo>
                  <a:lnTo>
                    <a:pt x="1231" y="540"/>
                  </a:lnTo>
                  <a:lnTo>
                    <a:pt x="1316" y="490"/>
                  </a:lnTo>
                  <a:lnTo>
                    <a:pt x="1405" y="445"/>
                  </a:lnTo>
                  <a:lnTo>
                    <a:pt x="1496" y="404"/>
                  </a:lnTo>
                  <a:lnTo>
                    <a:pt x="1589" y="367"/>
                  </a:lnTo>
                  <a:lnTo>
                    <a:pt x="1684" y="335"/>
                  </a:lnTo>
                  <a:lnTo>
                    <a:pt x="1782" y="307"/>
                  </a:lnTo>
                  <a:lnTo>
                    <a:pt x="1882" y="284"/>
                  </a:lnTo>
                  <a:lnTo>
                    <a:pt x="1982" y="266"/>
                  </a:lnTo>
                  <a:lnTo>
                    <a:pt x="2086" y="253"/>
                  </a:lnTo>
                  <a:lnTo>
                    <a:pt x="2190" y="245"/>
                  </a:lnTo>
                  <a:lnTo>
                    <a:pt x="2295" y="242"/>
                  </a:lnTo>
                  <a:lnTo>
                    <a:pt x="2401" y="245"/>
                  </a:lnTo>
                  <a:lnTo>
                    <a:pt x="2505" y="253"/>
                  </a:lnTo>
                  <a:lnTo>
                    <a:pt x="2608" y="266"/>
                  </a:lnTo>
                  <a:lnTo>
                    <a:pt x="2709" y="284"/>
                  </a:lnTo>
                  <a:lnTo>
                    <a:pt x="2809" y="307"/>
                  </a:lnTo>
                  <a:lnTo>
                    <a:pt x="2906" y="335"/>
                  </a:lnTo>
                  <a:lnTo>
                    <a:pt x="3001" y="367"/>
                  </a:lnTo>
                  <a:lnTo>
                    <a:pt x="3094" y="404"/>
                  </a:lnTo>
                  <a:lnTo>
                    <a:pt x="3186" y="445"/>
                  </a:lnTo>
                  <a:lnTo>
                    <a:pt x="3275" y="490"/>
                  </a:lnTo>
                  <a:lnTo>
                    <a:pt x="3361" y="540"/>
                  </a:lnTo>
                  <a:lnTo>
                    <a:pt x="3443" y="594"/>
                  </a:lnTo>
                  <a:lnTo>
                    <a:pt x="3524" y="650"/>
                  </a:lnTo>
                  <a:lnTo>
                    <a:pt x="3602" y="712"/>
                  </a:lnTo>
                  <a:lnTo>
                    <a:pt x="3676" y="776"/>
                  </a:lnTo>
                  <a:lnTo>
                    <a:pt x="3747" y="844"/>
                  </a:lnTo>
                  <a:lnTo>
                    <a:pt x="3815" y="916"/>
                  </a:lnTo>
                  <a:lnTo>
                    <a:pt x="3880" y="991"/>
                  </a:lnTo>
                  <a:lnTo>
                    <a:pt x="3941" y="1068"/>
                  </a:lnTo>
                  <a:lnTo>
                    <a:pt x="3999" y="1148"/>
                  </a:lnTo>
                  <a:lnTo>
                    <a:pt x="4052" y="1232"/>
                  </a:lnTo>
                  <a:lnTo>
                    <a:pt x="4101" y="1317"/>
                  </a:lnTo>
                  <a:lnTo>
                    <a:pt x="4146" y="1407"/>
                  </a:lnTo>
                  <a:lnTo>
                    <a:pt x="4188" y="1498"/>
                  </a:lnTo>
                  <a:lnTo>
                    <a:pt x="4224" y="1591"/>
                  </a:lnTo>
                  <a:lnTo>
                    <a:pt x="4257" y="1686"/>
                  </a:lnTo>
                  <a:lnTo>
                    <a:pt x="4285" y="1783"/>
                  </a:lnTo>
                  <a:lnTo>
                    <a:pt x="4307" y="1883"/>
                  </a:lnTo>
                  <a:lnTo>
                    <a:pt x="4325" y="1984"/>
                  </a:lnTo>
                  <a:lnTo>
                    <a:pt x="4339" y="2087"/>
                  </a:lnTo>
                  <a:lnTo>
                    <a:pt x="4347" y="2192"/>
                  </a:lnTo>
                  <a:lnTo>
                    <a:pt x="4349" y="2297"/>
                  </a:lnTo>
                  <a:close/>
                </a:path>
              </a:pathLst>
            </a:custGeom>
            <a:solidFill>
              <a:srgbClr val="BABA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45"/>
            <p:cNvSpPr>
              <a:spLocks noChangeAspect="1" noEditPoints="1"/>
            </p:cNvSpPr>
            <p:nvPr/>
          </p:nvSpPr>
          <p:spPr bwMode="auto">
            <a:xfrm>
              <a:off x="3977" y="1298"/>
              <a:ext cx="522" cy="523"/>
            </a:xfrm>
            <a:custGeom>
              <a:avLst/>
              <a:gdLst>
                <a:gd name="T0" fmla="*/ 0 w 4349"/>
                <a:gd name="T1" fmla="*/ 0 h 4352"/>
                <a:gd name="T2" fmla="*/ 0 w 4349"/>
                <a:gd name="T3" fmla="*/ 0 h 4352"/>
                <a:gd name="T4" fmla="*/ 0 w 4349"/>
                <a:gd name="T5" fmla="*/ 0 h 4352"/>
                <a:gd name="T6" fmla="*/ 0 w 4349"/>
                <a:gd name="T7" fmla="*/ 0 h 4352"/>
                <a:gd name="T8" fmla="*/ 0 w 4349"/>
                <a:gd name="T9" fmla="*/ 0 h 4352"/>
                <a:gd name="T10" fmla="*/ 0 w 4349"/>
                <a:gd name="T11" fmla="*/ 0 h 4352"/>
                <a:gd name="T12" fmla="*/ 0 w 4349"/>
                <a:gd name="T13" fmla="*/ 0 h 4352"/>
                <a:gd name="T14" fmla="*/ 0 w 4349"/>
                <a:gd name="T15" fmla="*/ 0 h 4352"/>
                <a:gd name="T16" fmla="*/ 0 w 4349"/>
                <a:gd name="T17" fmla="*/ 0 h 4352"/>
                <a:gd name="T18" fmla="*/ 0 w 4349"/>
                <a:gd name="T19" fmla="*/ 0 h 4352"/>
                <a:gd name="T20" fmla="*/ 0 w 4349"/>
                <a:gd name="T21" fmla="*/ 0 h 4352"/>
                <a:gd name="T22" fmla="*/ 0 w 4349"/>
                <a:gd name="T23" fmla="*/ 0 h 4352"/>
                <a:gd name="T24" fmla="*/ 0 w 4349"/>
                <a:gd name="T25" fmla="*/ 0 h 4352"/>
                <a:gd name="T26" fmla="*/ 0 w 4349"/>
                <a:gd name="T27" fmla="*/ 0 h 4352"/>
                <a:gd name="T28" fmla="*/ 0 w 4349"/>
                <a:gd name="T29" fmla="*/ 0 h 4352"/>
                <a:gd name="T30" fmla="*/ 0 w 4349"/>
                <a:gd name="T31" fmla="*/ 0 h 4352"/>
                <a:gd name="T32" fmla="*/ 0 w 4349"/>
                <a:gd name="T33" fmla="*/ 0 h 4352"/>
                <a:gd name="T34" fmla="*/ 0 w 4349"/>
                <a:gd name="T35" fmla="*/ 0 h 4352"/>
                <a:gd name="T36" fmla="*/ 0 w 4349"/>
                <a:gd name="T37" fmla="*/ 0 h 4352"/>
                <a:gd name="T38" fmla="*/ 0 w 4349"/>
                <a:gd name="T39" fmla="*/ 0 h 4352"/>
                <a:gd name="T40" fmla="*/ 0 w 4349"/>
                <a:gd name="T41" fmla="*/ 0 h 4352"/>
                <a:gd name="T42" fmla="*/ 0 w 4349"/>
                <a:gd name="T43" fmla="*/ 0 h 4352"/>
                <a:gd name="T44" fmla="*/ 0 w 4349"/>
                <a:gd name="T45" fmla="*/ 0 h 4352"/>
                <a:gd name="T46" fmla="*/ 0 w 4349"/>
                <a:gd name="T47" fmla="*/ 0 h 4352"/>
                <a:gd name="T48" fmla="*/ 0 w 4349"/>
                <a:gd name="T49" fmla="*/ 0 h 4352"/>
                <a:gd name="T50" fmla="*/ 0 w 4349"/>
                <a:gd name="T51" fmla="*/ 0 h 4352"/>
                <a:gd name="T52" fmla="*/ 0 w 4349"/>
                <a:gd name="T53" fmla="*/ 0 h 4352"/>
                <a:gd name="T54" fmla="*/ 0 w 4349"/>
                <a:gd name="T55" fmla="*/ 0 h 4352"/>
                <a:gd name="T56" fmla="*/ 0 w 4349"/>
                <a:gd name="T57" fmla="*/ 0 h 4352"/>
                <a:gd name="T58" fmla="*/ 0 w 4349"/>
                <a:gd name="T59" fmla="*/ 0 h 4352"/>
                <a:gd name="T60" fmla="*/ 0 w 4349"/>
                <a:gd name="T61" fmla="*/ 0 h 4352"/>
                <a:gd name="T62" fmla="*/ 0 w 4349"/>
                <a:gd name="T63" fmla="*/ 0 h 4352"/>
                <a:gd name="T64" fmla="*/ 0 w 4349"/>
                <a:gd name="T65" fmla="*/ 0 h 4352"/>
                <a:gd name="T66" fmla="*/ 0 w 4349"/>
                <a:gd name="T67" fmla="*/ 0 h 4352"/>
                <a:gd name="T68" fmla="*/ 0 w 4349"/>
                <a:gd name="T69" fmla="*/ 0 h 4352"/>
                <a:gd name="T70" fmla="*/ 0 w 4349"/>
                <a:gd name="T71" fmla="*/ 0 h 4352"/>
                <a:gd name="T72" fmla="*/ 0 w 4349"/>
                <a:gd name="T73" fmla="*/ 0 h 4352"/>
                <a:gd name="T74" fmla="*/ 0 w 4349"/>
                <a:gd name="T75" fmla="*/ 0 h 4352"/>
                <a:gd name="T76" fmla="*/ 0 w 4349"/>
                <a:gd name="T77" fmla="*/ 0 h 4352"/>
                <a:gd name="T78" fmla="*/ 0 w 4349"/>
                <a:gd name="T79" fmla="*/ 0 h 4352"/>
                <a:gd name="T80" fmla="*/ 0 w 4349"/>
                <a:gd name="T81" fmla="*/ 0 h 4352"/>
                <a:gd name="T82" fmla="*/ 0 w 4349"/>
                <a:gd name="T83" fmla="*/ 0 h 4352"/>
                <a:gd name="T84" fmla="*/ 0 w 4349"/>
                <a:gd name="T85" fmla="*/ 0 h 4352"/>
                <a:gd name="T86" fmla="*/ 0 w 4349"/>
                <a:gd name="T87" fmla="*/ 0 h 4352"/>
                <a:gd name="T88" fmla="*/ 0 w 4349"/>
                <a:gd name="T89" fmla="*/ 0 h 4352"/>
                <a:gd name="T90" fmla="*/ 0 w 4349"/>
                <a:gd name="T91" fmla="*/ 0 h 4352"/>
                <a:gd name="T92" fmla="*/ 0 w 4349"/>
                <a:gd name="T93" fmla="*/ 0 h 4352"/>
                <a:gd name="T94" fmla="*/ 0 w 4349"/>
                <a:gd name="T95" fmla="*/ 0 h 4352"/>
                <a:gd name="T96" fmla="*/ 0 w 4349"/>
                <a:gd name="T97" fmla="*/ 0 h 4352"/>
                <a:gd name="T98" fmla="*/ 0 w 4349"/>
                <a:gd name="T99" fmla="*/ 0 h 4352"/>
                <a:gd name="T100" fmla="*/ 0 w 4349"/>
                <a:gd name="T101" fmla="*/ 0 h 43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49"/>
                <a:gd name="T154" fmla="*/ 0 h 4352"/>
                <a:gd name="T155" fmla="*/ 4349 w 4349"/>
                <a:gd name="T156" fmla="*/ 4352 h 43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49" h="4352">
                  <a:moveTo>
                    <a:pt x="4349" y="2175"/>
                  </a:moveTo>
                  <a:lnTo>
                    <a:pt x="4346" y="2063"/>
                  </a:lnTo>
                  <a:lnTo>
                    <a:pt x="4338" y="1953"/>
                  </a:lnTo>
                  <a:lnTo>
                    <a:pt x="4324" y="1844"/>
                  </a:lnTo>
                  <a:lnTo>
                    <a:pt x="4305" y="1736"/>
                  </a:lnTo>
                  <a:lnTo>
                    <a:pt x="4280" y="1632"/>
                  </a:lnTo>
                  <a:lnTo>
                    <a:pt x="4251" y="1529"/>
                  </a:lnTo>
                  <a:lnTo>
                    <a:pt x="4217" y="1427"/>
                  </a:lnTo>
                  <a:lnTo>
                    <a:pt x="4178" y="1328"/>
                  </a:lnTo>
                  <a:lnTo>
                    <a:pt x="4135" y="1232"/>
                  </a:lnTo>
                  <a:lnTo>
                    <a:pt x="4086" y="1139"/>
                  </a:lnTo>
                  <a:lnTo>
                    <a:pt x="4034" y="1047"/>
                  </a:lnTo>
                  <a:lnTo>
                    <a:pt x="3978" y="958"/>
                  </a:lnTo>
                  <a:lnTo>
                    <a:pt x="3918" y="873"/>
                  </a:lnTo>
                  <a:lnTo>
                    <a:pt x="3853" y="792"/>
                  </a:lnTo>
                  <a:lnTo>
                    <a:pt x="3784" y="712"/>
                  </a:lnTo>
                  <a:lnTo>
                    <a:pt x="3712" y="637"/>
                  </a:lnTo>
                  <a:lnTo>
                    <a:pt x="3636" y="565"/>
                  </a:lnTo>
                  <a:lnTo>
                    <a:pt x="3558" y="497"/>
                  </a:lnTo>
                  <a:lnTo>
                    <a:pt x="3475" y="432"/>
                  </a:lnTo>
                  <a:lnTo>
                    <a:pt x="3390" y="371"/>
                  </a:lnTo>
                  <a:lnTo>
                    <a:pt x="3302" y="314"/>
                  </a:lnTo>
                  <a:lnTo>
                    <a:pt x="3211" y="262"/>
                  </a:lnTo>
                  <a:lnTo>
                    <a:pt x="3117" y="214"/>
                  </a:lnTo>
                  <a:lnTo>
                    <a:pt x="3021" y="170"/>
                  </a:lnTo>
                  <a:lnTo>
                    <a:pt x="2922" y="131"/>
                  </a:lnTo>
                  <a:lnTo>
                    <a:pt x="2821" y="97"/>
                  </a:lnTo>
                  <a:lnTo>
                    <a:pt x="2718" y="68"/>
                  </a:lnTo>
                  <a:lnTo>
                    <a:pt x="2613" y="44"/>
                  </a:lnTo>
                  <a:lnTo>
                    <a:pt x="2505" y="25"/>
                  </a:lnTo>
                  <a:lnTo>
                    <a:pt x="2396" y="10"/>
                  </a:lnTo>
                  <a:lnTo>
                    <a:pt x="2286" y="2"/>
                  </a:lnTo>
                  <a:lnTo>
                    <a:pt x="2174" y="0"/>
                  </a:lnTo>
                  <a:lnTo>
                    <a:pt x="2062" y="2"/>
                  </a:lnTo>
                  <a:lnTo>
                    <a:pt x="1952" y="10"/>
                  </a:lnTo>
                  <a:lnTo>
                    <a:pt x="1843" y="25"/>
                  </a:lnTo>
                  <a:lnTo>
                    <a:pt x="1737" y="44"/>
                  </a:lnTo>
                  <a:lnTo>
                    <a:pt x="1631" y="68"/>
                  </a:lnTo>
                  <a:lnTo>
                    <a:pt x="1528" y="97"/>
                  </a:lnTo>
                  <a:lnTo>
                    <a:pt x="1427" y="131"/>
                  </a:lnTo>
                  <a:lnTo>
                    <a:pt x="1328" y="170"/>
                  </a:lnTo>
                  <a:lnTo>
                    <a:pt x="1231" y="214"/>
                  </a:lnTo>
                  <a:lnTo>
                    <a:pt x="1138" y="262"/>
                  </a:lnTo>
                  <a:lnTo>
                    <a:pt x="1046" y="314"/>
                  </a:lnTo>
                  <a:lnTo>
                    <a:pt x="959" y="371"/>
                  </a:lnTo>
                  <a:lnTo>
                    <a:pt x="873" y="432"/>
                  </a:lnTo>
                  <a:lnTo>
                    <a:pt x="791" y="497"/>
                  </a:lnTo>
                  <a:lnTo>
                    <a:pt x="712" y="565"/>
                  </a:lnTo>
                  <a:lnTo>
                    <a:pt x="637" y="637"/>
                  </a:lnTo>
                  <a:lnTo>
                    <a:pt x="565" y="712"/>
                  </a:lnTo>
                  <a:lnTo>
                    <a:pt x="497" y="792"/>
                  </a:lnTo>
                  <a:lnTo>
                    <a:pt x="432" y="873"/>
                  </a:lnTo>
                  <a:lnTo>
                    <a:pt x="371" y="958"/>
                  </a:lnTo>
                  <a:lnTo>
                    <a:pt x="314" y="1047"/>
                  </a:lnTo>
                  <a:lnTo>
                    <a:pt x="262" y="1139"/>
                  </a:lnTo>
                  <a:lnTo>
                    <a:pt x="214" y="1232"/>
                  </a:lnTo>
                  <a:lnTo>
                    <a:pt x="170" y="1328"/>
                  </a:lnTo>
                  <a:lnTo>
                    <a:pt x="132" y="1427"/>
                  </a:lnTo>
                  <a:lnTo>
                    <a:pt x="98" y="1529"/>
                  </a:lnTo>
                  <a:lnTo>
                    <a:pt x="68" y="1632"/>
                  </a:lnTo>
                  <a:lnTo>
                    <a:pt x="44" y="1736"/>
                  </a:lnTo>
                  <a:lnTo>
                    <a:pt x="25" y="1844"/>
                  </a:lnTo>
                  <a:lnTo>
                    <a:pt x="12" y="1953"/>
                  </a:lnTo>
                  <a:lnTo>
                    <a:pt x="2" y="2063"/>
                  </a:lnTo>
                  <a:lnTo>
                    <a:pt x="0" y="2175"/>
                  </a:lnTo>
                  <a:lnTo>
                    <a:pt x="2" y="2288"/>
                  </a:lnTo>
                  <a:lnTo>
                    <a:pt x="12" y="2398"/>
                  </a:lnTo>
                  <a:lnTo>
                    <a:pt x="25" y="2507"/>
                  </a:lnTo>
                  <a:lnTo>
                    <a:pt x="44" y="2614"/>
                  </a:lnTo>
                  <a:lnTo>
                    <a:pt x="68" y="2720"/>
                  </a:lnTo>
                  <a:lnTo>
                    <a:pt x="98" y="2823"/>
                  </a:lnTo>
                  <a:lnTo>
                    <a:pt x="132" y="2924"/>
                  </a:lnTo>
                  <a:lnTo>
                    <a:pt x="170" y="3023"/>
                  </a:lnTo>
                  <a:lnTo>
                    <a:pt x="214" y="3119"/>
                  </a:lnTo>
                  <a:lnTo>
                    <a:pt x="262" y="3213"/>
                  </a:lnTo>
                  <a:lnTo>
                    <a:pt x="314" y="3304"/>
                  </a:lnTo>
                  <a:lnTo>
                    <a:pt x="371" y="3392"/>
                  </a:lnTo>
                  <a:lnTo>
                    <a:pt x="432" y="3477"/>
                  </a:lnTo>
                  <a:lnTo>
                    <a:pt x="497" y="3559"/>
                  </a:lnTo>
                  <a:lnTo>
                    <a:pt x="565" y="3638"/>
                  </a:lnTo>
                  <a:lnTo>
                    <a:pt x="637" y="3714"/>
                  </a:lnTo>
                  <a:lnTo>
                    <a:pt x="712" y="3786"/>
                  </a:lnTo>
                  <a:lnTo>
                    <a:pt x="791" y="3854"/>
                  </a:lnTo>
                  <a:lnTo>
                    <a:pt x="873" y="3919"/>
                  </a:lnTo>
                  <a:lnTo>
                    <a:pt x="959" y="3980"/>
                  </a:lnTo>
                  <a:lnTo>
                    <a:pt x="1046" y="4037"/>
                  </a:lnTo>
                  <a:lnTo>
                    <a:pt x="1138" y="4089"/>
                  </a:lnTo>
                  <a:lnTo>
                    <a:pt x="1231" y="4136"/>
                  </a:lnTo>
                  <a:lnTo>
                    <a:pt x="1328" y="4181"/>
                  </a:lnTo>
                  <a:lnTo>
                    <a:pt x="1427" y="4219"/>
                  </a:lnTo>
                  <a:lnTo>
                    <a:pt x="1528" y="4253"/>
                  </a:lnTo>
                  <a:lnTo>
                    <a:pt x="1631" y="4283"/>
                  </a:lnTo>
                  <a:lnTo>
                    <a:pt x="1737" y="4308"/>
                  </a:lnTo>
                  <a:lnTo>
                    <a:pt x="1843" y="4327"/>
                  </a:lnTo>
                  <a:lnTo>
                    <a:pt x="1952" y="4341"/>
                  </a:lnTo>
                  <a:lnTo>
                    <a:pt x="2062" y="4349"/>
                  </a:lnTo>
                  <a:lnTo>
                    <a:pt x="2174" y="4352"/>
                  </a:lnTo>
                  <a:lnTo>
                    <a:pt x="2286" y="4349"/>
                  </a:lnTo>
                  <a:lnTo>
                    <a:pt x="2396" y="4341"/>
                  </a:lnTo>
                  <a:lnTo>
                    <a:pt x="2505" y="4327"/>
                  </a:lnTo>
                  <a:lnTo>
                    <a:pt x="2613" y="4308"/>
                  </a:lnTo>
                  <a:lnTo>
                    <a:pt x="2718" y="4283"/>
                  </a:lnTo>
                  <a:lnTo>
                    <a:pt x="2821" y="4253"/>
                  </a:lnTo>
                  <a:lnTo>
                    <a:pt x="2922" y="4219"/>
                  </a:lnTo>
                  <a:lnTo>
                    <a:pt x="3021" y="4181"/>
                  </a:lnTo>
                  <a:lnTo>
                    <a:pt x="3117" y="4136"/>
                  </a:lnTo>
                  <a:lnTo>
                    <a:pt x="3211" y="4089"/>
                  </a:lnTo>
                  <a:lnTo>
                    <a:pt x="3302" y="4037"/>
                  </a:lnTo>
                  <a:lnTo>
                    <a:pt x="3390" y="3980"/>
                  </a:lnTo>
                  <a:lnTo>
                    <a:pt x="3475" y="3919"/>
                  </a:lnTo>
                  <a:lnTo>
                    <a:pt x="3558" y="3854"/>
                  </a:lnTo>
                  <a:lnTo>
                    <a:pt x="3636" y="3786"/>
                  </a:lnTo>
                  <a:lnTo>
                    <a:pt x="3712" y="3714"/>
                  </a:lnTo>
                  <a:lnTo>
                    <a:pt x="3784" y="3638"/>
                  </a:lnTo>
                  <a:lnTo>
                    <a:pt x="3853" y="3559"/>
                  </a:lnTo>
                  <a:lnTo>
                    <a:pt x="3918" y="3477"/>
                  </a:lnTo>
                  <a:lnTo>
                    <a:pt x="3978" y="3392"/>
                  </a:lnTo>
                  <a:lnTo>
                    <a:pt x="4034" y="3304"/>
                  </a:lnTo>
                  <a:lnTo>
                    <a:pt x="4086" y="3213"/>
                  </a:lnTo>
                  <a:lnTo>
                    <a:pt x="4135" y="3119"/>
                  </a:lnTo>
                  <a:lnTo>
                    <a:pt x="4178" y="3023"/>
                  </a:lnTo>
                  <a:lnTo>
                    <a:pt x="4217" y="2924"/>
                  </a:lnTo>
                  <a:lnTo>
                    <a:pt x="4251" y="2823"/>
                  </a:lnTo>
                  <a:lnTo>
                    <a:pt x="4280" y="2720"/>
                  </a:lnTo>
                  <a:lnTo>
                    <a:pt x="4305" y="2614"/>
                  </a:lnTo>
                  <a:lnTo>
                    <a:pt x="4324" y="2507"/>
                  </a:lnTo>
                  <a:lnTo>
                    <a:pt x="4338" y="2398"/>
                  </a:lnTo>
                  <a:lnTo>
                    <a:pt x="4346" y="2288"/>
                  </a:lnTo>
                  <a:lnTo>
                    <a:pt x="4349" y="2175"/>
                  </a:lnTo>
                  <a:close/>
                  <a:moveTo>
                    <a:pt x="4108" y="2175"/>
                  </a:moveTo>
                  <a:lnTo>
                    <a:pt x="4105" y="2275"/>
                  </a:lnTo>
                  <a:lnTo>
                    <a:pt x="4098" y="2373"/>
                  </a:lnTo>
                  <a:lnTo>
                    <a:pt x="4085" y="2470"/>
                  </a:lnTo>
                  <a:lnTo>
                    <a:pt x="4068" y="2565"/>
                  </a:lnTo>
                  <a:lnTo>
                    <a:pt x="4047" y="2659"/>
                  </a:lnTo>
                  <a:lnTo>
                    <a:pt x="4021" y="2750"/>
                  </a:lnTo>
                  <a:lnTo>
                    <a:pt x="3990" y="2840"/>
                  </a:lnTo>
                  <a:lnTo>
                    <a:pt x="3956" y="2928"/>
                  </a:lnTo>
                  <a:lnTo>
                    <a:pt x="3916" y="3014"/>
                  </a:lnTo>
                  <a:lnTo>
                    <a:pt x="3874" y="3097"/>
                  </a:lnTo>
                  <a:lnTo>
                    <a:pt x="3828" y="3178"/>
                  </a:lnTo>
                  <a:lnTo>
                    <a:pt x="3777" y="3257"/>
                  </a:lnTo>
                  <a:lnTo>
                    <a:pt x="3724" y="3332"/>
                  </a:lnTo>
                  <a:lnTo>
                    <a:pt x="3666" y="3406"/>
                  </a:lnTo>
                  <a:lnTo>
                    <a:pt x="3605" y="3476"/>
                  </a:lnTo>
                  <a:lnTo>
                    <a:pt x="3541" y="3543"/>
                  </a:lnTo>
                  <a:lnTo>
                    <a:pt x="3474" y="3607"/>
                  </a:lnTo>
                  <a:lnTo>
                    <a:pt x="3404" y="3668"/>
                  </a:lnTo>
                  <a:lnTo>
                    <a:pt x="3330" y="3726"/>
                  </a:lnTo>
                  <a:lnTo>
                    <a:pt x="3256" y="3779"/>
                  </a:lnTo>
                  <a:lnTo>
                    <a:pt x="3176" y="3830"/>
                  </a:lnTo>
                  <a:lnTo>
                    <a:pt x="3096" y="3877"/>
                  </a:lnTo>
                  <a:lnTo>
                    <a:pt x="3012" y="3919"/>
                  </a:lnTo>
                  <a:lnTo>
                    <a:pt x="2927" y="3957"/>
                  </a:lnTo>
                  <a:lnTo>
                    <a:pt x="2838" y="3992"/>
                  </a:lnTo>
                  <a:lnTo>
                    <a:pt x="2749" y="4023"/>
                  </a:lnTo>
                  <a:lnTo>
                    <a:pt x="2657" y="4049"/>
                  </a:lnTo>
                  <a:lnTo>
                    <a:pt x="2564" y="4071"/>
                  </a:lnTo>
                  <a:lnTo>
                    <a:pt x="2469" y="4088"/>
                  </a:lnTo>
                  <a:lnTo>
                    <a:pt x="2373" y="4100"/>
                  </a:lnTo>
                  <a:lnTo>
                    <a:pt x="2274" y="4107"/>
                  </a:lnTo>
                  <a:lnTo>
                    <a:pt x="2174" y="4109"/>
                  </a:lnTo>
                  <a:lnTo>
                    <a:pt x="2074" y="4107"/>
                  </a:lnTo>
                  <a:lnTo>
                    <a:pt x="1977" y="4100"/>
                  </a:lnTo>
                  <a:lnTo>
                    <a:pt x="1880" y="4088"/>
                  </a:lnTo>
                  <a:lnTo>
                    <a:pt x="1785" y="4071"/>
                  </a:lnTo>
                  <a:lnTo>
                    <a:pt x="1691" y="4049"/>
                  </a:lnTo>
                  <a:lnTo>
                    <a:pt x="1600" y="4023"/>
                  </a:lnTo>
                  <a:lnTo>
                    <a:pt x="1510" y="3992"/>
                  </a:lnTo>
                  <a:lnTo>
                    <a:pt x="1422" y="3957"/>
                  </a:lnTo>
                  <a:lnTo>
                    <a:pt x="1337" y="3919"/>
                  </a:lnTo>
                  <a:lnTo>
                    <a:pt x="1253" y="3877"/>
                  </a:lnTo>
                  <a:lnTo>
                    <a:pt x="1172" y="3830"/>
                  </a:lnTo>
                  <a:lnTo>
                    <a:pt x="1094" y="3779"/>
                  </a:lnTo>
                  <a:lnTo>
                    <a:pt x="1018" y="3726"/>
                  </a:lnTo>
                  <a:lnTo>
                    <a:pt x="944" y="3668"/>
                  </a:lnTo>
                  <a:lnTo>
                    <a:pt x="875" y="3607"/>
                  </a:lnTo>
                  <a:lnTo>
                    <a:pt x="807" y="3543"/>
                  </a:lnTo>
                  <a:lnTo>
                    <a:pt x="744" y="3476"/>
                  </a:lnTo>
                  <a:lnTo>
                    <a:pt x="683" y="3406"/>
                  </a:lnTo>
                  <a:lnTo>
                    <a:pt x="626" y="3332"/>
                  </a:lnTo>
                  <a:lnTo>
                    <a:pt x="571" y="3257"/>
                  </a:lnTo>
                  <a:lnTo>
                    <a:pt x="522" y="3178"/>
                  </a:lnTo>
                  <a:lnTo>
                    <a:pt x="475" y="3097"/>
                  </a:lnTo>
                  <a:lnTo>
                    <a:pt x="432" y="3014"/>
                  </a:lnTo>
                  <a:lnTo>
                    <a:pt x="394" y="2928"/>
                  </a:lnTo>
                  <a:lnTo>
                    <a:pt x="358" y="2840"/>
                  </a:lnTo>
                  <a:lnTo>
                    <a:pt x="328" y="2750"/>
                  </a:lnTo>
                  <a:lnTo>
                    <a:pt x="302" y="2659"/>
                  </a:lnTo>
                  <a:lnTo>
                    <a:pt x="280" y="2565"/>
                  </a:lnTo>
                  <a:lnTo>
                    <a:pt x="263" y="2470"/>
                  </a:lnTo>
                  <a:lnTo>
                    <a:pt x="252" y="2373"/>
                  </a:lnTo>
                  <a:lnTo>
                    <a:pt x="244" y="2275"/>
                  </a:lnTo>
                  <a:lnTo>
                    <a:pt x="242" y="2175"/>
                  </a:lnTo>
                  <a:lnTo>
                    <a:pt x="244" y="2075"/>
                  </a:lnTo>
                  <a:lnTo>
                    <a:pt x="252" y="1978"/>
                  </a:lnTo>
                  <a:lnTo>
                    <a:pt x="263" y="1880"/>
                  </a:lnTo>
                  <a:lnTo>
                    <a:pt x="280" y="1785"/>
                  </a:lnTo>
                  <a:lnTo>
                    <a:pt x="302" y="1692"/>
                  </a:lnTo>
                  <a:lnTo>
                    <a:pt x="328" y="1600"/>
                  </a:lnTo>
                  <a:lnTo>
                    <a:pt x="358" y="1511"/>
                  </a:lnTo>
                  <a:lnTo>
                    <a:pt x="394" y="1422"/>
                  </a:lnTo>
                  <a:lnTo>
                    <a:pt x="432" y="1337"/>
                  </a:lnTo>
                  <a:lnTo>
                    <a:pt x="475" y="1253"/>
                  </a:lnTo>
                  <a:lnTo>
                    <a:pt x="522" y="1173"/>
                  </a:lnTo>
                  <a:lnTo>
                    <a:pt x="571" y="1094"/>
                  </a:lnTo>
                  <a:lnTo>
                    <a:pt x="626" y="1018"/>
                  </a:lnTo>
                  <a:lnTo>
                    <a:pt x="683" y="945"/>
                  </a:lnTo>
                  <a:lnTo>
                    <a:pt x="744" y="875"/>
                  </a:lnTo>
                  <a:lnTo>
                    <a:pt x="807" y="807"/>
                  </a:lnTo>
                  <a:lnTo>
                    <a:pt x="875" y="744"/>
                  </a:lnTo>
                  <a:lnTo>
                    <a:pt x="944" y="683"/>
                  </a:lnTo>
                  <a:lnTo>
                    <a:pt x="1018" y="626"/>
                  </a:lnTo>
                  <a:lnTo>
                    <a:pt x="1094" y="571"/>
                  </a:lnTo>
                  <a:lnTo>
                    <a:pt x="1172" y="522"/>
                  </a:lnTo>
                  <a:lnTo>
                    <a:pt x="1253" y="475"/>
                  </a:lnTo>
                  <a:lnTo>
                    <a:pt x="1337" y="432"/>
                  </a:lnTo>
                  <a:lnTo>
                    <a:pt x="1422" y="393"/>
                  </a:lnTo>
                  <a:lnTo>
                    <a:pt x="1510" y="358"/>
                  </a:lnTo>
                  <a:lnTo>
                    <a:pt x="1600" y="328"/>
                  </a:lnTo>
                  <a:lnTo>
                    <a:pt x="1691" y="302"/>
                  </a:lnTo>
                  <a:lnTo>
                    <a:pt x="1785" y="280"/>
                  </a:lnTo>
                  <a:lnTo>
                    <a:pt x="1880" y="263"/>
                  </a:lnTo>
                  <a:lnTo>
                    <a:pt x="1977" y="252"/>
                  </a:lnTo>
                  <a:lnTo>
                    <a:pt x="2074" y="244"/>
                  </a:lnTo>
                  <a:lnTo>
                    <a:pt x="2174" y="241"/>
                  </a:lnTo>
                  <a:lnTo>
                    <a:pt x="2274" y="244"/>
                  </a:lnTo>
                  <a:lnTo>
                    <a:pt x="2373" y="252"/>
                  </a:lnTo>
                  <a:lnTo>
                    <a:pt x="2469" y="263"/>
                  </a:lnTo>
                  <a:lnTo>
                    <a:pt x="2564" y="280"/>
                  </a:lnTo>
                  <a:lnTo>
                    <a:pt x="2657" y="302"/>
                  </a:lnTo>
                  <a:lnTo>
                    <a:pt x="2749" y="328"/>
                  </a:lnTo>
                  <a:lnTo>
                    <a:pt x="2838" y="358"/>
                  </a:lnTo>
                  <a:lnTo>
                    <a:pt x="2927" y="393"/>
                  </a:lnTo>
                  <a:lnTo>
                    <a:pt x="3012" y="432"/>
                  </a:lnTo>
                  <a:lnTo>
                    <a:pt x="3096" y="475"/>
                  </a:lnTo>
                  <a:lnTo>
                    <a:pt x="3176" y="522"/>
                  </a:lnTo>
                  <a:lnTo>
                    <a:pt x="3256" y="571"/>
                  </a:lnTo>
                  <a:lnTo>
                    <a:pt x="3330" y="626"/>
                  </a:lnTo>
                  <a:lnTo>
                    <a:pt x="3404" y="683"/>
                  </a:lnTo>
                  <a:lnTo>
                    <a:pt x="3474" y="744"/>
                  </a:lnTo>
                  <a:lnTo>
                    <a:pt x="3541" y="807"/>
                  </a:lnTo>
                  <a:lnTo>
                    <a:pt x="3605" y="875"/>
                  </a:lnTo>
                  <a:lnTo>
                    <a:pt x="3666" y="945"/>
                  </a:lnTo>
                  <a:lnTo>
                    <a:pt x="3724" y="1018"/>
                  </a:lnTo>
                  <a:lnTo>
                    <a:pt x="3777" y="1094"/>
                  </a:lnTo>
                  <a:lnTo>
                    <a:pt x="3828" y="1173"/>
                  </a:lnTo>
                  <a:lnTo>
                    <a:pt x="3874" y="1253"/>
                  </a:lnTo>
                  <a:lnTo>
                    <a:pt x="3916" y="1337"/>
                  </a:lnTo>
                  <a:lnTo>
                    <a:pt x="3956" y="1422"/>
                  </a:lnTo>
                  <a:lnTo>
                    <a:pt x="3990" y="1511"/>
                  </a:lnTo>
                  <a:lnTo>
                    <a:pt x="4021" y="1600"/>
                  </a:lnTo>
                  <a:lnTo>
                    <a:pt x="4047" y="1692"/>
                  </a:lnTo>
                  <a:lnTo>
                    <a:pt x="4068" y="1785"/>
                  </a:lnTo>
                  <a:lnTo>
                    <a:pt x="4085" y="1880"/>
                  </a:lnTo>
                  <a:lnTo>
                    <a:pt x="4098" y="1978"/>
                  </a:lnTo>
                  <a:lnTo>
                    <a:pt x="4105" y="2075"/>
                  </a:lnTo>
                  <a:lnTo>
                    <a:pt x="4108" y="2175"/>
                  </a:lnTo>
                  <a:close/>
                </a:path>
              </a:pathLst>
            </a:custGeom>
            <a:solidFill>
              <a:srgbClr val="B9B9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46"/>
            <p:cNvSpPr>
              <a:spLocks noChangeAspect="1" noEditPoints="1"/>
            </p:cNvSpPr>
            <p:nvPr/>
          </p:nvSpPr>
          <p:spPr bwMode="auto">
            <a:xfrm>
              <a:off x="3992" y="1313"/>
              <a:ext cx="493" cy="493"/>
            </a:xfrm>
            <a:custGeom>
              <a:avLst/>
              <a:gdLst>
                <a:gd name="T0" fmla="*/ 0 w 4108"/>
                <a:gd name="T1" fmla="*/ 0 h 4111"/>
                <a:gd name="T2" fmla="*/ 0 w 4108"/>
                <a:gd name="T3" fmla="*/ 0 h 4111"/>
                <a:gd name="T4" fmla="*/ 0 w 4108"/>
                <a:gd name="T5" fmla="*/ 0 h 4111"/>
                <a:gd name="T6" fmla="*/ 0 w 4108"/>
                <a:gd name="T7" fmla="*/ 0 h 4111"/>
                <a:gd name="T8" fmla="*/ 0 w 4108"/>
                <a:gd name="T9" fmla="*/ 0 h 4111"/>
                <a:gd name="T10" fmla="*/ 0 w 4108"/>
                <a:gd name="T11" fmla="*/ 0 h 4111"/>
                <a:gd name="T12" fmla="*/ 0 w 4108"/>
                <a:gd name="T13" fmla="*/ 0 h 4111"/>
                <a:gd name="T14" fmla="*/ 0 w 4108"/>
                <a:gd name="T15" fmla="*/ 0 h 4111"/>
                <a:gd name="T16" fmla="*/ 0 w 4108"/>
                <a:gd name="T17" fmla="*/ 0 h 4111"/>
                <a:gd name="T18" fmla="*/ 0 w 4108"/>
                <a:gd name="T19" fmla="*/ 0 h 4111"/>
                <a:gd name="T20" fmla="*/ 0 w 4108"/>
                <a:gd name="T21" fmla="*/ 0 h 4111"/>
                <a:gd name="T22" fmla="*/ 0 w 4108"/>
                <a:gd name="T23" fmla="*/ 0 h 4111"/>
                <a:gd name="T24" fmla="*/ 0 w 4108"/>
                <a:gd name="T25" fmla="*/ 0 h 4111"/>
                <a:gd name="T26" fmla="*/ 0 w 4108"/>
                <a:gd name="T27" fmla="*/ 0 h 4111"/>
                <a:gd name="T28" fmla="*/ 0 w 4108"/>
                <a:gd name="T29" fmla="*/ 0 h 4111"/>
                <a:gd name="T30" fmla="*/ 0 w 4108"/>
                <a:gd name="T31" fmla="*/ 0 h 4111"/>
                <a:gd name="T32" fmla="*/ 0 w 4108"/>
                <a:gd name="T33" fmla="*/ 0 h 4111"/>
                <a:gd name="T34" fmla="*/ 0 w 4108"/>
                <a:gd name="T35" fmla="*/ 0 h 4111"/>
                <a:gd name="T36" fmla="*/ 0 w 4108"/>
                <a:gd name="T37" fmla="*/ 0 h 4111"/>
                <a:gd name="T38" fmla="*/ 0 w 4108"/>
                <a:gd name="T39" fmla="*/ 0 h 4111"/>
                <a:gd name="T40" fmla="*/ 0 w 4108"/>
                <a:gd name="T41" fmla="*/ 0 h 4111"/>
                <a:gd name="T42" fmla="*/ 0 w 4108"/>
                <a:gd name="T43" fmla="*/ 0 h 4111"/>
                <a:gd name="T44" fmla="*/ 0 w 4108"/>
                <a:gd name="T45" fmla="*/ 0 h 4111"/>
                <a:gd name="T46" fmla="*/ 0 w 4108"/>
                <a:gd name="T47" fmla="*/ 0 h 4111"/>
                <a:gd name="T48" fmla="*/ 0 w 4108"/>
                <a:gd name="T49" fmla="*/ 0 h 4111"/>
                <a:gd name="T50" fmla="*/ 0 w 4108"/>
                <a:gd name="T51" fmla="*/ 0 h 4111"/>
                <a:gd name="T52" fmla="*/ 0 w 4108"/>
                <a:gd name="T53" fmla="*/ 0 h 4111"/>
                <a:gd name="T54" fmla="*/ 0 w 4108"/>
                <a:gd name="T55" fmla="*/ 0 h 4111"/>
                <a:gd name="T56" fmla="*/ 0 w 4108"/>
                <a:gd name="T57" fmla="*/ 0 h 4111"/>
                <a:gd name="T58" fmla="*/ 0 w 4108"/>
                <a:gd name="T59" fmla="*/ 0 h 4111"/>
                <a:gd name="T60" fmla="*/ 0 w 4108"/>
                <a:gd name="T61" fmla="*/ 0 h 4111"/>
                <a:gd name="T62" fmla="*/ 0 w 4108"/>
                <a:gd name="T63" fmla="*/ 0 h 4111"/>
                <a:gd name="T64" fmla="*/ 0 w 4108"/>
                <a:gd name="T65" fmla="*/ 0 h 4111"/>
                <a:gd name="T66" fmla="*/ 0 w 4108"/>
                <a:gd name="T67" fmla="*/ 0 h 4111"/>
                <a:gd name="T68" fmla="*/ 0 w 4108"/>
                <a:gd name="T69" fmla="*/ 0 h 4111"/>
                <a:gd name="T70" fmla="*/ 0 w 4108"/>
                <a:gd name="T71" fmla="*/ 0 h 4111"/>
                <a:gd name="T72" fmla="*/ 0 w 4108"/>
                <a:gd name="T73" fmla="*/ 0 h 4111"/>
                <a:gd name="T74" fmla="*/ 0 w 4108"/>
                <a:gd name="T75" fmla="*/ 0 h 4111"/>
                <a:gd name="T76" fmla="*/ 0 w 4108"/>
                <a:gd name="T77" fmla="*/ 0 h 4111"/>
                <a:gd name="T78" fmla="*/ 0 w 4108"/>
                <a:gd name="T79" fmla="*/ 0 h 4111"/>
                <a:gd name="T80" fmla="*/ 0 w 4108"/>
                <a:gd name="T81" fmla="*/ 0 h 4111"/>
                <a:gd name="T82" fmla="*/ 0 w 4108"/>
                <a:gd name="T83" fmla="*/ 0 h 4111"/>
                <a:gd name="T84" fmla="*/ 0 w 4108"/>
                <a:gd name="T85" fmla="*/ 0 h 4111"/>
                <a:gd name="T86" fmla="*/ 0 w 4108"/>
                <a:gd name="T87" fmla="*/ 0 h 4111"/>
                <a:gd name="T88" fmla="*/ 0 w 4108"/>
                <a:gd name="T89" fmla="*/ 0 h 4111"/>
                <a:gd name="T90" fmla="*/ 0 w 4108"/>
                <a:gd name="T91" fmla="*/ 0 h 4111"/>
                <a:gd name="T92" fmla="*/ 0 w 4108"/>
                <a:gd name="T93" fmla="*/ 0 h 4111"/>
                <a:gd name="T94" fmla="*/ 0 w 4108"/>
                <a:gd name="T95" fmla="*/ 0 h 4111"/>
                <a:gd name="T96" fmla="*/ 0 w 4108"/>
                <a:gd name="T97" fmla="*/ 0 h 4111"/>
                <a:gd name="T98" fmla="*/ 0 w 4108"/>
                <a:gd name="T99" fmla="*/ 0 h 4111"/>
                <a:gd name="T100" fmla="*/ 0 w 4108"/>
                <a:gd name="T101" fmla="*/ 0 h 411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08"/>
                <a:gd name="T154" fmla="*/ 0 h 4111"/>
                <a:gd name="T155" fmla="*/ 4108 w 4108"/>
                <a:gd name="T156" fmla="*/ 4111 h 411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08" h="4111">
                  <a:moveTo>
                    <a:pt x="4108" y="2055"/>
                  </a:moveTo>
                  <a:lnTo>
                    <a:pt x="4106" y="1950"/>
                  </a:lnTo>
                  <a:lnTo>
                    <a:pt x="4098" y="1845"/>
                  </a:lnTo>
                  <a:lnTo>
                    <a:pt x="4084" y="1742"/>
                  </a:lnTo>
                  <a:lnTo>
                    <a:pt x="4066" y="1641"/>
                  </a:lnTo>
                  <a:lnTo>
                    <a:pt x="4044" y="1541"/>
                  </a:lnTo>
                  <a:lnTo>
                    <a:pt x="4016" y="1444"/>
                  </a:lnTo>
                  <a:lnTo>
                    <a:pt x="3983" y="1349"/>
                  </a:lnTo>
                  <a:lnTo>
                    <a:pt x="3947" y="1256"/>
                  </a:lnTo>
                  <a:lnTo>
                    <a:pt x="3905" y="1165"/>
                  </a:lnTo>
                  <a:lnTo>
                    <a:pt x="3860" y="1075"/>
                  </a:lnTo>
                  <a:lnTo>
                    <a:pt x="3811" y="990"/>
                  </a:lnTo>
                  <a:lnTo>
                    <a:pt x="3758" y="906"/>
                  </a:lnTo>
                  <a:lnTo>
                    <a:pt x="3700" y="826"/>
                  </a:lnTo>
                  <a:lnTo>
                    <a:pt x="3639" y="749"/>
                  </a:lnTo>
                  <a:lnTo>
                    <a:pt x="3574" y="674"/>
                  </a:lnTo>
                  <a:lnTo>
                    <a:pt x="3506" y="602"/>
                  </a:lnTo>
                  <a:lnTo>
                    <a:pt x="3435" y="534"/>
                  </a:lnTo>
                  <a:lnTo>
                    <a:pt x="3361" y="470"/>
                  </a:lnTo>
                  <a:lnTo>
                    <a:pt x="3283" y="408"/>
                  </a:lnTo>
                  <a:lnTo>
                    <a:pt x="3202" y="352"/>
                  </a:lnTo>
                  <a:lnTo>
                    <a:pt x="3120" y="298"/>
                  </a:lnTo>
                  <a:lnTo>
                    <a:pt x="3034" y="248"/>
                  </a:lnTo>
                  <a:lnTo>
                    <a:pt x="2945" y="203"/>
                  </a:lnTo>
                  <a:lnTo>
                    <a:pt x="2853" y="162"/>
                  </a:lnTo>
                  <a:lnTo>
                    <a:pt x="2760" y="125"/>
                  </a:lnTo>
                  <a:lnTo>
                    <a:pt x="2665" y="93"/>
                  </a:lnTo>
                  <a:lnTo>
                    <a:pt x="2568" y="65"/>
                  </a:lnTo>
                  <a:lnTo>
                    <a:pt x="2468" y="42"/>
                  </a:lnTo>
                  <a:lnTo>
                    <a:pt x="2367" y="24"/>
                  </a:lnTo>
                  <a:lnTo>
                    <a:pt x="2264" y="11"/>
                  </a:lnTo>
                  <a:lnTo>
                    <a:pt x="2160" y="3"/>
                  </a:lnTo>
                  <a:lnTo>
                    <a:pt x="2054" y="0"/>
                  </a:lnTo>
                  <a:lnTo>
                    <a:pt x="1949" y="3"/>
                  </a:lnTo>
                  <a:lnTo>
                    <a:pt x="1845" y="11"/>
                  </a:lnTo>
                  <a:lnTo>
                    <a:pt x="1741" y="24"/>
                  </a:lnTo>
                  <a:lnTo>
                    <a:pt x="1641" y="42"/>
                  </a:lnTo>
                  <a:lnTo>
                    <a:pt x="1541" y="65"/>
                  </a:lnTo>
                  <a:lnTo>
                    <a:pt x="1443" y="93"/>
                  </a:lnTo>
                  <a:lnTo>
                    <a:pt x="1348" y="125"/>
                  </a:lnTo>
                  <a:lnTo>
                    <a:pt x="1255" y="162"/>
                  </a:lnTo>
                  <a:lnTo>
                    <a:pt x="1164" y="203"/>
                  </a:lnTo>
                  <a:lnTo>
                    <a:pt x="1075" y="248"/>
                  </a:lnTo>
                  <a:lnTo>
                    <a:pt x="990" y="298"/>
                  </a:lnTo>
                  <a:lnTo>
                    <a:pt x="906" y="352"/>
                  </a:lnTo>
                  <a:lnTo>
                    <a:pt x="826" y="408"/>
                  </a:lnTo>
                  <a:lnTo>
                    <a:pt x="748" y="470"/>
                  </a:lnTo>
                  <a:lnTo>
                    <a:pt x="674" y="534"/>
                  </a:lnTo>
                  <a:lnTo>
                    <a:pt x="602" y="602"/>
                  </a:lnTo>
                  <a:lnTo>
                    <a:pt x="534" y="674"/>
                  </a:lnTo>
                  <a:lnTo>
                    <a:pt x="470" y="749"/>
                  </a:lnTo>
                  <a:lnTo>
                    <a:pt x="408" y="826"/>
                  </a:lnTo>
                  <a:lnTo>
                    <a:pt x="352" y="906"/>
                  </a:lnTo>
                  <a:lnTo>
                    <a:pt x="298" y="990"/>
                  </a:lnTo>
                  <a:lnTo>
                    <a:pt x="249" y="1075"/>
                  </a:lnTo>
                  <a:lnTo>
                    <a:pt x="203" y="1165"/>
                  </a:lnTo>
                  <a:lnTo>
                    <a:pt x="162" y="1256"/>
                  </a:lnTo>
                  <a:lnTo>
                    <a:pt x="125" y="1349"/>
                  </a:lnTo>
                  <a:lnTo>
                    <a:pt x="93" y="1444"/>
                  </a:lnTo>
                  <a:lnTo>
                    <a:pt x="65" y="1541"/>
                  </a:lnTo>
                  <a:lnTo>
                    <a:pt x="42" y="1641"/>
                  </a:lnTo>
                  <a:lnTo>
                    <a:pt x="24" y="1742"/>
                  </a:lnTo>
                  <a:lnTo>
                    <a:pt x="12" y="1845"/>
                  </a:lnTo>
                  <a:lnTo>
                    <a:pt x="4" y="1950"/>
                  </a:lnTo>
                  <a:lnTo>
                    <a:pt x="0" y="2055"/>
                  </a:lnTo>
                  <a:lnTo>
                    <a:pt x="4" y="2161"/>
                  </a:lnTo>
                  <a:lnTo>
                    <a:pt x="12" y="2265"/>
                  </a:lnTo>
                  <a:lnTo>
                    <a:pt x="24" y="2368"/>
                  </a:lnTo>
                  <a:lnTo>
                    <a:pt x="42" y="2469"/>
                  </a:lnTo>
                  <a:lnTo>
                    <a:pt x="65" y="2569"/>
                  </a:lnTo>
                  <a:lnTo>
                    <a:pt x="93" y="2667"/>
                  </a:lnTo>
                  <a:lnTo>
                    <a:pt x="125" y="2762"/>
                  </a:lnTo>
                  <a:lnTo>
                    <a:pt x="162" y="2855"/>
                  </a:lnTo>
                  <a:lnTo>
                    <a:pt x="203" y="2947"/>
                  </a:lnTo>
                  <a:lnTo>
                    <a:pt x="249" y="3035"/>
                  </a:lnTo>
                  <a:lnTo>
                    <a:pt x="298" y="3122"/>
                  </a:lnTo>
                  <a:lnTo>
                    <a:pt x="352" y="3204"/>
                  </a:lnTo>
                  <a:lnTo>
                    <a:pt x="408" y="3285"/>
                  </a:lnTo>
                  <a:lnTo>
                    <a:pt x="470" y="3363"/>
                  </a:lnTo>
                  <a:lnTo>
                    <a:pt x="534" y="3437"/>
                  </a:lnTo>
                  <a:lnTo>
                    <a:pt x="602" y="3508"/>
                  </a:lnTo>
                  <a:lnTo>
                    <a:pt x="674" y="3576"/>
                  </a:lnTo>
                  <a:lnTo>
                    <a:pt x="748" y="3641"/>
                  </a:lnTo>
                  <a:lnTo>
                    <a:pt x="826" y="3702"/>
                  </a:lnTo>
                  <a:lnTo>
                    <a:pt x="906" y="3760"/>
                  </a:lnTo>
                  <a:lnTo>
                    <a:pt x="990" y="3813"/>
                  </a:lnTo>
                  <a:lnTo>
                    <a:pt x="1075" y="3862"/>
                  </a:lnTo>
                  <a:lnTo>
                    <a:pt x="1164" y="3908"/>
                  </a:lnTo>
                  <a:lnTo>
                    <a:pt x="1255" y="3950"/>
                  </a:lnTo>
                  <a:lnTo>
                    <a:pt x="1348" y="3986"/>
                  </a:lnTo>
                  <a:lnTo>
                    <a:pt x="1443" y="4019"/>
                  </a:lnTo>
                  <a:lnTo>
                    <a:pt x="1541" y="4046"/>
                  </a:lnTo>
                  <a:lnTo>
                    <a:pt x="1641" y="4069"/>
                  </a:lnTo>
                  <a:lnTo>
                    <a:pt x="1741" y="4087"/>
                  </a:lnTo>
                  <a:lnTo>
                    <a:pt x="1845" y="4100"/>
                  </a:lnTo>
                  <a:lnTo>
                    <a:pt x="1949" y="4108"/>
                  </a:lnTo>
                  <a:lnTo>
                    <a:pt x="2054" y="4111"/>
                  </a:lnTo>
                  <a:lnTo>
                    <a:pt x="2160" y="4108"/>
                  </a:lnTo>
                  <a:lnTo>
                    <a:pt x="2264" y="4100"/>
                  </a:lnTo>
                  <a:lnTo>
                    <a:pt x="2367" y="4087"/>
                  </a:lnTo>
                  <a:lnTo>
                    <a:pt x="2468" y="4069"/>
                  </a:lnTo>
                  <a:lnTo>
                    <a:pt x="2568" y="4046"/>
                  </a:lnTo>
                  <a:lnTo>
                    <a:pt x="2665" y="4019"/>
                  </a:lnTo>
                  <a:lnTo>
                    <a:pt x="2760" y="3986"/>
                  </a:lnTo>
                  <a:lnTo>
                    <a:pt x="2853" y="3950"/>
                  </a:lnTo>
                  <a:lnTo>
                    <a:pt x="2945" y="3908"/>
                  </a:lnTo>
                  <a:lnTo>
                    <a:pt x="3034" y="3862"/>
                  </a:lnTo>
                  <a:lnTo>
                    <a:pt x="3120" y="3813"/>
                  </a:lnTo>
                  <a:lnTo>
                    <a:pt x="3202" y="3760"/>
                  </a:lnTo>
                  <a:lnTo>
                    <a:pt x="3283" y="3702"/>
                  </a:lnTo>
                  <a:lnTo>
                    <a:pt x="3361" y="3641"/>
                  </a:lnTo>
                  <a:lnTo>
                    <a:pt x="3435" y="3576"/>
                  </a:lnTo>
                  <a:lnTo>
                    <a:pt x="3506" y="3508"/>
                  </a:lnTo>
                  <a:lnTo>
                    <a:pt x="3574" y="3437"/>
                  </a:lnTo>
                  <a:lnTo>
                    <a:pt x="3639" y="3363"/>
                  </a:lnTo>
                  <a:lnTo>
                    <a:pt x="3700" y="3285"/>
                  </a:lnTo>
                  <a:lnTo>
                    <a:pt x="3758" y="3204"/>
                  </a:lnTo>
                  <a:lnTo>
                    <a:pt x="3811" y="3122"/>
                  </a:lnTo>
                  <a:lnTo>
                    <a:pt x="3860" y="3035"/>
                  </a:lnTo>
                  <a:lnTo>
                    <a:pt x="3905" y="2947"/>
                  </a:lnTo>
                  <a:lnTo>
                    <a:pt x="3947" y="2855"/>
                  </a:lnTo>
                  <a:lnTo>
                    <a:pt x="3983" y="2762"/>
                  </a:lnTo>
                  <a:lnTo>
                    <a:pt x="4016" y="2667"/>
                  </a:lnTo>
                  <a:lnTo>
                    <a:pt x="4044" y="2569"/>
                  </a:lnTo>
                  <a:lnTo>
                    <a:pt x="4066" y="2469"/>
                  </a:lnTo>
                  <a:lnTo>
                    <a:pt x="4084" y="2368"/>
                  </a:lnTo>
                  <a:lnTo>
                    <a:pt x="4098" y="2265"/>
                  </a:lnTo>
                  <a:lnTo>
                    <a:pt x="4106" y="2161"/>
                  </a:lnTo>
                  <a:lnTo>
                    <a:pt x="4108" y="2055"/>
                  </a:lnTo>
                  <a:close/>
                  <a:moveTo>
                    <a:pt x="3867" y="2055"/>
                  </a:moveTo>
                  <a:lnTo>
                    <a:pt x="3864" y="2148"/>
                  </a:lnTo>
                  <a:lnTo>
                    <a:pt x="3858" y="2241"/>
                  </a:lnTo>
                  <a:lnTo>
                    <a:pt x="3846" y="2332"/>
                  </a:lnTo>
                  <a:lnTo>
                    <a:pt x="3829" y="2421"/>
                  </a:lnTo>
                  <a:lnTo>
                    <a:pt x="3810" y="2509"/>
                  </a:lnTo>
                  <a:lnTo>
                    <a:pt x="3785" y="2594"/>
                  </a:lnTo>
                  <a:lnTo>
                    <a:pt x="3757" y="2679"/>
                  </a:lnTo>
                  <a:lnTo>
                    <a:pt x="3724" y="2761"/>
                  </a:lnTo>
                  <a:lnTo>
                    <a:pt x="3688" y="2841"/>
                  </a:lnTo>
                  <a:lnTo>
                    <a:pt x="3648" y="2920"/>
                  </a:lnTo>
                  <a:lnTo>
                    <a:pt x="3604" y="2996"/>
                  </a:lnTo>
                  <a:lnTo>
                    <a:pt x="3557" y="3069"/>
                  </a:lnTo>
                  <a:lnTo>
                    <a:pt x="3506" y="3141"/>
                  </a:lnTo>
                  <a:lnTo>
                    <a:pt x="3453" y="3209"/>
                  </a:lnTo>
                  <a:lnTo>
                    <a:pt x="3396" y="3275"/>
                  </a:lnTo>
                  <a:lnTo>
                    <a:pt x="3336" y="3338"/>
                  </a:lnTo>
                  <a:lnTo>
                    <a:pt x="3273" y="3398"/>
                  </a:lnTo>
                  <a:lnTo>
                    <a:pt x="3207" y="3455"/>
                  </a:lnTo>
                  <a:lnTo>
                    <a:pt x="3139" y="3508"/>
                  </a:lnTo>
                  <a:lnTo>
                    <a:pt x="3068" y="3559"/>
                  </a:lnTo>
                  <a:lnTo>
                    <a:pt x="2994" y="3606"/>
                  </a:lnTo>
                  <a:lnTo>
                    <a:pt x="2918" y="3650"/>
                  </a:lnTo>
                  <a:lnTo>
                    <a:pt x="2840" y="3690"/>
                  </a:lnTo>
                  <a:lnTo>
                    <a:pt x="2759" y="3726"/>
                  </a:lnTo>
                  <a:lnTo>
                    <a:pt x="2678" y="3759"/>
                  </a:lnTo>
                  <a:lnTo>
                    <a:pt x="2594" y="3787"/>
                  </a:lnTo>
                  <a:lnTo>
                    <a:pt x="2508" y="3812"/>
                  </a:lnTo>
                  <a:lnTo>
                    <a:pt x="2419" y="3832"/>
                  </a:lnTo>
                  <a:lnTo>
                    <a:pt x="2331" y="3847"/>
                  </a:lnTo>
                  <a:lnTo>
                    <a:pt x="2240" y="3860"/>
                  </a:lnTo>
                  <a:lnTo>
                    <a:pt x="2147" y="3867"/>
                  </a:lnTo>
                  <a:lnTo>
                    <a:pt x="2054" y="3869"/>
                  </a:lnTo>
                  <a:lnTo>
                    <a:pt x="1961" y="3867"/>
                  </a:lnTo>
                  <a:lnTo>
                    <a:pt x="1869" y="3860"/>
                  </a:lnTo>
                  <a:lnTo>
                    <a:pt x="1779" y="3847"/>
                  </a:lnTo>
                  <a:lnTo>
                    <a:pt x="1689" y="3832"/>
                  </a:lnTo>
                  <a:lnTo>
                    <a:pt x="1602" y="3812"/>
                  </a:lnTo>
                  <a:lnTo>
                    <a:pt x="1516" y="3787"/>
                  </a:lnTo>
                  <a:lnTo>
                    <a:pt x="1431" y="3759"/>
                  </a:lnTo>
                  <a:lnTo>
                    <a:pt x="1349" y="3726"/>
                  </a:lnTo>
                  <a:lnTo>
                    <a:pt x="1269" y="3690"/>
                  </a:lnTo>
                  <a:lnTo>
                    <a:pt x="1191" y="3650"/>
                  </a:lnTo>
                  <a:lnTo>
                    <a:pt x="1115" y="3606"/>
                  </a:lnTo>
                  <a:lnTo>
                    <a:pt x="1041" y="3559"/>
                  </a:lnTo>
                  <a:lnTo>
                    <a:pt x="971" y="3508"/>
                  </a:lnTo>
                  <a:lnTo>
                    <a:pt x="901" y="3455"/>
                  </a:lnTo>
                  <a:lnTo>
                    <a:pt x="836" y="3398"/>
                  </a:lnTo>
                  <a:lnTo>
                    <a:pt x="773" y="3338"/>
                  </a:lnTo>
                  <a:lnTo>
                    <a:pt x="713" y="3275"/>
                  </a:lnTo>
                  <a:lnTo>
                    <a:pt x="656" y="3209"/>
                  </a:lnTo>
                  <a:lnTo>
                    <a:pt x="602" y="3141"/>
                  </a:lnTo>
                  <a:lnTo>
                    <a:pt x="551" y="3069"/>
                  </a:lnTo>
                  <a:lnTo>
                    <a:pt x="505" y="2996"/>
                  </a:lnTo>
                  <a:lnTo>
                    <a:pt x="461" y="2920"/>
                  </a:lnTo>
                  <a:lnTo>
                    <a:pt x="421" y="2841"/>
                  </a:lnTo>
                  <a:lnTo>
                    <a:pt x="385" y="2761"/>
                  </a:lnTo>
                  <a:lnTo>
                    <a:pt x="352" y="2679"/>
                  </a:lnTo>
                  <a:lnTo>
                    <a:pt x="323" y="2594"/>
                  </a:lnTo>
                  <a:lnTo>
                    <a:pt x="300" y="2509"/>
                  </a:lnTo>
                  <a:lnTo>
                    <a:pt x="279" y="2421"/>
                  </a:lnTo>
                  <a:lnTo>
                    <a:pt x="263" y="2332"/>
                  </a:lnTo>
                  <a:lnTo>
                    <a:pt x="252" y="2241"/>
                  </a:lnTo>
                  <a:lnTo>
                    <a:pt x="244" y="2148"/>
                  </a:lnTo>
                  <a:lnTo>
                    <a:pt x="242" y="2055"/>
                  </a:lnTo>
                  <a:lnTo>
                    <a:pt x="244" y="1962"/>
                  </a:lnTo>
                  <a:lnTo>
                    <a:pt x="252" y="1870"/>
                  </a:lnTo>
                  <a:lnTo>
                    <a:pt x="263" y="1780"/>
                  </a:lnTo>
                  <a:lnTo>
                    <a:pt x="279" y="1690"/>
                  </a:lnTo>
                  <a:lnTo>
                    <a:pt x="300" y="1603"/>
                  </a:lnTo>
                  <a:lnTo>
                    <a:pt x="323" y="1517"/>
                  </a:lnTo>
                  <a:lnTo>
                    <a:pt x="352" y="1431"/>
                  </a:lnTo>
                  <a:lnTo>
                    <a:pt x="385" y="1350"/>
                  </a:lnTo>
                  <a:lnTo>
                    <a:pt x="421" y="1269"/>
                  </a:lnTo>
                  <a:lnTo>
                    <a:pt x="461" y="1191"/>
                  </a:lnTo>
                  <a:lnTo>
                    <a:pt x="505" y="1115"/>
                  </a:lnTo>
                  <a:lnTo>
                    <a:pt x="551" y="1041"/>
                  </a:lnTo>
                  <a:lnTo>
                    <a:pt x="602" y="971"/>
                  </a:lnTo>
                  <a:lnTo>
                    <a:pt x="656" y="902"/>
                  </a:lnTo>
                  <a:lnTo>
                    <a:pt x="713" y="836"/>
                  </a:lnTo>
                  <a:lnTo>
                    <a:pt x="773" y="774"/>
                  </a:lnTo>
                  <a:lnTo>
                    <a:pt x="836" y="713"/>
                  </a:lnTo>
                  <a:lnTo>
                    <a:pt x="901" y="656"/>
                  </a:lnTo>
                  <a:lnTo>
                    <a:pt x="971" y="602"/>
                  </a:lnTo>
                  <a:lnTo>
                    <a:pt x="1041" y="551"/>
                  </a:lnTo>
                  <a:lnTo>
                    <a:pt x="1115" y="505"/>
                  </a:lnTo>
                  <a:lnTo>
                    <a:pt x="1191" y="461"/>
                  </a:lnTo>
                  <a:lnTo>
                    <a:pt x="1269" y="421"/>
                  </a:lnTo>
                  <a:lnTo>
                    <a:pt x="1349" y="385"/>
                  </a:lnTo>
                  <a:lnTo>
                    <a:pt x="1431" y="352"/>
                  </a:lnTo>
                  <a:lnTo>
                    <a:pt x="1516" y="323"/>
                  </a:lnTo>
                  <a:lnTo>
                    <a:pt x="1602" y="299"/>
                  </a:lnTo>
                  <a:lnTo>
                    <a:pt x="1689" y="279"/>
                  </a:lnTo>
                  <a:lnTo>
                    <a:pt x="1779" y="263"/>
                  </a:lnTo>
                  <a:lnTo>
                    <a:pt x="1869" y="252"/>
                  </a:lnTo>
                  <a:lnTo>
                    <a:pt x="1961" y="244"/>
                  </a:lnTo>
                  <a:lnTo>
                    <a:pt x="2054" y="242"/>
                  </a:lnTo>
                  <a:lnTo>
                    <a:pt x="2147" y="244"/>
                  </a:lnTo>
                  <a:lnTo>
                    <a:pt x="2240" y="252"/>
                  </a:lnTo>
                  <a:lnTo>
                    <a:pt x="2331" y="263"/>
                  </a:lnTo>
                  <a:lnTo>
                    <a:pt x="2419" y="279"/>
                  </a:lnTo>
                  <a:lnTo>
                    <a:pt x="2508" y="299"/>
                  </a:lnTo>
                  <a:lnTo>
                    <a:pt x="2594" y="323"/>
                  </a:lnTo>
                  <a:lnTo>
                    <a:pt x="2678" y="352"/>
                  </a:lnTo>
                  <a:lnTo>
                    <a:pt x="2759" y="385"/>
                  </a:lnTo>
                  <a:lnTo>
                    <a:pt x="2840" y="421"/>
                  </a:lnTo>
                  <a:lnTo>
                    <a:pt x="2918" y="461"/>
                  </a:lnTo>
                  <a:lnTo>
                    <a:pt x="2994" y="505"/>
                  </a:lnTo>
                  <a:lnTo>
                    <a:pt x="3068" y="551"/>
                  </a:lnTo>
                  <a:lnTo>
                    <a:pt x="3139" y="602"/>
                  </a:lnTo>
                  <a:lnTo>
                    <a:pt x="3207" y="656"/>
                  </a:lnTo>
                  <a:lnTo>
                    <a:pt x="3273" y="713"/>
                  </a:lnTo>
                  <a:lnTo>
                    <a:pt x="3336" y="774"/>
                  </a:lnTo>
                  <a:lnTo>
                    <a:pt x="3396" y="836"/>
                  </a:lnTo>
                  <a:lnTo>
                    <a:pt x="3453" y="902"/>
                  </a:lnTo>
                  <a:lnTo>
                    <a:pt x="3506" y="971"/>
                  </a:lnTo>
                  <a:lnTo>
                    <a:pt x="3557" y="1041"/>
                  </a:lnTo>
                  <a:lnTo>
                    <a:pt x="3604" y="1115"/>
                  </a:lnTo>
                  <a:lnTo>
                    <a:pt x="3648" y="1191"/>
                  </a:lnTo>
                  <a:lnTo>
                    <a:pt x="3688" y="1269"/>
                  </a:lnTo>
                  <a:lnTo>
                    <a:pt x="3724" y="1350"/>
                  </a:lnTo>
                  <a:lnTo>
                    <a:pt x="3757" y="1431"/>
                  </a:lnTo>
                  <a:lnTo>
                    <a:pt x="3785" y="1517"/>
                  </a:lnTo>
                  <a:lnTo>
                    <a:pt x="3810" y="1603"/>
                  </a:lnTo>
                  <a:lnTo>
                    <a:pt x="3829" y="1690"/>
                  </a:lnTo>
                  <a:lnTo>
                    <a:pt x="3846" y="1780"/>
                  </a:lnTo>
                  <a:lnTo>
                    <a:pt x="3858" y="1870"/>
                  </a:lnTo>
                  <a:lnTo>
                    <a:pt x="3864" y="1962"/>
                  </a:lnTo>
                  <a:lnTo>
                    <a:pt x="3867" y="2055"/>
                  </a:lnTo>
                  <a:close/>
                </a:path>
              </a:pathLst>
            </a:custGeom>
            <a:solidFill>
              <a:srgbClr val="B9B8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7"/>
            <p:cNvSpPr>
              <a:spLocks noChangeAspect="1" noEditPoints="1"/>
            </p:cNvSpPr>
            <p:nvPr/>
          </p:nvSpPr>
          <p:spPr bwMode="auto">
            <a:xfrm>
              <a:off x="4006" y="1328"/>
              <a:ext cx="463" cy="463"/>
            </a:xfrm>
            <a:custGeom>
              <a:avLst/>
              <a:gdLst>
                <a:gd name="T0" fmla="*/ 0 w 3866"/>
                <a:gd name="T1" fmla="*/ 0 h 3868"/>
                <a:gd name="T2" fmla="*/ 0 w 3866"/>
                <a:gd name="T3" fmla="*/ 0 h 3868"/>
                <a:gd name="T4" fmla="*/ 0 w 3866"/>
                <a:gd name="T5" fmla="*/ 0 h 3868"/>
                <a:gd name="T6" fmla="*/ 0 w 3866"/>
                <a:gd name="T7" fmla="*/ 0 h 3868"/>
                <a:gd name="T8" fmla="*/ 0 w 3866"/>
                <a:gd name="T9" fmla="*/ 0 h 3868"/>
                <a:gd name="T10" fmla="*/ 0 w 3866"/>
                <a:gd name="T11" fmla="*/ 0 h 3868"/>
                <a:gd name="T12" fmla="*/ 0 w 3866"/>
                <a:gd name="T13" fmla="*/ 0 h 3868"/>
                <a:gd name="T14" fmla="*/ 0 w 3866"/>
                <a:gd name="T15" fmla="*/ 0 h 3868"/>
                <a:gd name="T16" fmla="*/ 0 w 3866"/>
                <a:gd name="T17" fmla="*/ 0 h 3868"/>
                <a:gd name="T18" fmla="*/ 0 w 3866"/>
                <a:gd name="T19" fmla="*/ 0 h 3868"/>
                <a:gd name="T20" fmla="*/ 0 w 3866"/>
                <a:gd name="T21" fmla="*/ 0 h 3868"/>
                <a:gd name="T22" fmla="*/ 0 w 3866"/>
                <a:gd name="T23" fmla="*/ 0 h 3868"/>
                <a:gd name="T24" fmla="*/ 0 w 3866"/>
                <a:gd name="T25" fmla="*/ 0 h 3868"/>
                <a:gd name="T26" fmla="*/ 0 w 3866"/>
                <a:gd name="T27" fmla="*/ 0 h 3868"/>
                <a:gd name="T28" fmla="*/ 0 w 3866"/>
                <a:gd name="T29" fmla="*/ 0 h 3868"/>
                <a:gd name="T30" fmla="*/ 0 w 3866"/>
                <a:gd name="T31" fmla="*/ 0 h 3868"/>
                <a:gd name="T32" fmla="*/ 0 w 3866"/>
                <a:gd name="T33" fmla="*/ 0 h 3868"/>
                <a:gd name="T34" fmla="*/ 0 w 3866"/>
                <a:gd name="T35" fmla="*/ 0 h 3868"/>
                <a:gd name="T36" fmla="*/ 0 w 3866"/>
                <a:gd name="T37" fmla="*/ 0 h 3868"/>
                <a:gd name="T38" fmla="*/ 0 w 3866"/>
                <a:gd name="T39" fmla="*/ 0 h 3868"/>
                <a:gd name="T40" fmla="*/ 0 w 3866"/>
                <a:gd name="T41" fmla="*/ 0 h 3868"/>
                <a:gd name="T42" fmla="*/ 0 w 3866"/>
                <a:gd name="T43" fmla="*/ 0 h 3868"/>
                <a:gd name="T44" fmla="*/ 0 w 3866"/>
                <a:gd name="T45" fmla="*/ 0 h 3868"/>
                <a:gd name="T46" fmla="*/ 0 w 3866"/>
                <a:gd name="T47" fmla="*/ 0 h 3868"/>
                <a:gd name="T48" fmla="*/ 0 w 3866"/>
                <a:gd name="T49" fmla="*/ 0 h 3868"/>
                <a:gd name="T50" fmla="*/ 0 w 3866"/>
                <a:gd name="T51" fmla="*/ 0 h 3868"/>
                <a:gd name="T52" fmla="*/ 0 w 3866"/>
                <a:gd name="T53" fmla="*/ 0 h 3868"/>
                <a:gd name="T54" fmla="*/ 0 w 3866"/>
                <a:gd name="T55" fmla="*/ 0 h 3868"/>
                <a:gd name="T56" fmla="*/ 0 w 3866"/>
                <a:gd name="T57" fmla="*/ 0 h 3868"/>
                <a:gd name="T58" fmla="*/ 0 w 3866"/>
                <a:gd name="T59" fmla="*/ 0 h 3868"/>
                <a:gd name="T60" fmla="*/ 0 w 3866"/>
                <a:gd name="T61" fmla="*/ 0 h 3868"/>
                <a:gd name="T62" fmla="*/ 0 w 3866"/>
                <a:gd name="T63" fmla="*/ 0 h 3868"/>
                <a:gd name="T64" fmla="*/ 0 w 3866"/>
                <a:gd name="T65" fmla="*/ 0 h 3868"/>
                <a:gd name="T66" fmla="*/ 0 w 3866"/>
                <a:gd name="T67" fmla="*/ 0 h 3868"/>
                <a:gd name="T68" fmla="*/ 0 w 3866"/>
                <a:gd name="T69" fmla="*/ 0 h 3868"/>
                <a:gd name="T70" fmla="*/ 0 w 3866"/>
                <a:gd name="T71" fmla="*/ 0 h 3868"/>
                <a:gd name="T72" fmla="*/ 0 w 3866"/>
                <a:gd name="T73" fmla="*/ 0 h 3868"/>
                <a:gd name="T74" fmla="*/ 0 w 3866"/>
                <a:gd name="T75" fmla="*/ 0 h 3868"/>
                <a:gd name="T76" fmla="*/ 0 w 3866"/>
                <a:gd name="T77" fmla="*/ 0 h 3868"/>
                <a:gd name="T78" fmla="*/ 0 w 3866"/>
                <a:gd name="T79" fmla="*/ 0 h 3868"/>
                <a:gd name="T80" fmla="*/ 0 w 3866"/>
                <a:gd name="T81" fmla="*/ 0 h 3868"/>
                <a:gd name="T82" fmla="*/ 0 w 3866"/>
                <a:gd name="T83" fmla="*/ 0 h 3868"/>
                <a:gd name="T84" fmla="*/ 0 w 3866"/>
                <a:gd name="T85" fmla="*/ 0 h 3868"/>
                <a:gd name="T86" fmla="*/ 0 w 3866"/>
                <a:gd name="T87" fmla="*/ 0 h 3868"/>
                <a:gd name="T88" fmla="*/ 0 w 3866"/>
                <a:gd name="T89" fmla="*/ 0 h 3868"/>
                <a:gd name="T90" fmla="*/ 0 w 3866"/>
                <a:gd name="T91" fmla="*/ 0 h 3868"/>
                <a:gd name="T92" fmla="*/ 0 w 3866"/>
                <a:gd name="T93" fmla="*/ 0 h 3868"/>
                <a:gd name="T94" fmla="*/ 0 w 3866"/>
                <a:gd name="T95" fmla="*/ 0 h 3868"/>
                <a:gd name="T96" fmla="*/ 0 w 3866"/>
                <a:gd name="T97" fmla="*/ 0 h 3868"/>
                <a:gd name="T98" fmla="*/ 0 w 3866"/>
                <a:gd name="T99" fmla="*/ 0 h 3868"/>
                <a:gd name="T100" fmla="*/ 0 w 3866"/>
                <a:gd name="T101" fmla="*/ 0 h 38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66"/>
                <a:gd name="T154" fmla="*/ 0 h 3868"/>
                <a:gd name="T155" fmla="*/ 3866 w 3866"/>
                <a:gd name="T156" fmla="*/ 3868 h 38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66" h="3868">
                  <a:moveTo>
                    <a:pt x="3866" y="1934"/>
                  </a:moveTo>
                  <a:lnTo>
                    <a:pt x="3863" y="1834"/>
                  </a:lnTo>
                  <a:lnTo>
                    <a:pt x="3856" y="1737"/>
                  </a:lnTo>
                  <a:lnTo>
                    <a:pt x="3843" y="1639"/>
                  </a:lnTo>
                  <a:lnTo>
                    <a:pt x="3826" y="1544"/>
                  </a:lnTo>
                  <a:lnTo>
                    <a:pt x="3805" y="1451"/>
                  </a:lnTo>
                  <a:lnTo>
                    <a:pt x="3779" y="1359"/>
                  </a:lnTo>
                  <a:lnTo>
                    <a:pt x="3748" y="1270"/>
                  </a:lnTo>
                  <a:lnTo>
                    <a:pt x="3714" y="1181"/>
                  </a:lnTo>
                  <a:lnTo>
                    <a:pt x="3674" y="1096"/>
                  </a:lnTo>
                  <a:lnTo>
                    <a:pt x="3632" y="1012"/>
                  </a:lnTo>
                  <a:lnTo>
                    <a:pt x="3586" y="932"/>
                  </a:lnTo>
                  <a:lnTo>
                    <a:pt x="3535" y="853"/>
                  </a:lnTo>
                  <a:lnTo>
                    <a:pt x="3482" y="777"/>
                  </a:lnTo>
                  <a:lnTo>
                    <a:pt x="3424" y="704"/>
                  </a:lnTo>
                  <a:lnTo>
                    <a:pt x="3363" y="634"/>
                  </a:lnTo>
                  <a:lnTo>
                    <a:pt x="3299" y="566"/>
                  </a:lnTo>
                  <a:lnTo>
                    <a:pt x="3232" y="503"/>
                  </a:lnTo>
                  <a:lnTo>
                    <a:pt x="3162" y="442"/>
                  </a:lnTo>
                  <a:lnTo>
                    <a:pt x="3088" y="385"/>
                  </a:lnTo>
                  <a:lnTo>
                    <a:pt x="3014" y="330"/>
                  </a:lnTo>
                  <a:lnTo>
                    <a:pt x="2934" y="281"/>
                  </a:lnTo>
                  <a:lnTo>
                    <a:pt x="2854" y="234"/>
                  </a:lnTo>
                  <a:lnTo>
                    <a:pt x="2770" y="191"/>
                  </a:lnTo>
                  <a:lnTo>
                    <a:pt x="2685" y="152"/>
                  </a:lnTo>
                  <a:lnTo>
                    <a:pt x="2596" y="117"/>
                  </a:lnTo>
                  <a:lnTo>
                    <a:pt x="2507" y="87"/>
                  </a:lnTo>
                  <a:lnTo>
                    <a:pt x="2415" y="61"/>
                  </a:lnTo>
                  <a:lnTo>
                    <a:pt x="2322" y="39"/>
                  </a:lnTo>
                  <a:lnTo>
                    <a:pt x="2227" y="22"/>
                  </a:lnTo>
                  <a:lnTo>
                    <a:pt x="2131" y="11"/>
                  </a:lnTo>
                  <a:lnTo>
                    <a:pt x="2032" y="3"/>
                  </a:lnTo>
                  <a:lnTo>
                    <a:pt x="1932" y="0"/>
                  </a:lnTo>
                  <a:lnTo>
                    <a:pt x="1832" y="3"/>
                  </a:lnTo>
                  <a:lnTo>
                    <a:pt x="1735" y="11"/>
                  </a:lnTo>
                  <a:lnTo>
                    <a:pt x="1638" y="22"/>
                  </a:lnTo>
                  <a:lnTo>
                    <a:pt x="1543" y="39"/>
                  </a:lnTo>
                  <a:lnTo>
                    <a:pt x="1449" y="61"/>
                  </a:lnTo>
                  <a:lnTo>
                    <a:pt x="1358" y="87"/>
                  </a:lnTo>
                  <a:lnTo>
                    <a:pt x="1268" y="117"/>
                  </a:lnTo>
                  <a:lnTo>
                    <a:pt x="1180" y="152"/>
                  </a:lnTo>
                  <a:lnTo>
                    <a:pt x="1095" y="191"/>
                  </a:lnTo>
                  <a:lnTo>
                    <a:pt x="1011" y="234"/>
                  </a:lnTo>
                  <a:lnTo>
                    <a:pt x="930" y="281"/>
                  </a:lnTo>
                  <a:lnTo>
                    <a:pt x="852" y="330"/>
                  </a:lnTo>
                  <a:lnTo>
                    <a:pt x="776" y="385"/>
                  </a:lnTo>
                  <a:lnTo>
                    <a:pt x="702" y="442"/>
                  </a:lnTo>
                  <a:lnTo>
                    <a:pt x="633" y="503"/>
                  </a:lnTo>
                  <a:lnTo>
                    <a:pt x="565" y="566"/>
                  </a:lnTo>
                  <a:lnTo>
                    <a:pt x="502" y="634"/>
                  </a:lnTo>
                  <a:lnTo>
                    <a:pt x="441" y="704"/>
                  </a:lnTo>
                  <a:lnTo>
                    <a:pt x="384" y="777"/>
                  </a:lnTo>
                  <a:lnTo>
                    <a:pt x="329" y="853"/>
                  </a:lnTo>
                  <a:lnTo>
                    <a:pt x="280" y="932"/>
                  </a:lnTo>
                  <a:lnTo>
                    <a:pt x="233" y="1012"/>
                  </a:lnTo>
                  <a:lnTo>
                    <a:pt x="190" y="1096"/>
                  </a:lnTo>
                  <a:lnTo>
                    <a:pt x="152" y="1181"/>
                  </a:lnTo>
                  <a:lnTo>
                    <a:pt x="116" y="1270"/>
                  </a:lnTo>
                  <a:lnTo>
                    <a:pt x="86" y="1359"/>
                  </a:lnTo>
                  <a:lnTo>
                    <a:pt x="60" y="1451"/>
                  </a:lnTo>
                  <a:lnTo>
                    <a:pt x="38" y="1544"/>
                  </a:lnTo>
                  <a:lnTo>
                    <a:pt x="21" y="1639"/>
                  </a:lnTo>
                  <a:lnTo>
                    <a:pt x="10" y="1737"/>
                  </a:lnTo>
                  <a:lnTo>
                    <a:pt x="2" y="1834"/>
                  </a:lnTo>
                  <a:lnTo>
                    <a:pt x="0" y="1934"/>
                  </a:lnTo>
                  <a:lnTo>
                    <a:pt x="2" y="2034"/>
                  </a:lnTo>
                  <a:lnTo>
                    <a:pt x="10" y="2132"/>
                  </a:lnTo>
                  <a:lnTo>
                    <a:pt x="21" y="2229"/>
                  </a:lnTo>
                  <a:lnTo>
                    <a:pt x="38" y="2324"/>
                  </a:lnTo>
                  <a:lnTo>
                    <a:pt x="60" y="2418"/>
                  </a:lnTo>
                  <a:lnTo>
                    <a:pt x="86" y="2509"/>
                  </a:lnTo>
                  <a:lnTo>
                    <a:pt x="116" y="2599"/>
                  </a:lnTo>
                  <a:lnTo>
                    <a:pt x="152" y="2687"/>
                  </a:lnTo>
                  <a:lnTo>
                    <a:pt x="190" y="2773"/>
                  </a:lnTo>
                  <a:lnTo>
                    <a:pt x="233" y="2856"/>
                  </a:lnTo>
                  <a:lnTo>
                    <a:pt x="280" y="2937"/>
                  </a:lnTo>
                  <a:lnTo>
                    <a:pt x="329" y="3016"/>
                  </a:lnTo>
                  <a:lnTo>
                    <a:pt x="384" y="3091"/>
                  </a:lnTo>
                  <a:lnTo>
                    <a:pt x="441" y="3165"/>
                  </a:lnTo>
                  <a:lnTo>
                    <a:pt x="502" y="3235"/>
                  </a:lnTo>
                  <a:lnTo>
                    <a:pt x="565" y="3302"/>
                  </a:lnTo>
                  <a:lnTo>
                    <a:pt x="633" y="3366"/>
                  </a:lnTo>
                  <a:lnTo>
                    <a:pt x="702" y="3427"/>
                  </a:lnTo>
                  <a:lnTo>
                    <a:pt x="776" y="3485"/>
                  </a:lnTo>
                  <a:lnTo>
                    <a:pt x="852" y="3538"/>
                  </a:lnTo>
                  <a:lnTo>
                    <a:pt x="930" y="3589"/>
                  </a:lnTo>
                  <a:lnTo>
                    <a:pt x="1011" y="3636"/>
                  </a:lnTo>
                  <a:lnTo>
                    <a:pt x="1095" y="3678"/>
                  </a:lnTo>
                  <a:lnTo>
                    <a:pt x="1180" y="3716"/>
                  </a:lnTo>
                  <a:lnTo>
                    <a:pt x="1268" y="3751"/>
                  </a:lnTo>
                  <a:lnTo>
                    <a:pt x="1358" y="3782"/>
                  </a:lnTo>
                  <a:lnTo>
                    <a:pt x="1449" y="3808"/>
                  </a:lnTo>
                  <a:lnTo>
                    <a:pt x="1543" y="3830"/>
                  </a:lnTo>
                  <a:lnTo>
                    <a:pt x="1638" y="3847"/>
                  </a:lnTo>
                  <a:lnTo>
                    <a:pt x="1735" y="3859"/>
                  </a:lnTo>
                  <a:lnTo>
                    <a:pt x="1832" y="3866"/>
                  </a:lnTo>
                  <a:lnTo>
                    <a:pt x="1932" y="3868"/>
                  </a:lnTo>
                  <a:lnTo>
                    <a:pt x="2032" y="3866"/>
                  </a:lnTo>
                  <a:lnTo>
                    <a:pt x="2131" y="3859"/>
                  </a:lnTo>
                  <a:lnTo>
                    <a:pt x="2227" y="3847"/>
                  </a:lnTo>
                  <a:lnTo>
                    <a:pt x="2322" y="3830"/>
                  </a:lnTo>
                  <a:lnTo>
                    <a:pt x="2415" y="3808"/>
                  </a:lnTo>
                  <a:lnTo>
                    <a:pt x="2507" y="3782"/>
                  </a:lnTo>
                  <a:lnTo>
                    <a:pt x="2596" y="3751"/>
                  </a:lnTo>
                  <a:lnTo>
                    <a:pt x="2685" y="3716"/>
                  </a:lnTo>
                  <a:lnTo>
                    <a:pt x="2770" y="3678"/>
                  </a:lnTo>
                  <a:lnTo>
                    <a:pt x="2854" y="3636"/>
                  </a:lnTo>
                  <a:lnTo>
                    <a:pt x="2934" y="3589"/>
                  </a:lnTo>
                  <a:lnTo>
                    <a:pt x="3014" y="3538"/>
                  </a:lnTo>
                  <a:lnTo>
                    <a:pt x="3088" y="3485"/>
                  </a:lnTo>
                  <a:lnTo>
                    <a:pt x="3162" y="3427"/>
                  </a:lnTo>
                  <a:lnTo>
                    <a:pt x="3232" y="3366"/>
                  </a:lnTo>
                  <a:lnTo>
                    <a:pt x="3299" y="3302"/>
                  </a:lnTo>
                  <a:lnTo>
                    <a:pt x="3363" y="3235"/>
                  </a:lnTo>
                  <a:lnTo>
                    <a:pt x="3424" y="3165"/>
                  </a:lnTo>
                  <a:lnTo>
                    <a:pt x="3482" y="3091"/>
                  </a:lnTo>
                  <a:lnTo>
                    <a:pt x="3535" y="3016"/>
                  </a:lnTo>
                  <a:lnTo>
                    <a:pt x="3586" y="2937"/>
                  </a:lnTo>
                  <a:lnTo>
                    <a:pt x="3632" y="2856"/>
                  </a:lnTo>
                  <a:lnTo>
                    <a:pt x="3674" y="2773"/>
                  </a:lnTo>
                  <a:lnTo>
                    <a:pt x="3714" y="2687"/>
                  </a:lnTo>
                  <a:lnTo>
                    <a:pt x="3748" y="2599"/>
                  </a:lnTo>
                  <a:lnTo>
                    <a:pt x="3779" y="2509"/>
                  </a:lnTo>
                  <a:lnTo>
                    <a:pt x="3805" y="2418"/>
                  </a:lnTo>
                  <a:lnTo>
                    <a:pt x="3826" y="2324"/>
                  </a:lnTo>
                  <a:lnTo>
                    <a:pt x="3843" y="2229"/>
                  </a:lnTo>
                  <a:lnTo>
                    <a:pt x="3856" y="2132"/>
                  </a:lnTo>
                  <a:lnTo>
                    <a:pt x="3863" y="2034"/>
                  </a:lnTo>
                  <a:lnTo>
                    <a:pt x="3866" y="1934"/>
                  </a:lnTo>
                  <a:close/>
                  <a:moveTo>
                    <a:pt x="3623" y="1934"/>
                  </a:moveTo>
                  <a:lnTo>
                    <a:pt x="3621" y="2022"/>
                  </a:lnTo>
                  <a:lnTo>
                    <a:pt x="3615" y="2108"/>
                  </a:lnTo>
                  <a:lnTo>
                    <a:pt x="3604" y="2192"/>
                  </a:lnTo>
                  <a:lnTo>
                    <a:pt x="3589" y="2276"/>
                  </a:lnTo>
                  <a:lnTo>
                    <a:pt x="3570" y="2357"/>
                  </a:lnTo>
                  <a:lnTo>
                    <a:pt x="3547" y="2438"/>
                  </a:lnTo>
                  <a:lnTo>
                    <a:pt x="3521" y="2516"/>
                  </a:lnTo>
                  <a:lnTo>
                    <a:pt x="3491" y="2593"/>
                  </a:lnTo>
                  <a:lnTo>
                    <a:pt x="3457" y="2668"/>
                  </a:lnTo>
                  <a:lnTo>
                    <a:pt x="3419" y="2741"/>
                  </a:lnTo>
                  <a:lnTo>
                    <a:pt x="3379" y="2812"/>
                  </a:lnTo>
                  <a:lnTo>
                    <a:pt x="3336" y="2880"/>
                  </a:lnTo>
                  <a:lnTo>
                    <a:pt x="3288" y="2947"/>
                  </a:lnTo>
                  <a:lnTo>
                    <a:pt x="3238" y="3011"/>
                  </a:lnTo>
                  <a:lnTo>
                    <a:pt x="3185" y="3072"/>
                  </a:lnTo>
                  <a:lnTo>
                    <a:pt x="3128" y="3131"/>
                  </a:lnTo>
                  <a:lnTo>
                    <a:pt x="3069" y="3188"/>
                  </a:lnTo>
                  <a:lnTo>
                    <a:pt x="3008" y="3241"/>
                  </a:lnTo>
                  <a:lnTo>
                    <a:pt x="2944" y="3291"/>
                  </a:lnTo>
                  <a:lnTo>
                    <a:pt x="2878" y="3337"/>
                  </a:lnTo>
                  <a:lnTo>
                    <a:pt x="2810" y="3382"/>
                  </a:lnTo>
                  <a:lnTo>
                    <a:pt x="2738" y="3422"/>
                  </a:lnTo>
                  <a:lnTo>
                    <a:pt x="2666" y="3460"/>
                  </a:lnTo>
                  <a:lnTo>
                    <a:pt x="2591" y="3494"/>
                  </a:lnTo>
                  <a:lnTo>
                    <a:pt x="2514" y="3525"/>
                  </a:lnTo>
                  <a:lnTo>
                    <a:pt x="2436" y="3551"/>
                  </a:lnTo>
                  <a:lnTo>
                    <a:pt x="2355" y="3573"/>
                  </a:lnTo>
                  <a:lnTo>
                    <a:pt x="2273" y="3593"/>
                  </a:lnTo>
                  <a:lnTo>
                    <a:pt x="2190" y="3607"/>
                  </a:lnTo>
                  <a:lnTo>
                    <a:pt x="2106" y="3619"/>
                  </a:lnTo>
                  <a:lnTo>
                    <a:pt x="2020" y="3624"/>
                  </a:lnTo>
                  <a:lnTo>
                    <a:pt x="1932" y="3627"/>
                  </a:lnTo>
                  <a:lnTo>
                    <a:pt x="1845" y="3624"/>
                  </a:lnTo>
                  <a:lnTo>
                    <a:pt x="1760" y="3619"/>
                  </a:lnTo>
                  <a:lnTo>
                    <a:pt x="1675" y="3607"/>
                  </a:lnTo>
                  <a:lnTo>
                    <a:pt x="1591" y="3593"/>
                  </a:lnTo>
                  <a:lnTo>
                    <a:pt x="1509" y="3573"/>
                  </a:lnTo>
                  <a:lnTo>
                    <a:pt x="1429" y="3551"/>
                  </a:lnTo>
                  <a:lnTo>
                    <a:pt x="1351" y="3525"/>
                  </a:lnTo>
                  <a:lnTo>
                    <a:pt x="1274" y="3494"/>
                  </a:lnTo>
                  <a:lnTo>
                    <a:pt x="1199" y="3460"/>
                  </a:lnTo>
                  <a:lnTo>
                    <a:pt x="1126" y="3422"/>
                  </a:lnTo>
                  <a:lnTo>
                    <a:pt x="1055" y="3382"/>
                  </a:lnTo>
                  <a:lnTo>
                    <a:pt x="987" y="3337"/>
                  </a:lnTo>
                  <a:lnTo>
                    <a:pt x="920" y="3291"/>
                  </a:lnTo>
                  <a:lnTo>
                    <a:pt x="857" y="3241"/>
                  </a:lnTo>
                  <a:lnTo>
                    <a:pt x="795" y="3188"/>
                  </a:lnTo>
                  <a:lnTo>
                    <a:pt x="736" y="3131"/>
                  </a:lnTo>
                  <a:lnTo>
                    <a:pt x="681" y="3072"/>
                  </a:lnTo>
                  <a:lnTo>
                    <a:pt x="628" y="3011"/>
                  </a:lnTo>
                  <a:lnTo>
                    <a:pt x="577" y="2947"/>
                  </a:lnTo>
                  <a:lnTo>
                    <a:pt x="530" y="2880"/>
                  </a:lnTo>
                  <a:lnTo>
                    <a:pt x="486" y="2812"/>
                  </a:lnTo>
                  <a:lnTo>
                    <a:pt x="445" y="2741"/>
                  </a:lnTo>
                  <a:lnTo>
                    <a:pt x="408" y="2668"/>
                  </a:lnTo>
                  <a:lnTo>
                    <a:pt x="374" y="2593"/>
                  </a:lnTo>
                  <a:lnTo>
                    <a:pt x="343" y="2516"/>
                  </a:lnTo>
                  <a:lnTo>
                    <a:pt x="317" y="2438"/>
                  </a:lnTo>
                  <a:lnTo>
                    <a:pt x="294" y="2357"/>
                  </a:lnTo>
                  <a:lnTo>
                    <a:pt x="275" y="2276"/>
                  </a:lnTo>
                  <a:lnTo>
                    <a:pt x="260" y="2192"/>
                  </a:lnTo>
                  <a:lnTo>
                    <a:pt x="250" y="2108"/>
                  </a:lnTo>
                  <a:lnTo>
                    <a:pt x="243" y="2022"/>
                  </a:lnTo>
                  <a:lnTo>
                    <a:pt x="241" y="1934"/>
                  </a:lnTo>
                  <a:lnTo>
                    <a:pt x="243" y="1847"/>
                  </a:lnTo>
                  <a:lnTo>
                    <a:pt x="250" y="1762"/>
                  </a:lnTo>
                  <a:lnTo>
                    <a:pt x="260" y="1677"/>
                  </a:lnTo>
                  <a:lnTo>
                    <a:pt x="275" y="1593"/>
                  </a:lnTo>
                  <a:lnTo>
                    <a:pt x="294" y="1511"/>
                  </a:lnTo>
                  <a:lnTo>
                    <a:pt x="317" y="1431"/>
                  </a:lnTo>
                  <a:lnTo>
                    <a:pt x="343" y="1352"/>
                  </a:lnTo>
                  <a:lnTo>
                    <a:pt x="374" y="1275"/>
                  </a:lnTo>
                  <a:lnTo>
                    <a:pt x="408" y="1200"/>
                  </a:lnTo>
                  <a:lnTo>
                    <a:pt x="445" y="1128"/>
                  </a:lnTo>
                  <a:lnTo>
                    <a:pt x="486" y="1056"/>
                  </a:lnTo>
                  <a:lnTo>
                    <a:pt x="530" y="988"/>
                  </a:lnTo>
                  <a:lnTo>
                    <a:pt x="577" y="921"/>
                  </a:lnTo>
                  <a:lnTo>
                    <a:pt x="628" y="858"/>
                  </a:lnTo>
                  <a:lnTo>
                    <a:pt x="681" y="797"/>
                  </a:lnTo>
                  <a:lnTo>
                    <a:pt x="736" y="738"/>
                  </a:lnTo>
                  <a:lnTo>
                    <a:pt x="795" y="682"/>
                  </a:lnTo>
                  <a:lnTo>
                    <a:pt x="857" y="629"/>
                  </a:lnTo>
                  <a:lnTo>
                    <a:pt x="920" y="578"/>
                  </a:lnTo>
                  <a:lnTo>
                    <a:pt x="987" y="531"/>
                  </a:lnTo>
                  <a:lnTo>
                    <a:pt x="1055" y="487"/>
                  </a:lnTo>
                  <a:lnTo>
                    <a:pt x="1126" y="446"/>
                  </a:lnTo>
                  <a:lnTo>
                    <a:pt x="1199" y="409"/>
                  </a:lnTo>
                  <a:lnTo>
                    <a:pt x="1274" y="375"/>
                  </a:lnTo>
                  <a:lnTo>
                    <a:pt x="1351" y="344"/>
                  </a:lnTo>
                  <a:lnTo>
                    <a:pt x="1429" y="318"/>
                  </a:lnTo>
                  <a:lnTo>
                    <a:pt x="1509" y="295"/>
                  </a:lnTo>
                  <a:lnTo>
                    <a:pt x="1591" y="276"/>
                  </a:lnTo>
                  <a:lnTo>
                    <a:pt x="1675" y="261"/>
                  </a:lnTo>
                  <a:lnTo>
                    <a:pt x="1760" y="251"/>
                  </a:lnTo>
                  <a:lnTo>
                    <a:pt x="1845" y="244"/>
                  </a:lnTo>
                  <a:lnTo>
                    <a:pt x="1932" y="242"/>
                  </a:lnTo>
                  <a:lnTo>
                    <a:pt x="2020" y="244"/>
                  </a:lnTo>
                  <a:lnTo>
                    <a:pt x="2106" y="251"/>
                  </a:lnTo>
                  <a:lnTo>
                    <a:pt x="2190" y="261"/>
                  </a:lnTo>
                  <a:lnTo>
                    <a:pt x="2273" y="276"/>
                  </a:lnTo>
                  <a:lnTo>
                    <a:pt x="2355" y="295"/>
                  </a:lnTo>
                  <a:lnTo>
                    <a:pt x="2436" y="318"/>
                  </a:lnTo>
                  <a:lnTo>
                    <a:pt x="2514" y="344"/>
                  </a:lnTo>
                  <a:lnTo>
                    <a:pt x="2591" y="375"/>
                  </a:lnTo>
                  <a:lnTo>
                    <a:pt x="2666" y="409"/>
                  </a:lnTo>
                  <a:lnTo>
                    <a:pt x="2738" y="446"/>
                  </a:lnTo>
                  <a:lnTo>
                    <a:pt x="2810" y="487"/>
                  </a:lnTo>
                  <a:lnTo>
                    <a:pt x="2878" y="531"/>
                  </a:lnTo>
                  <a:lnTo>
                    <a:pt x="2944" y="578"/>
                  </a:lnTo>
                  <a:lnTo>
                    <a:pt x="3008" y="629"/>
                  </a:lnTo>
                  <a:lnTo>
                    <a:pt x="3069" y="682"/>
                  </a:lnTo>
                  <a:lnTo>
                    <a:pt x="3128" y="738"/>
                  </a:lnTo>
                  <a:lnTo>
                    <a:pt x="3185" y="797"/>
                  </a:lnTo>
                  <a:lnTo>
                    <a:pt x="3238" y="858"/>
                  </a:lnTo>
                  <a:lnTo>
                    <a:pt x="3288" y="921"/>
                  </a:lnTo>
                  <a:lnTo>
                    <a:pt x="3336" y="988"/>
                  </a:lnTo>
                  <a:lnTo>
                    <a:pt x="3379" y="1056"/>
                  </a:lnTo>
                  <a:lnTo>
                    <a:pt x="3419" y="1128"/>
                  </a:lnTo>
                  <a:lnTo>
                    <a:pt x="3457" y="1200"/>
                  </a:lnTo>
                  <a:lnTo>
                    <a:pt x="3491" y="1275"/>
                  </a:lnTo>
                  <a:lnTo>
                    <a:pt x="3521" y="1352"/>
                  </a:lnTo>
                  <a:lnTo>
                    <a:pt x="3547" y="1431"/>
                  </a:lnTo>
                  <a:lnTo>
                    <a:pt x="3570" y="1511"/>
                  </a:lnTo>
                  <a:lnTo>
                    <a:pt x="3589" y="1593"/>
                  </a:lnTo>
                  <a:lnTo>
                    <a:pt x="3604" y="1677"/>
                  </a:lnTo>
                  <a:lnTo>
                    <a:pt x="3615" y="1762"/>
                  </a:lnTo>
                  <a:lnTo>
                    <a:pt x="3621" y="1847"/>
                  </a:lnTo>
                  <a:lnTo>
                    <a:pt x="3623" y="1934"/>
                  </a:lnTo>
                  <a:close/>
                </a:path>
              </a:pathLst>
            </a:custGeom>
            <a:solidFill>
              <a:srgbClr val="B8B7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8"/>
            <p:cNvSpPr>
              <a:spLocks noChangeAspect="1" noEditPoints="1"/>
            </p:cNvSpPr>
            <p:nvPr/>
          </p:nvSpPr>
          <p:spPr bwMode="auto">
            <a:xfrm>
              <a:off x="4020" y="1342"/>
              <a:ext cx="435" cy="435"/>
            </a:xfrm>
            <a:custGeom>
              <a:avLst/>
              <a:gdLst>
                <a:gd name="T0" fmla="*/ 0 w 3625"/>
                <a:gd name="T1" fmla="*/ 0 h 3627"/>
                <a:gd name="T2" fmla="*/ 0 w 3625"/>
                <a:gd name="T3" fmla="*/ 0 h 3627"/>
                <a:gd name="T4" fmla="*/ 0 w 3625"/>
                <a:gd name="T5" fmla="*/ 0 h 3627"/>
                <a:gd name="T6" fmla="*/ 0 w 3625"/>
                <a:gd name="T7" fmla="*/ 0 h 3627"/>
                <a:gd name="T8" fmla="*/ 0 w 3625"/>
                <a:gd name="T9" fmla="*/ 0 h 3627"/>
                <a:gd name="T10" fmla="*/ 0 w 3625"/>
                <a:gd name="T11" fmla="*/ 0 h 3627"/>
                <a:gd name="T12" fmla="*/ 0 w 3625"/>
                <a:gd name="T13" fmla="*/ 0 h 3627"/>
                <a:gd name="T14" fmla="*/ 0 w 3625"/>
                <a:gd name="T15" fmla="*/ 0 h 3627"/>
                <a:gd name="T16" fmla="*/ 0 w 3625"/>
                <a:gd name="T17" fmla="*/ 0 h 3627"/>
                <a:gd name="T18" fmla="*/ 0 w 3625"/>
                <a:gd name="T19" fmla="*/ 0 h 3627"/>
                <a:gd name="T20" fmla="*/ 0 w 3625"/>
                <a:gd name="T21" fmla="*/ 0 h 3627"/>
                <a:gd name="T22" fmla="*/ 0 w 3625"/>
                <a:gd name="T23" fmla="*/ 0 h 3627"/>
                <a:gd name="T24" fmla="*/ 0 w 3625"/>
                <a:gd name="T25" fmla="*/ 0 h 3627"/>
                <a:gd name="T26" fmla="*/ 0 w 3625"/>
                <a:gd name="T27" fmla="*/ 0 h 3627"/>
                <a:gd name="T28" fmla="*/ 0 w 3625"/>
                <a:gd name="T29" fmla="*/ 0 h 3627"/>
                <a:gd name="T30" fmla="*/ 0 w 3625"/>
                <a:gd name="T31" fmla="*/ 0 h 3627"/>
                <a:gd name="T32" fmla="*/ 0 w 3625"/>
                <a:gd name="T33" fmla="*/ 0 h 3627"/>
                <a:gd name="T34" fmla="*/ 0 w 3625"/>
                <a:gd name="T35" fmla="*/ 0 h 3627"/>
                <a:gd name="T36" fmla="*/ 0 w 3625"/>
                <a:gd name="T37" fmla="*/ 0 h 3627"/>
                <a:gd name="T38" fmla="*/ 0 w 3625"/>
                <a:gd name="T39" fmla="*/ 0 h 3627"/>
                <a:gd name="T40" fmla="*/ 0 w 3625"/>
                <a:gd name="T41" fmla="*/ 0 h 3627"/>
                <a:gd name="T42" fmla="*/ 0 w 3625"/>
                <a:gd name="T43" fmla="*/ 0 h 3627"/>
                <a:gd name="T44" fmla="*/ 0 w 3625"/>
                <a:gd name="T45" fmla="*/ 0 h 3627"/>
                <a:gd name="T46" fmla="*/ 0 w 3625"/>
                <a:gd name="T47" fmla="*/ 0 h 3627"/>
                <a:gd name="T48" fmla="*/ 0 w 3625"/>
                <a:gd name="T49" fmla="*/ 0 h 3627"/>
                <a:gd name="T50" fmla="*/ 0 w 3625"/>
                <a:gd name="T51" fmla="*/ 0 h 3627"/>
                <a:gd name="T52" fmla="*/ 0 w 3625"/>
                <a:gd name="T53" fmla="*/ 0 h 3627"/>
                <a:gd name="T54" fmla="*/ 0 w 3625"/>
                <a:gd name="T55" fmla="*/ 0 h 3627"/>
                <a:gd name="T56" fmla="*/ 0 w 3625"/>
                <a:gd name="T57" fmla="*/ 0 h 3627"/>
                <a:gd name="T58" fmla="*/ 0 w 3625"/>
                <a:gd name="T59" fmla="*/ 0 h 3627"/>
                <a:gd name="T60" fmla="*/ 0 w 3625"/>
                <a:gd name="T61" fmla="*/ 0 h 3627"/>
                <a:gd name="T62" fmla="*/ 0 w 3625"/>
                <a:gd name="T63" fmla="*/ 0 h 3627"/>
                <a:gd name="T64" fmla="*/ 0 w 3625"/>
                <a:gd name="T65" fmla="*/ 0 h 3627"/>
                <a:gd name="T66" fmla="*/ 0 w 3625"/>
                <a:gd name="T67" fmla="*/ 0 h 3627"/>
                <a:gd name="T68" fmla="*/ 0 w 3625"/>
                <a:gd name="T69" fmla="*/ 0 h 3627"/>
                <a:gd name="T70" fmla="*/ 0 w 3625"/>
                <a:gd name="T71" fmla="*/ 0 h 3627"/>
                <a:gd name="T72" fmla="*/ 0 w 3625"/>
                <a:gd name="T73" fmla="*/ 0 h 3627"/>
                <a:gd name="T74" fmla="*/ 0 w 3625"/>
                <a:gd name="T75" fmla="*/ 0 h 3627"/>
                <a:gd name="T76" fmla="*/ 0 w 3625"/>
                <a:gd name="T77" fmla="*/ 0 h 3627"/>
                <a:gd name="T78" fmla="*/ 0 w 3625"/>
                <a:gd name="T79" fmla="*/ 0 h 3627"/>
                <a:gd name="T80" fmla="*/ 0 w 3625"/>
                <a:gd name="T81" fmla="*/ 0 h 3627"/>
                <a:gd name="T82" fmla="*/ 0 w 3625"/>
                <a:gd name="T83" fmla="*/ 0 h 3627"/>
                <a:gd name="T84" fmla="*/ 0 w 3625"/>
                <a:gd name="T85" fmla="*/ 0 h 3627"/>
                <a:gd name="T86" fmla="*/ 0 w 3625"/>
                <a:gd name="T87" fmla="*/ 0 h 3627"/>
                <a:gd name="T88" fmla="*/ 0 w 3625"/>
                <a:gd name="T89" fmla="*/ 0 h 3627"/>
                <a:gd name="T90" fmla="*/ 0 w 3625"/>
                <a:gd name="T91" fmla="*/ 0 h 3627"/>
                <a:gd name="T92" fmla="*/ 0 w 3625"/>
                <a:gd name="T93" fmla="*/ 0 h 3627"/>
                <a:gd name="T94" fmla="*/ 0 w 3625"/>
                <a:gd name="T95" fmla="*/ 0 h 3627"/>
                <a:gd name="T96" fmla="*/ 0 w 3625"/>
                <a:gd name="T97" fmla="*/ 0 h 3627"/>
                <a:gd name="T98" fmla="*/ 0 w 3625"/>
                <a:gd name="T99" fmla="*/ 0 h 3627"/>
                <a:gd name="T100" fmla="*/ 0 w 3625"/>
                <a:gd name="T101" fmla="*/ 0 h 36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25"/>
                <a:gd name="T154" fmla="*/ 0 h 3627"/>
                <a:gd name="T155" fmla="*/ 3625 w 3625"/>
                <a:gd name="T156" fmla="*/ 3627 h 36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25" h="3627">
                  <a:moveTo>
                    <a:pt x="3625" y="1813"/>
                  </a:moveTo>
                  <a:lnTo>
                    <a:pt x="3622" y="1720"/>
                  </a:lnTo>
                  <a:lnTo>
                    <a:pt x="3616" y="1628"/>
                  </a:lnTo>
                  <a:lnTo>
                    <a:pt x="3604" y="1538"/>
                  </a:lnTo>
                  <a:lnTo>
                    <a:pt x="3587" y="1448"/>
                  </a:lnTo>
                  <a:lnTo>
                    <a:pt x="3568" y="1361"/>
                  </a:lnTo>
                  <a:lnTo>
                    <a:pt x="3543" y="1275"/>
                  </a:lnTo>
                  <a:lnTo>
                    <a:pt x="3515" y="1189"/>
                  </a:lnTo>
                  <a:lnTo>
                    <a:pt x="3482" y="1108"/>
                  </a:lnTo>
                  <a:lnTo>
                    <a:pt x="3446" y="1027"/>
                  </a:lnTo>
                  <a:lnTo>
                    <a:pt x="3406" y="949"/>
                  </a:lnTo>
                  <a:lnTo>
                    <a:pt x="3362" y="873"/>
                  </a:lnTo>
                  <a:lnTo>
                    <a:pt x="3315" y="799"/>
                  </a:lnTo>
                  <a:lnTo>
                    <a:pt x="3264" y="729"/>
                  </a:lnTo>
                  <a:lnTo>
                    <a:pt x="3211" y="660"/>
                  </a:lnTo>
                  <a:lnTo>
                    <a:pt x="3154" y="594"/>
                  </a:lnTo>
                  <a:lnTo>
                    <a:pt x="3094" y="532"/>
                  </a:lnTo>
                  <a:lnTo>
                    <a:pt x="3031" y="471"/>
                  </a:lnTo>
                  <a:lnTo>
                    <a:pt x="2965" y="414"/>
                  </a:lnTo>
                  <a:lnTo>
                    <a:pt x="2897" y="360"/>
                  </a:lnTo>
                  <a:lnTo>
                    <a:pt x="2826" y="309"/>
                  </a:lnTo>
                  <a:lnTo>
                    <a:pt x="2752" y="263"/>
                  </a:lnTo>
                  <a:lnTo>
                    <a:pt x="2676" y="219"/>
                  </a:lnTo>
                  <a:lnTo>
                    <a:pt x="2598" y="179"/>
                  </a:lnTo>
                  <a:lnTo>
                    <a:pt x="2517" y="143"/>
                  </a:lnTo>
                  <a:lnTo>
                    <a:pt x="2436" y="110"/>
                  </a:lnTo>
                  <a:lnTo>
                    <a:pt x="2352" y="81"/>
                  </a:lnTo>
                  <a:lnTo>
                    <a:pt x="2266" y="57"/>
                  </a:lnTo>
                  <a:lnTo>
                    <a:pt x="2177" y="37"/>
                  </a:lnTo>
                  <a:lnTo>
                    <a:pt x="2089" y="21"/>
                  </a:lnTo>
                  <a:lnTo>
                    <a:pt x="1998" y="10"/>
                  </a:lnTo>
                  <a:lnTo>
                    <a:pt x="1905" y="2"/>
                  </a:lnTo>
                  <a:lnTo>
                    <a:pt x="1812" y="0"/>
                  </a:lnTo>
                  <a:lnTo>
                    <a:pt x="1719" y="2"/>
                  </a:lnTo>
                  <a:lnTo>
                    <a:pt x="1627" y="10"/>
                  </a:lnTo>
                  <a:lnTo>
                    <a:pt x="1537" y="21"/>
                  </a:lnTo>
                  <a:lnTo>
                    <a:pt x="1447" y="37"/>
                  </a:lnTo>
                  <a:lnTo>
                    <a:pt x="1360" y="57"/>
                  </a:lnTo>
                  <a:lnTo>
                    <a:pt x="1274" y="81"/>
                  </a:lnTo>
                  <a:lnTo>
                    <a:pt x="1189" y="110"/>
                  </a:lnTo>
                  <a:lnTo>
                    <a:pt x="1107" y="143"/>
                  </a:lnTo>
                  <a:lnTo>
                    <a:pt x="1027" y="179"/>
                  </a:lnTo>
                  <a:lnTo>
                    <a:pt x="949" y="219"/>
                  </a:lnTo>
                  <a:lnTo>
                    <a:pt x="873" y="263"/>
                  </a:lnTo>
                  <a:lnTo>
                    <a:pt x="799" y="309"/>
                  </a:lnTo>
                  <a:lnTo>
                    <a:pt x="729" y="360"/>
                  </a:lnTo>
                  <a:lnTo>
                    <a:pt x="659" y="414"/>
                  </a:lnTo>
                  <a:lnTo>
                    <a:pt x="594" y="471"/>
                  </a:lnTo>
                  <a:lnTo>
                    <a:pt x="531" y="532"/>
                  </a:lnTo>
                  <a:lnTo>
                    <a:pt x="471" y="594"/>
                  </a:lnTo>
                  <a:lnTo>
                    <a:pt x="414" y="660"/>
                  </a:lnTo>
                  <a:lnTo>
                    <a:pt x="360" y="729"/>
                  </a:lnTo>
                  <a:lnTo>
                    <a:pt x="309" y="799"/>
                  </a:lnTo>
                  <a:lnTo>
                    <a:pt x="263" y="873"/>
                  </a:lnTo>
                  <a:lnTo>
                    <a:pt x="219" y="949"/>
                  </a:lnTo>
                  <a:lnTo>
                    <a:pt x="179" y="1027"/>
                  </a:lnTo>
                  <a:lnTo>
                    <a:pt x="143" y="1108"/>
                  </a:lnTo>
                  <a:lnTo>
                    <a:pt x="110" y="1189"/>
                  </a:lnTo>
                  <a:lnTo>
                    <a:pt x="81" y="1275"/>
                  </a:lnTo>
                  <a:lnTo>
                    <a:pt x="58" y="1361"/>
                  </a:lnTo>
                  <a:lnTo>
                    <a:pt x="37" y="1448"/>
                  </a:lnTo>
                  <a:lnTo>
                    <a:pt x="21" y="1538"/>
                  </a:lnTo>
                  <a:lnTo>
                    <a:pt x="10" y="1628"/>
                  </a:lnTo>
                  <a:lnTo>
                    <a:pt x="2" y="1720"/>
                  </a:lnTo>
                  <a:lnTo>
                    <a:pt x="0" y="1813"/>
                  </a:lnTo>
                  <a:lnTo>
                    <a:pt x="2" y="1906"/>
                  </a:lnTo>
                  <a:lnTo>
                    <a:pt x="10" y="1999"/>
                  </a:lnTo>
                  <a:lnTo>
                    <a:pt x="21" y="2090"/>
                  </a:lnTo>
                  <a:lnTo>
                    <a:pt x="37" y="2179"/>
                  </a:lnTo>
                  <a:lnTo>
                    <a:pt x="58" y="2267"/>
                  </a:lnTo>
                  <a:lnTo>
                    <a:pt x="81" y="2352"/>
                  </a:lnTo>
                  <a:lnTo>
                    <a:pt x="110" y="2437"/>
                  </a:lnTo>
                  <a:lnTo>
                    <a:pt x="143" y="2519"/>
                  </a:lnTo>
                  <a:lnTo>
                    <a:pt x="179" y="2599"/>
                  </a:lnTo>
                  <a:lnTo>
                    <a:pt x="219" y="2678"/>
                  </a:lnTo>
                  <a:lnTo>
                    <a:pt x="263" y="2754"/>
                  </a:lnTo>
                  <a:lnTo>
                    <a:pt x="309" y="2827"/>
                  </a:lnTo>
                  <a:lnTo>
                    <a:pt x="360" y="2899"/>
                  </a:lnTo>
                  <a:lnTo>
                    <a:pt x="414" y="2967"/>
                  </a:lnTo>
                  <a:lnTo>
                    <a:pt x="471" y="3033"/>
                  </a:lnTo>
                  <a:lnTo>
                    <a:pt x="531" y="3096"/>
                  </a:lnTo>
                  <a:lnTo>
                    <a:pt x="594" y="3156"/>
                  </a:lnTo>
                  <a:lnTo>
                    <a:pt x="659" y="3213"/>
                  </a:lnTo>
                  <a:lnTo>
                    <a:pt x="729" y="3266"/>
                  </a:lnTo>
                  <a:lnTo>
                    <a:pt x="799" y="3317"/>
                  </a:lnTo>
                  <a:lnTo>
                    <a:pt x="873" y="3364"/>
                  </a:lnTo>
                  <a:lnTo>
                    <a:pt x="949" y="3408"/>
                  </a:lnTo>
                  <a:lnTo>
                    <a:pt x="1027" y="3448"/>
                  </a:lnTo>
                  <a:lnTo>
                    <a:pt x="1107" y="3484"/>
                  </a:lnTo>
                  <a:lnTo>
                    <a:pt x="1189" y="3517"/>
                  </a:lnTo>
                  <a:lnTo>
                    <a:pt x="1274" y="3545"/>
                  </a:lnTo>
                  <a:lnTo>
                    <a:pt x="1360" y="3570"/>
                  </a:lnTo>
                  <a:lnTo>
                    <a:pt x="1447" y="3590"/>
                  </a:lnTo>
                  <a:lnTo>
                    <a:pt x="1537" y="3605"/>
                  </a:lnTo>
                  <a:lnTo>
                    <a:pt x="1627" y="3618"/>
                  </a:lnTo>
                  <a:lnTo>
                    <a:pt x="1719" y="3625"/>
                  </a:lnTo>
                  <a:lnTo>
                    <a:pt x="1812" y="3627"/>
                  </a:lnTo>
                  <a:lnTo>
                    <a:pt x="1905" y="3625"/>
                  </a:lnTo>
                  <a:lnTo>
                    <a:pt x="1998" y="3618"/>
                  </a:lnTo>
                  <a:lnTo>
                    <a:pt x="2089" y="3605"/>
                  </a:lnTo>
                  <a:lnTo>
                    <a:pt x="2177" y="3590"/>
                  </a:lnTo>
                  <a:lnTo>
                    <a:pt x="2266" y="3570"/>
                  </a:lnTo>
                  <a:lnTo>
                    <a:pt x="2352" y="3545"/>
                  </a:lnTo>
                  <a:lnTo>
                    <a:pt x="2436" y="3517"/>
                  </a:lnTo>
                  <a:lnTo>
                    <a:pt x="2517" y="3484"/>
                  </a:lnTo>
                  <a:lnTo>
                    <a:pt x="2598" y="3448"/>
                  </a:lnTo>
                  <a:lnTo>
                    <a:pt x="2676" y="3408"/>
                  </a:lnTo>
                  <a:lnTo>
                    <a:pt x="2752" y="3364"/>
                  </a:lnTo>
                  <a:lnTo>
                    <a:pt x="2826" y="3317"/>
                  </a:lnTo>
                  <a:lnTo>
                    <a:pt x="2897" y="3266"/>
                  </a:lnTo>
                  <a:lnTo>
                    <a:pt x="2965" y="3213"/>
                  </a:lnTo>
                  <a:lnTo>
                    <a:pt x="3031" y="3156"/>
                  </a:lnTo>
                  <a:lnTo>
                    <a:pt x="3094" y="3096"/>
                  </a:lnTo>
                  <a:lnTo>
                    <a:pt x="3154" y="3033"/>
                  </a:lnTo>
                  <a:lnTo>
                    <a:pt x="3211" y="2967"/>
                  </a:lnTo>
                  <a:lnTo>
                    <a:pt x="3264" y="2899"/>
                  </a:lnTo>
                  <a:lnTo>
                    <a:pt x="3315" y="2827"/>
                  </a:lnTo>
                  <a:lnTo>
                    <a:pt x="3362" y="2754"/>
                  </a:lnTo>
                  <a:lnTo>
                    <a:pt x="3406" y="2678"/>
                  </a:lnTo>
                  <a:lnTo>
                    <a:pt x="3446" y="2599"/>
                  </a:lnTo>
                  <a:lnTo>
                    <a:pt x="3482" y="2519"/>
                  </a:lnTo>
                  <a:lnTo>
                    <a:pt x="3515" y="2437"/>
                  </a:lnTo>
                  <a:lnTo>
                    <a:pt x="3543" y="2352"/>
                  </a:lnTo>
                  <a:lnTo>
                    <a:pt x="3568" y="2267"/>
                  </a:lnTo>
                  <a:lnTo>
                    <a:pt x="3587" y="2179"/>
                  </a:lnTo>
                  <a:lnTo>
                    <a:pt x="3604" y="2090"/>
                  </a:lnTo>
                  <a:lnTo>
                    <a:pt x="3616" y="1999"/>
                  </a:lnTo>
                  <a:lnTo>
                    <a:pt x="3622" y="1906"/>
                  </a:lnTo>
                  <a:lnTo>
                    <a:pt x="3625" y="1813"/>
                  </a:lnTo>
                  <a:close/>
                  <a:moveTo>
                    <a:pt x="3383" y="1813"/>
                  </a:moveTo>
                  <a:lnTo>
                    <a:pt x="3381" y="1894"/>
                  </a:lnTo>
                  <a:lnTo>
                    <a:pt x="3375" y="1974"/>
                  </a:lnTo>
                  <a:lnTo>
                    <a:pt x="3365" y="2053"/>
                  </a:lnTo>
                  <a:lnTo>
                    <a:pt x="3352" y="2130"/>
                  </a:lnTo>
                  <a:lnTo>
                    <a:pt x="3333" y="2206"/>
                  </a:lnTo>
                  <a:lnTo>
                    <a:pt x="3312" y="2281"/>
                  </a:lnTo>
                  <a:lnTo>
                    <a:pt x="3288" y="2353"/>
                  </a:lnTo>
                  <a:lnTo>
                    <a:pt x="3260" y="2425"/>
                  </a:lnTo>
                  <a:lnTo>
                    <a:pt x="3228" y="2495"/>
                  </a:lnTo>
                  <a:lnTo>
                    <a:pt x="3194" y="2563"/>
                  </a:lnTo>
                  <a:lnTo>
                    <a:pt x="3155" y="2629"/>
                  </a:lnTo>
                  <a:lnTo>
                    <a:pt x="3115" y="2692"/>
                  </a:lnTo>
                  <a:lnTo>
                    <a:pt x="3072" y="2754"/>
                  </a:lnTo>
                  <a:lnTo>
                    <a:pt x="3024" y="2813"/>
                  </a:lnTo>
                  <a:lnTo>
                    <a:pt x="2975" y="2870"/>
                  </a:lnTo>
                  <a:lnTo>
                    <a:pt x="2923" y="2925"/>
                  </a:lnTo>
                  <a:lnTo>
                    <a:pt x="2869" y="2977"/>
                  </a:lnTo>
                  <a:lnTo>
                    <a:pt x="2812" y="3026"/>
                  </a:lnTo>
                  <a:lnTo>
                    <a:pt x="2752" y="3072"/>
                  </a:lnTo>
                  <a:lnTo>
                    <a:pt x="2691" y="3117"/>
                  </a:lnTo>
                  <a:lnTo>
                    <a:pt x="2627" y="3157"/>
                  </a:lnTo>
                  <a:lnTo>
                    <a:pt x="2561" y="3195"/>
                  </a:lnTo>
                  <a:lnTo>
                    <a:pt x="2493" y="3230"/>
                  </a:lnTo>
                  <a:lnTo>
                    <a:pt x="2424" y="3262"/>
                  </a:lnTo>
                  <a:lnTo>
                    <a:pt x="2353" y="3290"/>
                  </a:lnTo>
                  <a:lnTo>
                    <a:pt x="2279" y="3314"/>
                  </a:lnTo>
                  <a:lnTo>
                    <a:pt x="2204" y="3335"/>
                  </a:lnTo>
                  <a:lnTo>
                    <a:pt x="2128" y="3354"/>
                  </a:lnTo>
                  <a:lnTo>
                    <a:pt x="2051" y="3367"/>
                  </a:lnTo>
                  <a:lnTo>
                    <a:pt x="1973" y="3377"/>
                  </a:lnTo>
                  <a:lnTo>
                    <a:pt x="1893" y="3383"/>
                  </a:lnTo>
                  <a:lnTo>
                    <a:pt x="1812" y="3385"/>
                  </a:lnTo>
                  <a:lnTo>
                    <a:pt x="1732" y="3383"/>
                  </a:lnTo>
                  <a:lnTo>
                    <a:pt x="1652" y="3377"/>
                  </a:lnTo>
                  <a:lnTo>
                    <a:pt x="1573" y="3367"/>
                  </a:lnTo>
                  <a:lnTo>
                    <a:pt x="1496" y="3354"/>
                  </a:lnTo>
                  <a:lnTo>
                    <a:pt x="1420" y="3335"/>
                  </a:lnTo>
                  <a:lnTo>
                    <a:pt x="1345" y="3314"/>
                  </a:lnTo>
                  <a:lnTo>
                    <a:pt x="1273" y="3290"/>
                  </a:lnTo>
                  <a:lnTo>
                    <a:pt x="1201" y="3262"/>
                  </a:lnTo>
                  <a:lnTo>
                    <a:pt x="1131" y="3230"/>
                  </a:lnTo>
                  <a:lnTo>
                    <a:pt x="1064" y="3195"/>
                  </a:lnTo>
                  <a:lnTo>
                    <a:pt x="998" y="3157"/>
                  </a:lnTo>
                  <a:lnTo>
                    <a:pt x="934" y="3117"/>
                  </a:lnTo>
                  <a:lnTo>
                    <a:pt x="873" y="3072"/>
                  </a:lnTo>
                  <a:lnTo>
                    <a:pt x="814" y="3026"/>
                  </a:lnTo>
                  <a:lnTo>
                    <a:pt x="757" y="2977"/>
                  </a:lnTo>
                  <a:lnTo>
                    <a:pt x="701" y="2925"/>
                  </a:lnTo>
                  <a:lnTo>
                    <a:pt x="650" y="2870"/>
                  </a:lnTo>
                  <a:lnTo>
                    <a:pt x="601" y="2813"/>
                  </a:lnTo>
                  <a:lnTo>
                    <a:pt x="554" y="2754"/>
                  </a:lnTo>
                  <a:lnTo>
                    <a:pt x="510" y="2692"/>
                  </a:lnTo>
                  <a:lnTo>
                    <a:pt x="469" y="2629"/>
                  </a:lnTo>
                  <a:lnTo>
                    <a:pt x="432" y="2563"/>
                  </a:lnTo>
                  <a:lnTo>
                    <a:pt x="396" y="2495"/>
                  </a:lnTo>
                  <a:lnTo>
                    <a:pt x="365" y="2425"/>
                  </a:lnTo>
                  <a:lnTo>
                    <a:pt x="338" y="2353"/>
                  </a:lnTo>
                  <a:lnTo>
                    <a:pt x="313" y="2281"/>
                  </a:lnTo>
                  <a:lnTo>
                    <a:pt x="291" y="2206"/>
                  </a:lnTo>
                  <a:lnTo>
                    <a:pt x="274" y="2130"/>
                  </a:lnTo>
                  <a:lnTo>
                    <a:pt x="260" y="2053"/>
                  </a:lnTo>
                  <a:lnTo>
                    <a:pt x="250" y="1974"/>
                  </a:lnTo>
                  <a:lnTo>
                    <a:pt x="243" y="1894"/>
                  </a:lnTo>
                  <a:lnTo>
                    <a:pt x="242" y="1813"/>
                  </a:lnTo>
                  <a:lnTo>
                    <a:pt x="243" y="1733"/>
                  </a:lnTo>
                  <a:lnTo>
                    <a:pt x="250" y="1652"/>
                  </a:lnTo>
                  <a:lnTo>
                    <a:pt x="260" y="1574"/>
                  </a:lnTo>
                  <a:lnTo>
                    <a:pt x="274" y="1497"/>
                  </a:lnTo>
                  <a:lnTo>
                    <a:pt x="291" y="1421"/>
                  </a:lnTo>
                  <a:lnTo>
                    <a:pt x="313" y="1346"/>
                  </a:lnTo>
                  <a:lnTo>
                    <a:pt x="338" y="1273"/>
                  </a:lnTo>
                  <a:lnTo>
                    <a:pt x="365" y="1202"/>
                  </a:lnTo>
                  <a:lnTo>
                    <a:pt x="396" y="1132"/>
                  </a:lnTo>
                  <a:lnTo>
                    <a:pt x="432" y="1065"/>
                  </a:lnTo>
                  <a:lnTo>
                    <a:pt x="469" y="999"/>
                  </a:lnTo>
                  <a:lnTo>
                    <a:pt x="510" y="934"/>
                  </a:lnTo>
                  <a:lnTo>
                    <a:pt x="554" y="873"/>
                  </a:lnTo>
                  <a:lnTo>
                    <a:pt x="601" y="814"/>
                  </a:lnTo>
                  <a:lnTo>
                    <a:pt x="650" y="756"/>
                  </a:lnTo>
                  <a:lnTo>
                    <a:pt x="701" y="702"/>
                  </a:lnTo>
                  <a:lnTo>
                    <a:pt x="757" y="650"/>
                  </a:lnTo>
                  <a:lnTo>
                    <a:pt x="814" y="601"/>
                  </a:lnTo>
                  <a:lnTo>
                    <a:pt x="873" y="554"/>
                  </a:lnTo>
                  <a:lnTo>
                    <a:pt x="934" y="510"/>
                  </a:lnTo>
                  <a:lnTo>
                    <a:pt x="998" y="469"/>
                  </a:lnTo>
                  <a:lnTo>
                    <a:pt x="1064" y="432"/>
                  </a:lnTo>
                  <a:lnTo>
                    <a:pt x="1131" y="397"/>
                  </a:lnTo>
                  <a:lnTo>
                    <a:pt x="1201" y="365"/>
                  </a:lnTo>
                  <a:lnTo>
                    <a:pt x="1273" y="338"/>
                  </a:lnTo>
                  <a:lnTo>
                    <a:pt x="1345" y="313"/>
                  </a:lnTo>
                  <a:lnTo>
                    <a:pt x="1420" y="291"/>
                  </a:lnTo>
                  <a:lnTo>
                    <a:pt x="1496" y="274"/>
                  </a:lnTo>
                  <a:lnTo>
                    <a:pt x="1573" y="259"/>
                  </a:lnTo>
                  <a:lnTo>
                    <a:pt x="1652" y="250"/>
                  </a:lnTo>
                  <a:lnTo>
                    <a:pt x="1732" y="244"/>
                  </a:lnTo>
                  <a:lnTo>
                    <a:pt x="1812" y="241"/>
                  </a:lnTo>
                  <a:lnTo>
                    <a:pt x="1893" y="244"/>
                  </a:lnTo>
                  <a:lnTo>
                    <a:pt x="1973" y="250"/>
                  </a:lnTo>
                  <a:lnTo>
                    <a:pt x="2051" y="259"/>
                  </a:lnTo>
                  <a:lnTo>
                    <a:pt x="2128" y="274"/>
                  </a:lnTo>
                  <a:lnTo>
                    <a:pt x="2204" y="291"/>
                  </a:lnTo>
                  <a:lnTo>
                    <a:pt x="2279" y="313"/>
                  </a:lnTo>
                  <a:lnTo>
                    <a:pt x="2353" y="338"/>
                  </a:lnTo>
                  <a:lnTo>
                    <a:pt x="2424" y="365"/>
                  </a:lnTo>
                  <a:lnTo>
                    <a:pt x="2493" y="397"/>
                  </a:lnTo>
                  <a:lnTo>
                    <a:pt x="2561" y="432"/>
                  </a:lnTo>
                  <a:lnTo>
                    <a:pt x="2627" y="469"/>
                  </a:lnTo>
                  <a:lnTo>
                    <a:pt x="2691" y="510"/>
                  </a:lnTo>
                  <a:lnTo>
                    <a:pt x="2752" y="554"/>
                  </a:lnTo>
                  <a:lnTo>
                    <a:pt x="2812" y="601"/>
                  </a:lnTo>
                  <a:lnTo>
                    <a:pt x="2869" y="650"/>
                  </a:lnTo>
                  <a:lnTo>
                    <a:pt x="2923" y="702"/>
                  </a:lnTo>
                  <a:lnTo>
                    <a:pt x="2975" y="756"/>
                  </a:lnTo>
                  <a:lnTo>
                    <a:pt x="3024" y="814"/>
                  </a:lnTo>
                  <a:lnTo>
                    <a:pt x="3072" y="873"/>
                  </a:lnTo>
                  <a:lnTo>
                    <a:pt x="3115" y="934"/>
                  </a:lnTo>
                  <a:lnTo>
                    <a:pt x="3155" y="999"/>
                  </a:lnTo>
                  <a:lnTo>
                    <a:pt x="3194" y="1065"/>
                  </a:lnTo>
                  <a:lnTo>
                    <a:pt x="3228" y="1132"/>
                  </a:lnTo>
                  <a:lnTo>
                    <a:pt x="3260" y="1202"/>
                  </a:lnTo>
                  <a:lnTo>
                    <a:pt x="3288" y="1273"/>
                  </a:lnTo>
                  <a:lnTo>
                    <a:pt x="3312" y="1346"/>
                  </a:lnTo>
                  <a:lnTo>
                    <a:pt x="3333" y="1421"/>
                  </a:lnTo>
                  <a:lnTo>
                    <a:pt x="3352" y="1497"/>
                  </a:lnTo>
                  <a:lnTo>
                    <a:pt x="3365" y="1574"/>
                  </a:lnTo>
                  <a:lnTo>
                    <a:pt x="3375" y="1652"/>
                  </a:lnTo>
                  <a:lnTo>
                    <a:pt x="3381" y="1733"/>
                  </a:lnTo>
                  <a:lnTo>
                    <a:pt x="3383" y="1813"/>
                  </a:lnTo>
                  <a:close/>
                </a:path>
              </a:pathLst>
            </a:custGeom>
            <a:solidFill>
              <a:srgbClr val="B7B6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9"/>
            <p:cNvSpPr>
              <a:spLocks noChangeAspect="1" noEditPoints="1"/>
            </p:cNvSpPr>
            <p:nvPr/>
          </p:nvSpPr>
          <p:spPr bwMode="auto">
            <a:xfrm>
              <a:off x="4034" y="1357"/>
              <a:ext cx="407" cy="406"/>
            </a:xfrm>
            <a:custGeom>
              <a:avLst/>
              <a:gdLst>
                <a:gd name="T0" fmla="*/ 0 w 3382"/>
                <a:gd name="T1" fmla="*/ 0 h 3385"/>
                <a:gd name="T2" fmla="*/ 0 w 3382"/>
                <a:gd name="T3" fmla="*/ 0 h 3385"/>
                <a:gd name="T4" fmla="*/ 0 w 3382"/>
                <a:gd name="T5" fmla="*/ 0 h 3385"/>
                <a:gd name="T6" fmla="*/ 0 w 3382"/>
                <a:gd name="T7" fmla="*/ 0 h 3385"/>
                <a:gd name="T8" fmla="*/ 0 w 3382"/>
                <a:gd name="T9" fmla="*/ 0 h 3385"/>
                <a:gd name="T10" fmla="*/ 0 w 3382"/>
                <a:gd name="T11" fmla="*/ 0 h 3385"/>
                <a:gd name="T12" fmla="*/ 0 w 3382"/>
                <a:gd name="T13" fmla="*/ 0 h 3385"/>
                <a:gd name="T14" fmla="*/ 0 w 3382"/>
                <a:gd name="T15" fmla="*/ 0 h 3385"/>
                <a:gd name="T16" fmla="*/ 0 w 3382"/>
                <a:gd name="T17" fmla="*/ 0 h 3385"/>
                <a:gd name="T18" fmla="*/ 0 w 3382"/>
                <a:gd name="T19" fmla="*/ 0 h 3385"/>
                <a:gd name="T20" fmla="*/ 0 w 3382"/>
                <a:gd name="T21" fmla="*/ 0 h 3385"/>
                <a:gd name="T22" fmla="*/ 0 w 3382"/>
                <a:gd name="T23" fmla="*/ 0 h 3385"/>
                <a:gd name="T24" fmla="*/ 0 w 3382"/>
                <a:gd name="T25" fmla="*/ 0 h 3385"/>
                <a:gd name="T26" fmla="*/ 0 w 3382"/>
                <a:gd name="T27" fmla="*/ 0 h 3385"/>
                <a:gd name="T28" fmla="*/ 0 w 3382"/>
                <a:gd name="T29" fmla="*/ 0 h 3385"/>
                <a:gd name="T30" fmla="*/ 0 w 3382"/>
                <a:gd name="T31" fmla="*/ 0 h 3385"/>
                <a:gd name="T32" fmla="*/ 0 w 3382"/>
                <a:gd name="T33" fmla="*/ 0 h 3385"/>
                <a:gd name="T34" fmla="*/ 0 w 3382"/>
                <a:gd name="T35" fmla="*/ 0 h 3385"/>
                <a:gd name="T36" fmla="*/ 0 w 3382"/>
                <a:gd name="T37" fmla="*/ 0 h 3385"/>
                <a:gd name="T38" fmla="*/ 0 w 3382"/>
                <a:gd name="T39" fmla="*/ 0 h 3385"/>
                <a:gd name="T40" fmla="*/ 0 w 3382"/>
                <a:gd name="T41" fmla="*/ 0 h 3385"/>
                <a:gd name="T42" fmla="*/ 0 w 3382"/>
                <a:gd name="T43" fmla="*/ 0 h 3385"/>
                <a:gd name="T44" fmla="*/ 0 w 3382"/>
                <a:gd name="T45" fmla="*/ 0 h 3385"/>
                <a:gd name="T46" fmla="*/ 0 w 3382"/>
                <a:gd name="T47" fmla="*/ 0 h 3385"/>
                <a:gd name="T48" fmla="*/ 0 w 3382"/>
                <a:gd name="T49" fmla="*/ 0 h 3385"/>
                <a:gd name="T50" fmla="*/ 0 w 3382"/>
                <a:gd name="T51" fmla="*/ 0 h 3385"/>
                <a:gd name="T52" fmla="*/ 0 w 3382"/>
                <a:gd name="T53" fmla="*/ 0 h 3385"/>
                <a:gd name="T54" fmla="*/ 0 w 3382"/>
                <a:gd name="T55" fmla="*/ 0 h 3385"/>
                <a:gd name="T56" fmla="*/ 0 w 3382"/>
                <a:gd name="T57" fmla="*/ 0 h 3385"/>
                <a:gd name="T58" fmla="*/ 0 w 3382"/>
                <a:gd name="T59" fmla="*/ 0 h 3385"/>
                <a:gd name="T60" fmla="*/ 0 w 3382"/>
                <a:gd name="T61" fmla="*/ 0 h 3385"/>
                <a:gd name="T62" fmla="*/ 0 w 3382"/>
                <a:gd name="T63" fmla="*/ 0 h 3385"/>
                <a:gd name="T64" fmla="*/ 0 w 3382"/>
                <a:gd name="T65" fmla="*/ 0 h 3385"/>
                <a:gd name="T66" fmla="*/ 0 w 3382"/>
                <a:gd name="T67" fmla="*/ 0 h 3385"/>
                <a:gd name="T68" fmla="*/ 0 w 3382"/>
                <a:gd name="T69" fmla="*/ 0 h 3385"/>
                <a:gd name="T70" fmla="*/ 0 w 3382"/>
                <a:gd name="T71" fmla="*/ 0 h 3385"/>
                <a:gd name="T72" fmla="*/ 0 w 3382"/>
                <a:gd name="T73" fmla="*/ 0 h 3385"/>
                <a:gd name="T74" fmla="*/ 0 w 3382"/>
                <a:gd name="T75" fmla="*/ 0 h 3385"/>
                <a:gd name="T76" fmla="*/ 0 w 3382"/>
                <a:gd name="T77" fmla="*/ 0 h 3385"/>
                <a:gd name="T78" fmla="*/ 0 w 3382"/>
                <a:gd name="T79" fmla="*/ 0 h 3385"/>
                <a:gd name="T80" fmla="*/ 0 w 3382"/>
                <a:gd name="T81" fmla="*/ 0 h 3385"/>
                <a:gd name="T82" fmla="*/ 0 w 3382"/>
                <a:gd name="T83" fmla="*/ 0 h 3385"/>
                <a:gd name="T84" fmla="*/ 0 w 3382"/>
                <a:gd name="T85" fmla="*/ 0 h 3385"/>
                <a:gd name="T86" fmla="*/ 0 w 3382"/>
                <a:gd name="T87" fmla="*/ 0 h 3385"/>
                <a:gd name="T88" fmla="*/ 0 w 3382"/>
                <a:gd name="T89" fmla="*/ 0 h 3385"/>
                <a:gd name="T90" fmla="*/ 0 w 3382"/>
                <a:gd name="T91" fmla="*/ 0 h 3385"/>
                <a:gd name="T92" fmla="*/ 0 w 3382"/>
                <a:gd name="T93" fmla="*/ 0 h 3385"/>
                <a:gd name="T94" fmla="*/ 0 w 3382"/>
                <a:gd name="T95" fmla="*/ 0 h 3385"/>
                <a:gd name="T96" fmla="*/ 0 w 3382"/>
                <a:gd name="T97" fmla="*/ 0 h 3385"/>
                <a:gd name="T98" fmla="*/ 0 w 3382"/>
                <a:gd name="T99" fmla="*/ 0 h 3385"/>
                <a:gd name="T100" fmla="*/ 0 w 3382"/>
                <a:gd name="T101" fmla="*/ 0 h 33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82"/>
                <a:gd name="T154" fmla="*/ 0 h 3385"/>
                <a:gd name="T155" fmla="*/ 3382 w 3382"/>
                <a:gd name="T156" fmla="*/ 3385 h 33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82" h="3385">
                  <a:moveTo>
                    <a:pt x="3382" y="1692"/>
                  </a:moveTo>
                  <a:lnTo>
                    <a:pt x="3380" y="1605"/>
                  </a:lnTo>
                  <a:lnTo>
                    <a:pt x="3374" y="1520"/>
                  </a:lnTo>
                  <a:lnTo>
                    <a:pt x="3363" y="1435"/>
                  </a:lnTo>
                  <a:lnTo>
                    <a:pt x="3348" y="1351"/>
                  </a:lnTo>
                  <a:lnTo>
                    <a:pt x="3329" y="1269"/>
                  </a:lnTo>
                  <a:lnTo>
                    <a:pt x="3306" y="1189"/>
                  </a:lnTo>
                  <a:lnTo>
                    <a:pt x="3280" y="1110"/>
                  </a:lnTo>
                  <a:lnTo>
                    <a:pt x="3250" y="1033"/>
                  </a:lnTo>
                  <a:lnTo>
                    <a:pt x="3216" y="958"/>
                  </a:lnTo>
                  <a:lnTo>
                    <a:pt x="3178" y="886"/>
                  </a:lnTo>
                  <a:lnTo>
                    <a:pt x="3138" y="814"/>
                  </a:lnTo>
                  <a:lnTo>
                    <a:pt x="3095" y="746"/>
                  </a:lnTo>
                  <a:lnTo>
                    <a:pt x="3047" y="679"/>
                  </a:lnTo>
                  <a:lnTo>
                    <a:pt x="2997" y="616"/>
                  </a:lnTo>
                  <a:lnTo>
                    <a:pt x="2944" y="555"/>
                  </a:lnTo>
                  <a:lnTo>
                    <a:pt x="2887" y="496"/>
                  </a:lnTo>
                  <a:lnTo>
                    <a:pt x="2828" y="440"/>
                  </a:lnTo>
                  <a:lnTo>
                    <a:pt x="2767" y="387"/>
                  </a:lnTo>
                  <a:lnTo>
                    <a:pt x="2703" y="336"/>
                  </a:lnTo>
                  <a:lnTo>
                    <a:pt x="2637" y="289"/>
                  </a:lnTo>
                  <a:lnTo>
                    <a:pt x="2569" y="245"/>
                  </a:lnTo>
                  <a:lnTo>
                    <a:pt x="2497" y="204"/>
                  </a:lnTo>
                  <a:lnTo>
                    <a:pt x="2425" y="167"/>
                  </a:lnTo>
                  <a:lnTo>
                    <a:pt x="2350" y="133"/>
                  </a:lnTo>
                  <a:lnTo>
                    <a:pt x="2273" y="102"/>
                  </a:lnTo>
                  <a:lnTo>
                    <a:pt x="2195" y="76"/>
                  </a:lnTo>
                  <a:lnTo>
                    <a:pt x="2114" y="53"/>
                  </a:lnTo>
                  <a:lnTo>
                    <a:pt x="2032" y="34"/>
                  </a:lnTo>
                  <a:lnTo>
                    <a:pt x="1949" y="19"/>
                  </a:lnTo>
                  <a:lnTo>
                    <a:pt x="1865" y="9"/>
                  </a:lnTo>
                  <a:lnTo>
                    <a:pt x="1779" y="2"/>
                  </a:lnTo>
                  <a:lnTo>
                    <a:pt x="1691" y="0"/>
                  </a:lnTo>
                  <a:lnTo>
                    <a:pt x="1604" y="2"/>
                  </a:lnTo>
                  <a:lnTo>
                    <a:pt x="1519" y="9"/>
                  </a:lnTo>
                  <a:lnTo>
                    <a:pt x="1434" y="19"/>
                  </a:lnTo>
                  <a:lnTo>
                    <a:pt x="1350" y="34"/>
                  </a:lnTo>
                  <a:lnTo>
                    <a:pt x="1268" y="53"/>
                  </a:lnTo>
                  <a:lnTo>
                    <a:pt x="1188" y="76"/>
                  </a:lnTo>
                  <a:lnTo>
                    <a:pt x="1110" y="102"/>
                  </a:lnTo>
                  <a:lnTo>
                    <a:pt x="1033" y="133"/>
                  </a:lnTo>
                  <a:lnTo>
                    <a:pt x="958" y="167"/>
                  </a:lnTo>
                  <a:lnTo>
                    <a:pt x="885" y="204"/>
                  </a:lnTo>
                  <a:lnTo>
                    <a:pt x="814" y="245"/>
                  </a:lnTo>
                  <a:lnTo>
                    <a:pt x="746" y="289"/>
                  </a:lnTo>
                  <a:lnTo>
                    <a:pt x="679" y="336"/>
                  </a:lnTo>
                  <a:lnTo>
                    <a:pt x="616" y="387"/>
                  </a:lnTo>
                  <a:lnTo>
                    <a:pt x="554" y="440"/>
                  </a:lnTo>
                  <a:lnTo>
                    <a:pt x="495" y="496"/>
                  </a:lnTo>
                  <a:lnTo>
                    <a:pt x="440" y="555"/>
                  </a:lnTo>
                  <a:lnTo>
                    <a:pt x="387" y="616"/>
                  </a:lnTo>
                  <a:lnTo>
                    <a:pt x="336" y="679"/>
                  </a:lnTo>
                  <a:lnTo>
                    <a:pt x="289" y="746"/>
                  </a:lnTo>
                  <a:lnTo>
                    <a:pt x="245" y="814"/>
                  </a:lnTo>
                  <a:lnTo>
                    <a:pt x="204" y="886"/>
                  </a:lnTo>
                  <a:lnTo>
                    <a:pt x="167" y="958"/>
                  </a:lnTo>
                  <a:lnTo>
                    <a:pt x="133" y="1033"/>
                  </a:lnTo>
                  <a:lnTo>
                    <a:pt x="102" y="1110"/>
                  </a:lnTo>
                  <a:lnTo>
                    <a:pt x="76" y="1189"/>
                  </a:lnTo>
                  <a:lnTo>
                    <a:pt x="53" y="1269"/>
                  </a:lnTo>
                  <a:lnTo>
                    <a:pt x="34" y="1351"/>
                  </a:lnTo>
                  <a:lnTo>
                    <a:pt x="19" y="1435"/>
                  </a:lnTo>
                  <a:lnTo>
                    <a:pt x="9" y="1520"/>
                  </a:lnTo>
                  <a:lnTo>
                    <a:pt x="2" y="1605"/>
                  </a:lnTo>
                  <a:lnTo>
                    <a:pt x="0" y="1692"/>
                  </a:lnTo>
                  <a:lnTo>
                    <a:pt x="2" y="1780"/>
                  </a:lnTo>
                  <a:lnTo>
                    <a:pt x="9" y="1866"/>
                  </a:lnTo>
                  <a:lnTo>
                    <a:pt x="19" y="1950"/>
                  </a:lnTo>
                  <a:lnTo>
                    <a:pt x="34" y="2034"/>
                  </a:lnTo>
                  <a:lnTo>
                    <a:pt x="53" y="2115"/>
                  </a:lnTo>
                  <a:lnTo>
                    <a:pt x="76" y="2196"/>
                  </a:lnTo>
                  <a:lnTo>
                    <a:pt x="102" y="2274"/>
                  </a:lnTo>
                  <a:lnTo>
                    <a:pt x="133" y="2351"/>
                  </a:lnTo>
                  <a:lnTo>
                    <a:pt x="167" y="2426"/>
                  </a:lnTo>
                  <a:lnTo>
                    <a:pt x="204" y="2499"/>
                  </a:lnTo>
                  <a:lnTo>
                    <a:pt x="245" y="2570"/>
                  </a:lnTo>
                  <a:lnTo>
                    <a:pt x="289" y="2638"/>
                  </a:lnTo>
                  <a:lnTo>
                    <a:pt x="336" y="2705"/>
                  </a:lnTo>
                  <a:lnTo>
                    <a:pt x="387" y="2769"/>
                  </a:lnTo>
                  <a:lnTo>
                    <a:pt x="440" y="2830"/>
                  </a:lnTo>
                  <a:lnTo>
                    <a:pt x="495" y="2889"/>
                  </a:lnTo>
                  <a:lnTo>
                    <a:pt x="554" y="2946"/>
                  </a:lnTo>
                  <a:lnTo>
                    <a:pt x="616" y="2999"/>
                  </a:lnTo>
                  <a:lnTo>
                    <a:pt x="679" y="3049"/>
                  </a:lnTo>
                  <a:lnTo>
                    <a:pt x="746" y="3095"/>
                  </a:lnTo>
                  <a:lnTo>
                    <a:pt x="814" y="3140"/>
                  </a:lnTo>
                  <a:lnTo>
                    <a:pt x="885" y="3180"/>
                  </a:lnTo>
                  <a:lnTo>
                    <a:pt x="958" y="3218"/>
                  </a:lnTo>
                  <a:lnTo>
                    <a:pt x="1033" y="3252"/>
                  </a:lnTo>
                  <a:lnTo>
                    <a:pt x="1110" y="3283"/>
                  </a:lnTo>
                  <a:lnTo>
                    <a:pt x="1188" y="3309"/>
                  </a:lnTo>
                  <a:lnTo>
                    <a:pt x="1268" y="3331"/>
                  </a:lnTo>
                  <a:lnTo>
                    <a:pt x="1350" y="3351"/>
                  </a:lnTo>
                  <a:lnTo>
                    <a:pt x="1434" y="3365"/>
                  </a:lnTo>
                  <a:lnTo>
                    <a:pt x="1519" y="3377"/>
                  </a:lnTo>
                  <a:lnTo>
                    <a:pt x="1604" y="3382"/>
                  </a:lnTo>
                  <a:lnTo>
                    <a:pt x="1691" y="3385"/>
                  </a:lnTo>
                  <a:lnTo>
                    <a:pt x="1779" y="3382"/>
                  </a:lnTo>
                  <a:lnTo>
                    <a:pt x="1865" y="3377"/>
                  </a:lnTo>
                  <a:lnTo>
                    <a:pt x="1949" y="3365"/>
                  </a:lnTo>
                  <a:lnTo>
                    <a:pt x="2032" y="3351"/>
                  </a:lnTo>
                  <a:lnTo>
                    <a:pt x="2114" y="3331"/>
                  </a:lnTo>
                  <a:lnTo>
                    <a:pt x="2195" y="3309"/>
                  </a:lnTo>
                  <a:lnTo>
                    <a:pt x="2273" y="3283"/>
                  </a:lnTo>
                  <a:lnTo>
                    <a:pt x="2350" y="3252"/>
                  </a:lnTo>
                  <a:lnTo>
                    <a:pt x="2425" y="3218"/>
                  </a:lnTo>
                  <a:lnTo>
                    <a:pt x="2497" y="3180"/>
                  </a:lnTo>
                  <a:lnTo>
                    <a:pt x="2569" y="3140"/>
                  </a:lnTo>
                  <a:lnTo>
                    <a:pt x="2637" y="3095"/>
                  </a:lnTo>
                  <a:lnTo>
                    <a:pt x="2703" y="3049"/>
                  </a:lnTo>
                  <a:lnTo>
                    <a:pt x="2767" y="2999"/>
                  </a:lnTo>
                  <a:lnTo>
                    <a:pt x="2828" y="2946"/>
                  </a:lnTo>
                  <a:lnTo>
                    <a:pt x="2887" y="2889"/>
                  </a:lnTo>
                  <a:lnTo>
                    <a:pt x="2944" y="2830"/>
                  </a:lnTo>
                  <a:lnTo>
                    <a:pt x="2997" y="2769"/>
                  </a:lnTo>
                  <a:lnTo>
                    <a:pt x="3047" y="2705"/>
                  </a:lnTo>
                  <a:lnTo>
                    <a:pt x="3095" y="2638"/>
                  </a:lnTo>
                  <a:lnTo>
                    <a:pt x="3138" y="2570"/>
                  </a:lnTo>
                  <a:lnTo>
                    <a:pt x="3178" y="2499"/>
                  </a:lnTo>
                  <a:lnTo>
                    <a:pt x="3216" y="2426"/>
                  </a:lnTo>
                  <a:lnTo>
                    <a:pt x="3250" y="2351"/>
                  </a:lnTo>
                  <a:lnTo>
                    <a:pt x="3280" y="2274"/>
                  </a:lnTo>
                  <a:lnTo>
                    <a:pt x="3306" y="2196"/>
                  </a:lnTo>
                  <a:lnTo>
                    <a:pt x="3329" y="2115"/>
                  </a:lnTo>
                  <a:lnTo>
                    <a:pt x="3348" y="2034"/>
                  </a:lnTo>
                  <a:lnTo>
                    <a:pt x="3363" y="1950"/>
                  </a:lnTo>
                  <a:lnTo>
                    <a:pt x="3374" y="1866"/>
                  </a:lnTo>
                  <a:lnTo>
                    <a:pt x="3380" y="1780"/>
                  </a:lnTo>
                  <a:lnTo>
                    <a:pt x="3382" y="1692"/>
                  </a:lnTo>
                  <a:close/>
                  <a:moveTo>
                    <a:pt x="3141" y="1692"/>
                  </a:moveTo>
                  <a:lnTo>
                    <a:pt x="3140" y="1767"/>
                  </a:lnTo>
                  <a:lnTo>
                    <a:pt x="3134" y="1841"/>
                  </a:lnTo>
                  <a:lnTo>
                    <a:pt x="3124" y="1913"/>
                  </a:lnTo>
                  <a:lnTo>
                    <a:pt x="3112" y="1985"/>
                  </a:lnTo>
                  <a:lnTo>
                    <a:pt x="3096" y="2055"/>
                  </a:lnTo>
                  <a:lnTo>
                    <a:pt x="3076" y="2123"/>
                  </a:lnTo>
                  <a:lnTo>
                    <a:pt x="3054" y="2191"/>
                  </a:lnTo>
                  <a:lnTo>
                    <a:pt x="3028" y="2257"/>
                  </a:lnTo>
                  <a:lnTo>
                    <a:pt x="2998" y="2322"/>
                  </a:lnTo>
                  <a:lnTo>
                    <a:pt x="2966" y="2384"/>
                  </a:lnTo>
                  <a:lnTo>
                    <a:pt x="2931" y="2444"/>
                  </a:lnTo>
                  <a:lnTo>
                    <a:pt x="2894" y="2503"/>
                  </a:lnTo>
                  <a:lnTo>
                    <a:pt x="2853" y="2560"/>
                  </a:lnTo>
                  <a:lnTo>
                    <a:pt x="2810" y="2616"/>
                  </a:lnTo>
                  <a:lnTo>
                    <a:pt x="2765" y="2668"/>
                  </a:lnTo>
                  <a:lnTo>
                    <a:pt x="2717" y="2718"/>
                  </a:lnTo>
                  <a:lnTo>
                    <a:pt x="2666" y="2766"/>
                  </a:lnTo>
                  <a:lnTo>
                    <a:pt x="2614" y="2812"/>
                  </a:lnTo>
                  <a:lnTo>
                    <a:pt x="2558" y="2855"/>
                  </a:lnTo>
                  <a:lnTo>
                    <a:pt x="2502" y="2896"/>
                  </a:lnTo>
                  <a:lnTo>
                    <a:pt x="2443" y="2933"/>
                  </a:lnTo>
                  <a:lnTo>
                    <a:pt x="2383" y="2968"/>
                  </a:lnTo>
                  <a:lnTo>
                    <a:pt x="2320" y="3000"/>
                  </a:lnTo>
                  <a:lnTo>
                    <a:pt x="2256" y="3030"/>
                  </a:lnTo>
                  <a:lnTo>
                    <a:pt x="2190" y="3056"/>
                  </a:lnTo>
                  <a:lnTo>
                    <a:pt x="2122" y="3078"/>
                  </a:lnTo>
                  <a:lnTo>
                    <a:pt x="2054" y="3098"/>
                  </a:lnTo>
                  <a:lnTo>
                    <a:pt x="1984" y="3114"/>
                  </a:lnTo>
                  <a:lnTo>
                    <a:pt x="1912" y="3126"/>
                  </a:lnTo>
                  <a:lnTo>
                    <a:pt x="1840" y="3135"/>
                  </a:lnTo>
                  <a:lnTo>
                    <a:pt x="1766" y="3141"/>
                  </a:lnTo>
                  <a:lnTo>
                    <a:pt x="1691" y="3143"/>
                  </a:lnTo>
                  <a:lnTo>
                    <a:pt x="1616" y="3141"/>
                  </a:lnTo>
                  <a:lnTo>
                    <a:pt x="1543" y="3135"/>
                  </a:lnTo>
                  <a:lnTo>
                    <a:pt x="1470" y="3126"/>
                  </a:lnTo>
                  <a:lnTo>
                    <a:pt x="1399" y="3114"/>
                  </a:lnTo>
                  <a:lnTo>
                    <a:pt x="1330" y="3098"/>
                  </a:lnTo>
                  <a:lnTo>
                    <a:pt x="1261" y="3078"/>
                  </a:lnTo>
                  <a:lnTo>
                    <a:pt x="1193" y="3056"/>
                  </a:lnTo>
                  <a:lnTo>
                    <a:pt x="1127" y="3030"/>
                  </a:lnTo>
                  <a:lnTo>
                    <a:pt x="1063" y="3000"/>
                  </a:lnTo>
                  <a:lnTo>
                    <a:pt x="1001" y="2968"/>
                  </a:lnTo>
                  <a:lnTo>
                    <a:pt x="940" y="2933"/>
                  </a:lnTo>
                  <a:lnTo>
                    <a:pt x="881" y="2896"/>
                  </a:lnTo>
                  <a:lnTo>
                    <a:pt x="824" y="2855"/>
                  </a:lnTo>
                  <a:lnTo>
                    <a:pt x="770" y="2812"/>
                  </a:lnTo>
                  <a:lnTo>
                    <a:pt x="716" y="2766"/>
                  </a:lnTo>
                  <a:lnTo>
                    <a:pt x="667" y="2718"/>
                  </a:lnTo>
                  <a:lnTo>
                    <a:pt x="618" y="2668"/>
                  </a:lnTo>
                  <a:lnTo>
                    <a:pt x="572" y="2616"/>
                  </a:lnTo>
                  <a:lnTo>
                    <a:pt x="529" y="2560"/>
                  </a:lnTo>
                  <a:lnTo>
                    <a:pt x="490" y="2503"/>
                  </a:lnTo>
                  <a:lnTo>
                    <a:pt x="451" y="2444"/>
                  </a:lnTo>
                  <a:lnTo>
                    <a:pt x="417" y="2384"/>
                  </a:lnTo>
                  <a:lnTo>
                    <a:pt x="384" y="2322"/>
                  </a:lnTo>
                  <a:lnTo>
                    <a:pt x="356" y="2257"/>
                  </a:lnTo>
                  <a:lnTo>
                    <a:pt x="330" y="2191"/>
                  </a:lnTo>
                  <a:lnTo>
                    <a:pt x="307" y="2123"/>
                  </a:lnTo>
                  <a:lnTo>
                    <a:pt x="287" y="2055"/>
                  </a:lnTo>
                  <a:lnTo>
                    <a:pt x="271" y="1985"/>
                  </a:lnTo>
                  <a:lnTo>
                    <a:pt x="258" y="1913"/>
                  </a:lnTo>
                  <a:lnTo>
                    <a:pt x="249" y="1841"/>
                  </a:lnTo>
                  <a:lnTo>
                    <a:pt x="244" y="1767"/>
                  </a:lnTo>
                  <a:lnTo>
                    <a:pt x="241" y="1692"/>
                  </a:lnTo>
                  <a:lnTo>
                    <a:pt x="244" y="1617"/>
                  </a:lnTo>
                  <a:lnTo>
                    <a:pt x="249" y="1544"/>
                  </a:lnTo>
                  <a:lnTo>
                    <a:pt x="258" y="1471"/>
                  </a:lnTo>
                  <a:lnTo>
                    <a:pt x="271" y="1400"/>
                  </a:lnTo>
                  <a:lnTo>
                    <a:pt x="287" y="1330"/>
                  </a:lnTo>
                  <a:lnTo>
                    <a:pt x="307" y="1261"/>
                  </a:lnTo>
                  <a:lnTo>
                    <a:pt x="330" y="1193"/>
                  </a:lnTo>
                  <a:lnTo>
                    <a:pt x="356" y="1127"/>
                  </a:lnTo>
                  <a:lnTo>
                    <a:pt x="384" y="1064"/>
                  </a:lnTo>
                  <a:lnTo>
                    <a:pt x="417" y="1002"/>
                  </a:lnTo>
                  <a:lnTo>
                    <a:pt x="451" y="940"/>
                  </a:lnTo>
                  <a:lnTo>
                    <a:pt x="490" y="881"/>
                  </a:lnTo>
                  <a:lnTo>
                    <a:pt x="529" y="825"/>
                  </a:lnTo>
                  <a:lnTo>
                    <a:pt x="572" y="770"/>
                  </a:lnTo>
                  <a:lnTo>
                    <a:pt x="618" y="717"/>
                  </a:lnTo>
                  <a:lnTo>
                    <a:pt x="667" y="667"/>
                  </a:lnTo>
                  <a:lnTo>
                    <a:pt x="716" y="618"/>
                  </a:lnTo>
                  <a:lnTo>
                    <a:pt x="770" y="573"/>
                  </a:lnTo>
                  <a:lnTo>
                    <a:pt x="824" y="530"/>
                  </a:lnTo>
                  <a:lnTo>
                    <a:pt x="881" y="490"/>
                  </a:lnTo>
                  <a:lnTo>
                    <a:pt x="940" y="451"/>
                  </a:lnTo>
                  <a:lnTo>
                    <a:pt x="1001" y="416"/>
                  </a:lnTo>
                  <a:lnTo>
                    <a:pt x="1063" y="385"/>
                  </a:lnTo>
                  <a:lnTo>
                    <a:pt x="1127" y="356"/>
                  </a:lnTo>
                  <a:lnTo>
                    <a:pt x="1193" y="330"/>
                  </a:lnTo>
                  <a:lnTo>
                    <a:pt x="1261" y="307"/>
                  </a:lnTo>
                  <a:lnTo>
                    <a:pt x="1330" y="287"/>
                  </a:lnTo>
                  <a:lnTo>
                    <a:pt x="1399" y="271"/>
                  </a:lnTo>
                  <a:lnTo>
                    <a:pt x="1470" y="259"/>
                  </a:lnTo>
                  <a:lnTo>
                    <a:pt x="1543" y="250"/>
                  </a:lnTo>
                  <a:lnTo>
                    <a:pt x="1616" y="244"/>
                  </a:lnTo>
                  <a:lnTo>
                    <a:pt x="1691" y="242"/>
                  </a:lnTo>
                  <a:lnTo>
                    <a:pt x="1766" y="244"/>
                  </a:lnTo>
                  <a:lnTo>
                    <a:pt x="1840" y="250"/>
                  </a:lnTo>
                  <a:lnTo>
                    <a:pt x="1912" y="259"/>
                  </a:lnTo>
                  <a:lnTo>
                    <a:pt x="1984" y="271"/>
                  </a:lnTo>
                  <a:lnTo>
                    <a:pt x="2054" y="287"/>
                  </a:lnTo>
                  <a:lnTo>
                    <a:pt x="2122" y="307"/>
                  </a:lnTo>
                  <a:lnTo>
                    <a:pt x="2190" y="330"/>
                  </a:lnTo>
                  <a:lnTo>
                    <a:pt x="2256" y="356"/>
                  </a:lnTo>
                  <a:lnTo>
                    <a:pt x="2320" y="385"/>
                  </a:lnTo>
                  <a:lnTo>
                    <a:pt x="2383" y="416"/>
                  </a:lnTo>
                  <a:lnTo>
                    <a:pt x="2443" y="451"/>
                  </a:lnTo>
                  <a:lnTo>
                    <a:pt x="2502" y="490"/>
                  </a:lnTo>
                  <a:lnTo>
                    <a:pt x="2558" y="530"/>
                  </a:lnTo>
                  <a:lnTo>
                    <a:pt x="2614" y="573"/>
                  </a:lnTo>
                  <a:lnTo>
                    <a:pt x="2666" y="618"/>
                  </a:lnTo>
                  <a:lnTo>
                    <a:pt x="2717" y="667"/>
                  </a:lnTo>
                  <a:lnTo>
                    <a:pt x="2765" y="717"/>
                  </a:lnTo>
                  <a:lnTo>
                    <a:pt x="2810" y="770"/>
                  </a:lnTo>
                  <a:lnTo>
                    <a:pt x="2853" y="825"/>
                  </a:lnTo>
                  <a:lnTo>
                    <a:pt x="2894" y="881"/>
                  </a:lnTo>
                  <a:lnTo>
                    <a:pt x="2931" y="940"/>
                  </a:lnTo>
                  <a:lnTo>
                    <a:pt x="2966" y="1002"/>
                  </a:lnTo>
                  <a:lnTo>
                    <a:pt x="2998" y="1064"/>
                  </a:lnTo>
                  <a:lnTo>
                    <a:pt x="3028" y="1127"/>
                  </a:lnTo>
                  <a:lnTo>
                    <a:pt x="3054" y="1193"/>
                  </a:lnTo>
                  <a:lnTo>
                    <a:pt x="3076" y="1261"/>
                  </a:lnTo>
                  <a:lnTo>
                    <a:pt x="3096" y="1330"/>
                  </a:lnTo>
                  <a:lnTo>
                    <a:pt x="3112" y="1400"/>
                  </a:lnTo>
                  <a:lnTo>
                    <a:pt x="3124" y="1471"/>
                  </a:lnTo>
                  <a:lnTo>
                    <a:pt x="3134" y="1544"/>
                  </a:lnTo>
                  <a:lnTo>
                    <a:pt x="3140" y="1617"/>
                  </a:lnTo>
                  <a:lnTo>
                    <a:pt x="3141" y="1692"/>
                  </a:lnTo>
                  <a:close/>
                </a:path>
              </a:pathLst>
            </a:custGeom>
            <a:solidFill>
              <a:srgbClr val="B6B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50"/>
            <p:cNvSpPr>
              <a:spLocks noChangeAspect="1" noEditPoints="1"/>
            </p:cNvSpPr>
            <p:nvPr/>
          </p:nvSpPr>
          <p:spPr bwMode="auto">
            <a:xfrm>
              <a:off x="4049" y="1371"/>
              <a:ext cx="377" cy="377"/>
            </a:xfrm>
            <a:custGeom>
              <a:avLst/>
              <a:gdLst>
                <a:gd name="T0" fmla="*/ 0 w 3141"/>
                <a:gd name="T1" fmla="*/ 0 h 3144"/>
                <a:gd name="T2" fmla="*/ 0 w 3141"/>
                <a:gd name="T3" fmla="*/ 0 h 3144"/>
                <a:gd name="T4" fmla="*/ 0 w 3141"/>
                <a:gd name="T5" fmla="*/ 0 h 3144"/>
                <a:gd name="T6" fmla="*/ 0 w 3141"/>
                <a:gd name="T7" fmla="*/ 0 h 3144"/>
                <a:gd name="T8" fmla="*/ 0 w 3141"/>
                <a:gd name="T9" fmla="*/ 0 h 3144"/>
                <a:gd name="T10" fmla="*/ 0 w 3141"/>
                <a:gd name="T11" fmla="*/ 0 h 3144"/>
                <a:gd name="T12" fmla="*/ 0 w 3141"/>
                <a:gd name="T13" fmla="*/ 0 h 3144"/>
                <a:gd name="T14" fmla="*/ 0 w 3141"/>
                <a:gd name="T15" fmla="*/ 0 h 3144"/>
                <a:gd name="T16" fmla="*/ 0 w 3141"/>
                <a:gd name="T17" fmla="*/ 0 h 3144"/>
                <a:gd name="T18" fmla="*/ 0 w 3141"/>
                <a:gd name="T19" fmla="*/ 0 h 3144"/>
                <a:gd name="T20" fmla="*/ 0 w 3141"/>
                <a:gd name="T21" fmla="*/ 0 h 3144"/>
                <a:gd name="T22" fmla="*/ 0 w 3141"/>
                <a:gd name="T23" fmla="*/ 0 h 3144"/>
                <a:gd name="T24" fmla="*/ 0 w 3141"/>
                <a:gd name="T25" fmla="*/ 0 h 3144"/>
                <a:gd name="T26" fmla="*/ 0 w 3141"/>
                <a:gd name="T27" fmla="*/ 0 h 3144"/>
                <a:gd name="T28" fmla="*/ 0 w 3141"/>
                <a:gd name="T29" fmla="*/ 0 h 3144"/>
                <a:gd name="T30" fmla="*/ 0 w 3141"/>
                <a:gd name="T31" fmla="*/ 0 h 3144"/>
                <a:gd name="T32" fmla="*/ 0 w 3141"/>
                <a:gd name="T33" fmla="*/ 0 h 3144"/>
                <a:gd name="T34" fmla="*/ 0 w 3141"/>
                <a:gd name="T35" fmla="*/ 0 h 3144"/>
                <a:gd name="T36" fmla="*/ 0 w 3141"/>
                <a:gd name="T37" fmla="*/ 0 h 3144"/>
                <a:gd name="T38" fmla="*/ 0 w 3141"/>
                <a:gd name="T39" fmla="*/ 0 h 3144"/>
                <a:gd name="T40" fmla="*/ 0 w 3141"/>
                <a:gd name="T41" fmla="*/ 0 h 3144"/>
                <a:gd name="T42" fmla="*/ 0 w 3141"/>
                <a:gd name="T43" fmla="*/ 0 h 3144"/>
                <a:gd name="T44" fmla="*/ 0 w 3141"/>
                <a:gd name="T45" fmla="*/ 0 h 3144"/>
                <a:gd name="T46" fmla="*/ 0 w 3141"/>
                <a:gd name="T47" fmla="*/ 0 h 3144"/>
                <a:gd name="T48" fmla="*/ 0 w 3141"/>
                <a:gd name="T49" fmla="*/ 0 h 3144"/>
                <a:gd name="T50" fmla="*/ 0 w 3141"/>
                <a:gd name="T51" fmla="*/ 0 h 3144"/>
                <a:gd name="T52" fmla="*/ 0 w 3141"/>
                <a:gd name="T53" fmla="*/ 0 h 3144"/>
                <a:gd name="T54" fmla="*/ 0 w 3141"/>
                <a:gd name="T55" fmla="*/ 0 h 3144"/>
                <a:gd name="T56" fmla="*/ 0 w 3141"/>
                <a:gd name="T57" fmla="*/ 0 h 3144"/>
                <a:gd name="T58" fmla="*/ 0 w 3141"/>
                <a:gd name="T59" fmla="*/ 0 h 3144"/>
                <a:gd name="T60" fmla="*/ 0 w 3141"/>
                <a:gd name="T61" fmla="*/ 0 h 3144"/>
                <a:gd name="T62" fmla="*/ 0 w 3141"/>
                <a:gd name="T63" fmla="*/ 0 h 3144"/>
                <a:gd name="T64" fmla="*/ 0 w 3141"/>
                <a:gd name="T65" fmla="*/ 0 h 3144"/>
                <a:gd name="T66" fmla="*/ 0 w 3141"/>
                <a:gd name="T67" fmla="*/ 0 h 3144"/>
                <a:gd name="T68" fmla="*/ 0 w 3141"/>
                <a:gd name="T69" fmla="*/ 0 h 3144"/>
                <a:gd name="T70" fmla="*/ 0 w 3141"/>
                <a:gd name="T71" fmla="*/ 0 h 3144"/>
                <a:gd name="T72" fmla="*/ 0 w 3141"/>
                <a:gd name="T73" fmla="*/ 0 h 3144"/>
                <a:gd name="T74" fmla="*/ 0 w 3141"/>
                <a:gd name="T75" fmla="*/ 0 h 3144"/>
                <a:gd name="T76" fmla="*/ 0 w 3141"/>
                <a:gd name="T77" fmla="*/ 0 h 3144"/>
                <a:gd name="T78" fmla="*/ 0 w 3141"/>
                <a:gd name="T79" fmla="*/ 0 h 3144"/>
                <a:gd name="T80" fmla="*/ 0 w 3141"/>
                <a:gd name="T81" fmla="*/ 0 h 3144"/>
                <a:gd name="T82" fmla="*/ 0 w 3141"/>
                <a:gd name="T83" fmla="*/ 0 h 3144"/>
                <a:gd name="T84" fmla="*/ 0 w 3141"/>
                <a:gd name="T85" fmla="*/ 0 h 3144"/>
                <a:gd name="T86" fmla="*/ 0 w 3141"/>
                <a:gd name="T87" fmla="*/ 0 h 3144"/>
                <a:gd name="T88" fmla="*/ 0 w 3141"/>
                <a:gd name="T89" fmla="*/ 0 h 3144"/>
                <a:gd name="T90" fmla="*/ 0 w 3141"/>
                <a:gd name="T91" fmla="*/ 0 h 3144"/>
                <a:gd name="T92" fmla="*/ 0 w 3141"/>
                <a:gd name="T93" fmla="*/ 0 h 3144"/>
                <a:gd name="T94" fmla="*/ 0 w 3141"/>
                <a:gd name="T95" fmla="*/ 0 h 3144"/>
                <a:gd name="T96" fmla="*/ 0 w 3141"/>
                <a:gd name="T97" fmla="*/ 0 h 3144"/>
                <a:gd name="T98" fmla="*/ 0 w 3141"/>
                <a:gd name="T99" fmla="*/ 0 h 3144"/>
                <a:gd name="T100" fmla="*/ 0 w 3141"/>
                <a:gd name="T101" fmla="*/ 0 h 31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41"/>
                <a:gd name="T154" fmla="*/ 0 h 3144"/>
                <a:gd name="T155" fmla="*/ 3141 w 3141"/>
                <a:gd name="T156" fmla="*/ 3144 h 31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41" h="3144">
                  <a:moveTo>
                    <a:pt x="3141" y="1572"/>
                  </a:moveTo>
                  <a:lnTo>
                    <a:pt x="3139" y="1492"/>
                  </a:lnTo>
                  <a:lnTo>
                    <a:pt x="3133" y="1411"/>
                  </a:lnTo>
                  <a:lnTo>
                    <a:pt x="3123" y="1333"/>
                  </a:lnTo>
                  <a:lnTo>
                    <a:pt x="3110" y="1256"/>
                  </a:lnTo>
                  <a:lnTo>
                    <a:pt x="3091" y="1180"/>
                  </a:lnTo>
                  <a:lnTo>
                    <a:pt x="3070" y="1105"/>
                  </a:lnTo>
                  <a:lnTo>
                    <a:pt x="3046" y="1032"/>
                  </a:lnTo>
                  <a:lnTo>
                    <a:pt x="3018" y="961"/>
                  </a:lnTo>
                  <a:lnTo>
                    <a:pt x="2986" y="891"/>
                  </a:lnTo>
                  <a:lnTo>
                    <a:pt x="2952" y="824"/>
                  </a:lnTo>
                  <a:lnTo>
                    <a:pt x="2913" y="758"/>
                  </a:lnTo>
                  <a:lnTo>
                    <a:pt x="2873" y="693"/>
                  </a:lnTo>
                  <a:lnTo>
                    <a:pt x="2830" y="632"/>
                  </a:lnTo>
                  <a:lnTo>
                    <a:pt x="2782" y="573"/>
                  </a:lnTo>
                  <a:lnTo>
                    <a:pt x="2733" y="515"/>
                  </a:lnTo>
                  <a:lnTo>
                    <a:pt x="2681" y="461"/>
                  </a:lnTo>
                  <a:lnTo>
                    <a:pt x="2627" y="409"/>
                  </a:lnTo>
                  <a:lnTo>
                    <a:pt x="2570" y="360"/>
                  </a:lnTo>
                  <a:lnTo>
                    <a:pt x="2510" y="313"/>
                  </a:lnTo>
                  <a:lnTo>
                    <a:pt x="2449" y="269"/>
                  </a:lnTo>
                  <a:lnTo>
                    <a:pt x="2385" y="228"/>
                  </a:lnTo>
                  <a:lnTo>
                    <a:pt x="2319" y="191"/>
                  </a:lnTo>
                  <a:lnTo>
                    <a:pt x="2251" y="156"/>
                  </a:lnTo>
                  <a:lnTo>
                    <a:pt x="2182" y="124"/>
                  </a:lnTo>
                  <a:lnTo>
                    <a:pt x="2111" y="97"/>
                  </a:lnTo>
                  <a:lnTo>
                    <a:pt x="2037" y="72"/>
                  </a:lnTo>
                  <a:lnTo>
                    <a:pt x="1962" y="50"/>
                  </a:lnTo>
                  <a:lnTo>
                    <a:pt x="1886" y="33"/>
                  </a:lnTo>
                  <a:lnTo>
                    <a:pt x="1809" y="18"/>
                  </a:lnTo>
                  <a:lnTo>
                    <a:pt x="1731" y="9"/>
                  </a:lnTo>
                  <a:lnTo>
                    <a:pt x="1651" y="3"/>
                  </a:lnTo>
                  <a:lnTo>
                    <a:pt x="1570" y="0"/>
                  </a:lnTo>
                  <a:lnTo>
                    <a:pt x="1490" y="3"/>
                  </a:lnTo>
                  <a:lnTo>
                    <a:pt x="1410" y="9"/>
                  </a:lnTo>
                  <a:lnTo>
                    <a:pt x="1331" y="18"/>
                  </a:lnTo>
                  <a:lnTo>
                    <a:pt x="1254" y="33"/>
                  </a:lnTo>
                  <a:lnTo>
                    <a:pt x="1178" y="50"/>
                  </a:lnTo>
                  <a:lnTo>
                    <a:pt x="1103" y="72"/>
                  </a:lnTo>
                  <a:lnTo>
                    <a:pt x="1031" y="97"/>
                  </a:lnTo>
                  <a:lnTo>
                    <a:pt x="959" y="124"/>
                  </a:lnTo>
                  <a:lnTo>
                    <a:pt x="889" y="156"/>
                  </a:lnTo>
                  <a:lnTo>
                    <a:pt x="822" y="191"/>
                  </a:lnTo>
                  <a:lnTo>
                    <a:pt x="756" y="228"/>
                  </a:lnTo>
                  <a:lnTo>
                    <a:pt x="692" y="269"/>
                  </a:lnTo>
                  <a:lnTo>
                    <a:pt x="631" y="313"/>
                  </a:lnTo>
                  <a:lnTo>
                    <a:pt x="572" y="360"/>
                  </a:lnTo>
                  <a:lnTo>
                    <a:pt x="515" y="409"/>
                  </a:lnTo>
                  <a:lnTo>
                    <a:pt x="459" y="461"/>
                  </a:lnTo>
                  <a:lnTo>
                    <a:pt x="408" y="515"/>
                  </a:lnTo>
                  <a:lnTo>
                    <a:pt x="359" y="573"/>
                  </a:lnTo>
                  <a:lnTo>
                    <a:pt x="312" y="632"/>
                  </a:lnTo>
                  <a:lnTo>
                    <a:pt x="268" y="693"/>
                  </a:lnTo>
                  <a:lnTo>
                    <a:pt x="227" y="758"/>
                  </a:lnTo>
                  <a:lnTo>
                    <a:pt x="190" y="824"/>
                  </a:lnTo>
                  <a:lnTo>
                    <a:pt x="154" y="891"/>
                  </a:lnTo>
                  <a:lnTo>
                    <a:pt x="123" y="961"/>
                  </a:lnTo>
                  <a:lnTo>
                    <a:pt x="96" y="1032"/>
                  </a:lnTo>
                  <a:lnTo>
                    <a:pt x="71" y="1105"/>
                  </a:lnTo>
                  <a:lnTo>
                    <a:pt x="49" y="1180"/>
                  </a:lnTo>
                  <a:lnTo>
                    <a:pt x="32" y="1256"/>
                  </a:lnTo>
                  <a:lnTo>
                    <a:pt x="18" y="1333"/>
                  </a:lnTo>
                  <a:lnTo>
                    <a:pt x="8" y="1411"/>
                  </a:lnTo>
                  <a:lnTo>
                    <a:pt x="1" y="1492"/>
                  </a:lnTo>
                  <a:lnTo>
                    <a:pt x="0" y="1572"/>
                  </a:lnTo>
                  <a:lnTo>
                    <a:pt x="1" y="1653"/>
                  </a:lnTo>
                  <a:lnTo>
                    <a:pt x="8" y="1733"/>
                  </a:lnTo>
                  <a:lnTo>
                    <a:pt x="18" y="1812"/>
                  </a:lnTo>
                  <a:lnTo>
                    <a:pt x="32" y="1889"/>
                  </a:lnTo>
                  <a:lnTo>
                    <a:pt x="49" y="1965"/>
                  </a:lnTo>
                  <a:lnTo>
                    <a:pt x="71" y="2040"/>
                  </a:lnTo>
                  <a:lnTo>
                    <a:pt x="96" y="2112"/>
                  </a:lnTo>
                  <a:lnTo>
                    <a:pt x="123" y="2184"/>
                  </a:lnTo>
                  <a:lnTo>
                    <a:pt x="154" y="2254"/>
                  </a:lnTo>
                  <a:lnTo>
                    <a:pt x="190" y="2322"/>
                  </a:lnTo>
                  <a:lnTo>
                    <a:pt x="227" y="2388"/>
                  </a:lnTo>
                  <a:lnTo>
                    <a:pt x="268" y="2451"/>
                  </a:lnTo>
                  <a:lnTo>
                    <a:pt x="312" y="2513"/>
                  </a:lnTo>
                  <a:lnTo>
                    <a:pt x="359" y="2572"/>
                  </a:lnTo>
                  <a:lnTo>
                    <a:pt x="408" y="2629"/>
                  </a:lnTo>
                  <a:lnTo>
                    <a:pt x="459" y="2684"/>
                  </a:lnTo>
                  <a:lnTo>
                    <a:pt x="515" y="2736"/>
                  </a:lnTo>
                  <a:lnTo>
                    <a:pt x="572" y="2785"/>
                  </a:lnTo>
                  <a:lnTo>
                    <a:pt x="631" y="2831"/>
                  </a:lnTo>
                  <a:lnTo>
                    <a:pt x="692" y="2876"/>
                  </a:lnTo>
                  <a:lnTo>
                    <a:pt x="756" y="2916"/>
                  </a:lnTo>
                  <a:lnTo>
                    <a:pt x="822" y="2954"/>
                  </a:lnTo>
                  <a:lnTo>
                    <a:pt x="889" y="2989"/>
                  </a:lnTo>
                  <a:lnTo>
                    <a:pt x="959" y="3021"/>
                  </a:lnTo>
                  <a:lnTo>
                    <a:pt x="1031" y="3049"/>
                  </a:lnTo>
                  <a:lnTo>
                    <a:pt x="1103" y="3073"/>
                  </a:lnTo>
                  <a:lnTo>
                    <a:pt x="1178" y="3094"/>
                  </a:lnTo>
                  <a:lnTo>
                    <a:pt x="1254" y="3113"/>
                  </a:lnTo>
                  <a:lnTo>
                    <a:pt x="1331" y="3126"/>
                  </a:lnTo>
                  <a:lnTo>
                    <a:pt x="1410" y="3136"/>
                  </a:lnTo>
                  <a:lnTo>
                    <a:pt x="1490" y="3142"/>
                  </a:lnTo>
                  <a:lnTo>
                    <a:pt x="1570" y="3144"/>
                  </a:lnTo>
                  <a:lnTo>
                    <a:pt x="1651" y="3142"/>
                  </a:lnTo>
                  <a:lnTo>
                    <a:pt x="1731" y="3136"/>
                  </a:lnTo>
                  <a:lnTo>
                    <a:pt x="1809" y="3126"/>
                  </a:lnTo>
                  <a:lnTo>
                    <a:pt x="1886" y="3113"/>
                  </a:lnTo>
                  <a:lnTo>
                    <a:pt x="1962" y="3094"/>
                  </a:lnTo>
                  <a:lnTo>
                    <a:pt x="2037" y="3073"/>
                  </a:lnTo>
                  <a:lnTo>
                    <a:pt x="2111" y="3049"/>
                  </a:lnTo>
                  <a:lnTo>
                    <a:pt x="2182" y="3021"/>
                  </a:lnTo>
                  <a:lnTo>
                    <a:pt x="2251" y="2989"/>
                  </a:lnTo>
                  <a:lnTo>
                    <a:pt x="2319" y="2954"/>
                  </a:lnTo>
                  <a:lnTo>
                    <a:pt x="2385" y="2916"/>
                  </a:lnTo>
                  <a:lnTo>
                    <a:pt x="2449" y="2876"/>
                  </a:lnTo>
                  <a:lnTo>
                    <a:pt x="2510" y="2831"/>
                  </a:lnTo>
                  <a:lnTo>
                    <a:pt x="2570" y="2785"/>
                  </a:lnTo>
                  <a:lnTo>
                    <a:pt x="2627" y="2736"/>
                  </a:lnTo>
                  <a:lnTo>
                    <a:pt x="2681" y="2684"/>
                  </a:lnTo>
                  <a:lnTo>
                    <a:pt x="2733" y="2629"/>
                  </a:lnTo>
                  <a:lnTo>
                    <a:pt x="2782" y="2572"/>
                  </a:lnTo>
                  <a:lnTo>
                    <a:pt x="2830" y="2513"/>
                  </a:lnTo>
                  <a:lnTo>
                    <a:pt x="2873" y="2451"/>
                  </a:lnTo>
                  <a:lnTo>
                    <a:pt x="2913" y="2388"/>
                  </a:lnTo>
                  <a:lnTo>
                    <a:pt x="2952" y="2322"/>
                  </a:lnTo>
                  <a:lnTo>
                    <a:pt x="2986" y="2254"/>
                  </a:lnTo>
                  <a:lnTo>
                    <a:pt x="3018" y="2184"/>
                  </a:lnTo>
                  <a:lnTo>
                    <a:pt x="3046" y="2112"/>
                  </a:lnTo>
                  <a:lnTo>
                    <a:pt x="3070" y="2040"/>
                  </a:lnTo>
                  <a:lnTo>
                    <a:pt x="3091" y="1965"/>
                  </a:lnTo>
                  <a:lnTo>
                    <a:pt x="3110" y="1889"/>
                  </a:lnTo>
                  <a:lnTo>
                    <a:pt x="3123" y="1812"/>
                  </a:lnTo>
                  <a:lnTo>
                    <a:pt x="3133" y="1733"/>
                  </a:lnTo>
                  <a:lnTo>
                    <a:pt x="3139" y="1653"/>
                  </a:lnTo>
                  <a:lnTo>
                    <a:pt x="3141" y="1572"/>
                  </a:lnTo>
                  <a:close/>
                  <a:moveTo>
                    <a:pt x="2900" y="1572"/>
                  </a:moveTo>
                  <a:lnTo>
                    <a:pt x="2898" y="1640"/>
                  </a:lnTo>
                  <a:lnTo>
                    <a:pt x="2893" y="1708"/>
                  </a:lnTo>
                  <a:lnTo>
                    <a:pt x="2884" y="1775"/>
                  </a:lnTo>
                  <a:lnTo>
                    <a:pt x="2873" y="1840"/>
                  </a:lnTo>
                  <a:lnTo>
                    <a:pt x="2858" y="1905"/>
                  </a:lnTo>
                  <a:lnTo>
                    <a:pt x="2840" y="1968"/>
                  </a:lnTo>
                  <a:lnTo>
                    <a:pt x="2818" y="2029"/>
                  </a:lnTo>
                  <a:lnTo>
                    <a:pt x="2794" y="2090"/>
                  </a:lnTo>
                  <a:lnTo>
                    <a:pt x="2768" y="2149"/>
                  </a:lnTo>
                  <a:lnTo>
                    <a:pt x="2739" y="2206"/>
                  </a:lnTo>
                  <a:lnTo>
                    <a:pt x="2707" y="2262"/>
                  </a:lnTo>
                  <a:lnTo>
                    <a:pt x="2672" y="2316"/>
                  </a:lnTo>
                  <a:lnTo>
                    <a:pt x="2636" y="2369"/>
                  </a:lnTo>
                  <a:lnTo>
                    <a:pt x="2596" y="2418"/>
                  </a:lnTo>
                  <a:lnTo>
                    <a:pt x="2554" y="2466"/>
                  </a:lnTo>
                  <a:lnTo>
                    <a:pt x="2510" y="2513"/>
                  </a:lnTo>
                  <a:lnTo>
                    <a:pt x="2463" y="2557"/>
                  </a:lnTo>
                  <a:lnTo>
                    <a:pt x="2416" y="2599"/>
                  </a:lnTo>
                  <a:lnTo>
                    <a:pt x="2366" y="2639"/>
                  </a:lnTo>
                  <a:lnTo>
                    <a:pt x="2314" y="2675"/>
                  </a:lnTo>
                  <a:lnTo>
                    <a:pt x="2259" y="2710"/>
                  </a:lnTo>
                  <a:lnTo>
                    <a:pt x="2204" y="2742"/>
                  </a:lnTo>
                  <a:lnTo>
                    <a:pt x="2146" y="2771"/>
                  </a:lnTo>
                  <a:lnTo>
                    <a:pt x="2088" y="2797"/>
                  </a:lnTo>
                  <a:lnTo>
                    <a:pt x="2027" y="2821"/>
                  </a:lnTo>
                  <a:lnTo>
                    <a:pt x="1966" y="2843"/>
                  </a:lnTo>
                  <a:lnTo>
                    <a:pt x="1902" y="2861"/>
                  </a:lnTo>
                  <a:lnTo>
                    <a:pt x="1838" y="2876"/>
                  </a:lnTo>
                  <a:lnTo>
                    <a:pt x="1773" y="2887"/>
                  </a:lnTo>
                  <a:lnTo>
                    <a:pt x="1706" y="2895"/>
                  </a:lnTo>
                  <a:lnTo>
                    <a:pt x="1639" y="2901"/>
                  </a:lnTo>
                  <a:lnTo>
                    <a:pt x="1570" y="2902"/>
                  </a:lnTo>
                  <a:lnTo>
                    <a:pt x="1502" y="2901"/>
                  </a:lnTo>
                  <a:lnTo>
                    <a:pt x="1434" y="2895"/>
                  </a:lnTo>
                  <a:lnTo>
                    <a:pt x="1368" y="2887"/>
                  </a:lnTo>
                  <a:lnTo>
                    <a:pt x="1303" y="2876"/>
                  </a:lnTo>
                  <a:lnTo>
                    <a:pt x="1238" y="2861"/>
                  </a:lnTo>
                  <a:lnTo>
                    <a:pt x="1176" y="2843"/>
                  </a:lnTo>
                  <a:lnTo>
                    <a:pt x="1113" y="2821"/>
                  </a:lnTo>
                  <a:lnTo>
                    <a:pt x="1053" y="2797"/>
                  </a:lnTo>
                  <a:lnTo>
                    <a:pt x="994" y="2771"/>
                  </a:lnTo>
                  <a:lnTo>
                    <a:pt x="937" y="2742"/>
                  </a:lnTo>
                  <a:lnTo>
                    <a:pt x="881" y="2710"/>
                  </a:lnTo>
                  <a:lnTo>
                    <a:pt x="828" y="2675"/>
                  </a:lnTo>
                  <a:lnTo>
                    <a:pt x="776" y="2639"/>
                  </a:lnTo>
                  <a:lnTo>
                    <a:pt x="725" y="2599"/>
                  </a:lnTo>
                  <a:lnTo>
                    <a:pt x="677" y="2557"/>
                  </a:lnTo>
                  <a:lnTo>
                    <a:pt x="631" y="2513"/>
                  </a:lnTo>
                  <a:lnTo>
                    <a:pt x="586" y="2466"/>
                  </a:lnTo>
                  <a:lnTo>
                    <a:pt x="544" y="2418"/>
                  </a:lnTo>
                  <a:lnTo>
                    <a:pt x="506" y="2369"/>
                  </a:lnTo>
                  <a:lnTo>
                    <a:pt x="468" y="2316"/>
                  </a:lnTo>
                  <a:lnTo>
                    <a:pt x="433" y="2262"/>
                  </a:lnTo>
                  <a:lnTo>
                    <a:pt x="402" y="2206"/>
                  </a:lnTo>
                  <a:lnTo>
                    <a:pt x="372" y="2149"/>
                  </a:lnTo>
                  <a:lnTo>
                    <a:pt x="346" y="2090"/>
                  </a:lnTo>
                  <a:lnTo>
                    <a:pt x="322" y="2029"/>
                  </a:lnTo>
                  <a:lnTo>
                    <a:pt x="301" y="1968"/>
                  </a:lnTo>
                  <a:lnTo>
                    <a:pt x="284" y="1905"/>
                  </a:lnTo>
                  <a:lnTo>
                    <a:pt x="269" y="1840"/>
                  </a:lnTo>
                  <a:lnTo>
                    <a:pt x="257" y="1775"/>
                  </a:lnTo>
                  <a:lnTo>
                    <a:pt x="249" y="1708"/>
                  </a:lnTo>
                  <a:lnTo>
                    <a:pt x="243" y="1640"/>
                  </a:lnTo>
                  <a:lnTo>
                    <a:pt x="242" y="1572"/>
                  </a:lnTo>
                  <a:lnTo>
                    <a:pt x="243" y="1504"/>
                  </a:lnTo>
                  <a:lnTo>
                    <a:pt x="249" y="1436"/>
                  </a:lnTo>
                  <a:lnTo>
                    <a:pt x="257" y="1370"/>
                  </a:lnTo>
                  <a:lnTo>
                    <a:pt x="269" y="1305"/>
                  </a:lnTo>
                  <a:lnTo>
                    <a:pt x="284" y="1240"/>
                  </a:lnTo>
                  <a:lnTo>
                    <a:pt x="301" y="1178"/>
                  </a:lnTo>
                  <a:lnTo>
                    <a:pt x="322" y="1115"/>
                  </a:lnTo>
                  <a:lnTo>
                    <a:pt x="346" y="1055"/>
                  </a:lnTo>
                  <a:lnTo>
                    <a:pt x="372" y="996"/>
                  </a:lnTo>
                  <a:lnTo>
                    <a:pt x="402" y="938"/>
                  </a:lnTo>
                  <a:lnTo>
                    <a:pt x="433" y="883"/>
                  </a:lnTo>
                  <a:lnTo>
                    <a:pt x="468" y="829"/>
                  </a:lnTo>
                  <a:lnTo>
                    <a:pt x="506" y="777"/>
                  </a:lnTo>
                  <a:lnTo>
                    <a:pt x="544" y="726"/>
                  </a:lnTo>
                  <a:lnTo>
                    <a:pt x="586" y="679"/>
                  </a:lnTo>
                  <a:lnTo>
                    <a:pt x="631" y="632"/>
                  </a:lnTo>
                  <a:lnTo>
                    <a:pt x="677" y="588"/>
                  </a:lnTo>
                  <a:lnTo>
                    <a:pt x="725" y="546"/>
                  </a:lnTo>
                  <a:lnTo>
                    <a:pt x="776" y="507"/>
                  </a:lnTo>
                  <a:lnTo>
                    <a:pt x="828" y="470"/>
                  </a:lnTo>
                  <a:lnTo>
                    <a:pt x="881" y="435"/>
                  </a:lnTo>
                  <a:lnTo>
                    <a:pt x="937" y="403"/>
                  </a:lnTo>
                  <a:lnTo>
                    <a:pt x="994" y="373"/>
                  </a:lnTo>
                  <a:lnTo>
                    <a:pt x="1053" y="347"/>
                  </a:lnTo>
                  <a:lnTo>
                    <a:pt x="1113" y="324"/>
                  </a:lnTo>
                  <a:lnTo>
                    <a:pt x="1176" y="302"/>
                  </a:lnTo>
                  <a:lnTo>
                    <a:pt x="1238" y="285"/>
                  </a:lnTo>
                  <a:lnTo>
                    <a:pt x="1303" y="269"/>
                  </a:lnTo>
                  <a:lnTo>
                    <a:pt x="1368" y="258"/>
                  </a:lnTo>
                  <a:lnTo>
                    <a:pt x="1434" y="250"/>
                  </a:lnTo>
                  <a:lnTo>
                    <a:pt x="1502" y="244"/>
                  </a:lnTo>
                  <a:lnTo>
                    <a:pt x="1570" y="243"/>
                  </a:lnTo>
                  <a:lnTo>
                    <a:pt x="1639" y="244"/>
                  </a:lnTo>
                  <a:lnTo>
                    <a:pt x="1706" y="250"/>
                  </a:lnTo>
                  <a:lnTo>
                    <a:pt x="1773" y="258"/>
                  </a:lnTo>
                  <a:lnTo>
                    <a:pt x="1838" y="269"/>
                  </a:lnTo>
                  <a:lnTo>
                    <a:pt x="1902" y="285"/>
                  </a:lnTo>
                  <a:lnTo>
                    <a:pt x="1966" y="302"/>
                  </a:lnTo>
                  <a:lnTo>
                    <a:pt x="2027" y="324"/>
                  </a:lnTo>
                  <a:lnTo>
                    <a:pt x="2088" y="347"/>
                  </a:lnTo>
                  <a:lnTo>
                    <a:pt x="2146" y="373"/>
                  </a:lnTo>
                  <a:lnTo>
                    <a:pt x="2204" y="403"/>
                  </a:lnTo>
                  <a:lnTo>
                    <a:pt x="2259" y="435"/>
                  </a:lnTo>
                  <a:lnTo>
                    <a:pt x="2314" y="470"/>
                  </a:lnTo>
                  <a:lnTo>
                    <a:pt x="2366" y="507"/>
                  </a:lnTo>
                  <a:lnTo>
                    <a:pt x="2416" y="546"/>
                  </a:lnTo>
                  <a:lnTo>
                    <a:pt x="2463" y="588"/>
                  </a:lnTo>
                  <a:lnTo>
                    <a:pt x="2510" y="632"/>
                  </a:lnTo>
                  <a:lnTo>
                    <a:pt x="2554" y="679"/>
                  </a:lnTo>
                  <a:lnTo>
                    <a:pt x="2596" y="726"/>
                  </a:lnTo>
                  <a:lnTo>
                    <a:pt x="2636" y="777"/>
                  </a:lnTo>
                  <a:lnTo>
                    <a:pt x="2672" y="829"/>
                  </a:lnTo>
                  <a:lnTo>
                    <a:pt x="2707" y="883"/>
                  </a:lnTo>
                  <a:lnTo>
                    <a:pt x="2739" y="938"/>
                  </a:lnTo>
                  <a:lnTo>
                    <a:pt x="2768" y="996"/>
                  </a:lnTo>
                  <a:lnTo>
                    <a:pt x="2794" y="1055"/>
                  </a:lnTo>
                  <a:lnTo>
                    <a:pt x="2818" y="1115"/>
                  </a:lnTo>
                  <a:lnTo>
                    <a:pt x="2840" y="1178"/>
                  </a:lnTo>
                  <a:lnTo>
                    <a:pt x="2858" y="1240"/>
                  </a:lnTo>
                  <a:lnTo>
                    <a:pt x="2873" y="1305"/>
                  </a:lnTo>
                  <a:lnTo>
                    <a:pt x="2884" y="1370"/>
                  </a:lnTo>
                  <a:lnTo>
                    <a:pt x="2893" y="1436"/>
                  </a:lnTo>
                  <a:lnTo>
                    <a:pt x="2898" y="1504"/>
                  </a:lnTo>
                  <a:lnTo>
                    <a:pt x="2900" y="1572"/>
                  </a:lnTo>
                  <a:close/>
                </a:path>
              </a:pathLst>
            </a:custGeom>
            <a:solidFill>
              <a:srgbClr val="B5B4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51"/>
            <p:cNvSpPr>
              <a:spLocks noChangeAspect="1" noEditPoints="1"/>
            </p:cNvSpPr>
            <p:nvPr/>
          </p:nvSpPr>
          <p:spPr bwMode="auto">
            <a:xfrm>
              <a:off x="4064" y="1385"/>
              <a:ext cx="348" cy="348"/>
            </a:xfrm>
            <a:custGeom>
              <a:avLst/>
              <a:gdLst>
                <a:gd name="T0" fmla="*/ 0 w 2900"/>
                <a:gd name="T1" fmla="*/ 0 h 2901"/>
                <a:gd name="T2" fmla="*/ 0 w 2900"/>
                <a:gd name="T3" fmla="*/ 0 h 2901"/>
                <a:gd name="T4" fmla="*/ 0 w 2900"/>
                <a:gd name="T5" fmla="*/ 0 h 2901"/>
                <a:gd name="T6" fmla="*/ 0 w 2900"/>
                <a:gd name="T7" fmla="*/ 0 h 2901"/>
                <a:gd name="T8" fmla="*/ 0 w 2900"/>
                <a:gd name="T9" fmla="*/ 0 h 2901"/>
                <a:gd name="T10" fmla="*/ 0 w 2900"/>
                <a:gd name="T11" fmla="*/ 0 h 2901"/>
                <a:gd name="T12" fmla="*/ 0 w 2900"/>
                <a:gd name="T13" fmla="*/ 0 h 2901"/>
                <a:gd name="T14" fmla="*/ 0 w 2900"/>
                <a:gd name="T15" fmla="*/ 0 h 2901"/>
                <a:gd name="T16" fmla="*/ 0 w 2900"/>
                <a:gd name="T17" fmla="*/ 0 h 2901"/>
                <a:gd name="T18" fmla="*/ 0 w 2900"/>
                <a:gd name="T19" fmla="*/ 0 h 2901"/>
                <a:gd name="T20" fmla="*/ 0 w 2900"/>
                <a:gd name="T21" fmla="*/ 0 h 2901"/>
                <a:gd name="T22" fmla="*/ 0 w 2900"/>
                <a:gd name="T23" fmla="*/ 0 h 2901"/>
                <a:gd name="T24" fmla="*/ 0 w 2900"/>
                <a:gd name="T25" fmla="*/ 0 h 2901"/>
                <a:gd name="T26" fmla="*/ 0 w 2900"/>
                <a:gd name="T27" fmla="*/ 0 h 2901"/>
                <a:gd name="T28" fmla="*/ 0 w 2900"/>
                <a:gd name="T29" fmla="*/ 0 h 2901"/>
                <a:gd name="T30" fmla="*/ 0 w 2900"/>
                <a:gd name="T31" fmla="*/ 0 h 2901"/>
                <a:gd name="T32" fmla="*/ 0 w 2900"/>
                <a:gd name="T33" fmla="*/ 0 h 2901"/>
                <a:gd name="T34" fmla="*/ 0 w 2900"/>
                <a:gd name="T35" fmla="*/ 0 h 2901"/>
                <a:gd name="T36" fmla="*/ 0 w 2900"/>
                <a:gd name="T37" fmla="*/ 0 h 2901"/>
                <a:gd name="T38" fmla="*/ 0 w 2900"/>
                <a:gd name="T39" fmla="*/ 0 h 2901"/>
                <a:gd name="T40" fmla="*/ 0 w 2900"/>
                <a:gd name="T41" fmla="*/ 0 h 2901"/>
                <a:gd name="T42" fmla="*/ 0 w 2900"/>
                <a:gd name="T43" fmla="*/ 0 h 2901"/>
                <a:gd name="T44" fmla="*/ 0 w 2900"/>
                <a:gd name="T45" fmla="*/ 0 h 2901"/>
                <a:gd name="T46" fmla="*/ 0 w 2900"/>
                <a:gd name="T47" fmla="*/ 0 h 2901"/>
                <a:gd name="T48" fmla="*/ 0 w 2900"/>
                <a:gd name="T49" fmla="*/ 0 h 2901"/>
                <a:gd name="T50" fmla="*/ 0 w 2900"/>
                <a:gd name="T51" fmla="*/ 0 h 2901"/>
                <a:gd name="T52" fmla="*/ 0 w 2900"/>
                <a:gd name="T53" fmla="*/ 0 h 2901"/>
                <a:gd name="T54" fmla="*/ 0 w 2900"/>
                <a:gd name="T55" fmla="*/ 0 h 2901"/>
                <a:gd name="T56" fmla="*/ 0 w 2900"/>
                <a:gd name="T57" fmla="*/ 0 h 2901"/>
                <a:gd name="T58" fmla="*/ 0 w 2900"/>
                <a:gd name="T59" fmla="*/ 0 h 2901"/>
                <a:gd name="T60" fmla="*/ 0 w 2900"/>
                <a:gd name="T61" fmla="*/ 0 h 2901"/>
                <a:gd name="T62" fmla="*/ 0 w 2900"/>
                <a:gd name="T63" fmla="*/ 0 h 2901"/>
                <a:gd name="T64" fmla="*/ 0 w 2900"/>
                <a:gd name="T65" fmla="*/ 0 h 2901"/>
                <a:gd name="T66" fmla="*/ 0 w 2900"/>
                <a:gd name="T67" fmla="*/ 0 h 2901"/>
                <a:gd name="T68" fmla="*/ 0 w 2900"/>
                <a:gd name="T69" fmla="*/ 0 h 2901"/>
                <a:gd name="T70" fmla="*/ 0 w 2900"/>
                <a:gd name="T71" fmla="*/ 0 h 2901"/>
                <a:gd name="T72" fmla="*/ 0 w 2900"/>
                <a:gd name="T73" fmla="*/ 0 h 2901"/>
                <a:gd name="T74" fmla="*/ 0 w 2900"/>
                <a:gd name="T75" fmla="*/ 0 h 2901"/>
                <a:gd name="T76" fmla="*/ 0 w 2900"/>
                <a:gd name="T77" fmla="*/ 0 h 2901"/>
                <a:gd name="T78" fmla="*/ 0 w 2900"/>
                <a:gd name="T79" fmla="*/ 0 h 2901"/>
                <a:gd name="T80" fmla="*/ 0 w 2900"/>
                <a:gd name="T81" fmla="*/ 0 h 2901"/>
                <a:gd name="T82" fmla="*/ 0 w 2900"/>
                <a:gd name="T83" fmla="*/ 0 h 2901"/>
                <a:gd name="T84" fmla="*/ 0 w 2900"/>
                <a:gd name="T85" fmla="*/ 0 h 2901"/>
                <a:gd name="T86" fmla="*/ 0 w 2900"/>
                <a:gd name="T87" fmla="*/ 0 h 2901"/>
                <a:gd name="T88" fmla="*/ 0 w 2900"/>
                <a:gd name="T89" fmla="*/ 0 h 2901"/>
                <a:gd name="T90" fmla="*/ 0 w 2900"/>
                <a:gd name="T91" fmla="*/ 0 h 2901"/>
                <a:gd name="T92" fmla="*/ 0 w 2900"/>
                <a:gd name="T93" fmla="*/ 0 h 2901"/>
                <a:gd name="T94" fmla="*/ 0 w 2900"/>
                <a:gd name="T95" fmla="*/ 0 h 2901"/>
                <a:gd name="T96" fmla="*/ 0 w 2900"/>
                <a:gd name="T97" fmla="*/ 0 h 2901"/>
                <a:gd name="T98" fmla="*/ 0 w 2900"/>
                <a:gd name="T99" fmla="*/ 0 h 2901"/>
                <a:gd name="T100" fmla="*/ 0 w 2900"/>
                <a:gd name="T101" fmla="*/ 0 h 29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00"/>
                <a:gd name="T154" fmla="*/ 0 h 2901"/>
                <a:gd name="T155" fmla="*/ 2900 w 2900"/>
                <a:gd name="T156" fmla="*/ 2901 h 29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00" h="2901">
                  <a:moveTo>
                    <a:pt x="2900" y="1450"/>
                  </a:moveTo>
                  <a:lnTo>
                    <a:pt x="2899" y="1375"/>
                  </a:lnTo>
                  <a:lnTo>
                    <a:pt x="2893" y="1302"/>
                  </a:lnTo>
                  <a:lnTo>
                    <a:pt x="2883" y="1229"/>
                  </a:lnTo>
                  <a:lnTo>
                    <a:pt x="2871" y="1158"/>
                  </a:lnTo>
                  <a:lnTo>
                    <a:pt x="2855" y="1088"/>
                  </a:lnTo>
                  <a:lnTo>
                    <a:pt x="2835" y="1019"/>
                  </a:lnTo>
                  <a:lnTo>
                    <a:pt x="2813" y="951"/>
                  </a:lnTo>
                  <a:lnTo>
                    <a:pt x="2787" y="885"/>
                  </a:lnTo>
                  <a:lnTo>
                    <a:pt x="2757" y="822"/>
                  </a:lnTo>
                  <a:lnTo>
                    <a:pt x="2725" y="760"/>
                  </a:lnTo>
                  <a:lnTo>
                    <a:pt x="2690" y="698"/>
                  </a:lnTo>
                  <a:lnTo>
                    <a:pt x="2653" y="639"/>
                  </a:lnTo>
                  <a:lnTo>
                    <a:pt x="2612" y="583"/>
                  </a:lnTo>
                  <a:lnTo>
                    <a:pt x="2569" y="528"/>
                  </a:lnTo>
                  <a:lnTo>
                    <a:pt x="2524" y="475"/>
                  </a:lnTo>
                  <a:lnTo>
                    <a:pt x="2476" y="425"/>
                  </a:lnTo>
                  <a:lnTo>
                    <a:pt x="2425" y="376"/>
                  </a:lnTo>
                  <a:lnTo>
                    <a:pt x="2373" y="331"/>
                  </a:lnTo>
                  <a:lnTo>
                    <a:pt x="2317" y="288"/>
                  </a:lnTo>
                  <a:lnTo>
                    <a:pt x="2261" y="248"/>
                  </a:lnTo>
                  <a:lnTo>
                    <a:pt x="2202" y="209"/>
                  </a:lnTo>
                  <a:lnTo>
                    <a:pt x="2142" y="174"/>
                  </a:lnTo>
                  <a:lnTo>
                    <a:pt x="2079" y="143"/>
                  </a:lnTo>
                  <a:lnTo>
                    <a:pt x="2015" y="114"/>
                  </a:lnTo>
                  <a:lnTo>
                    <a:pt x="1949" y="88"/>
                  </a:lnTo>
                  <a:lnTo>
                    <a:pt x="1881" y="65"/>
                  </a:lnTo>
                  <a:lnTo>
                    <a:pt x="1813" y="45"/>
                  </a:lnTo>
                  <a:lnTo>
                    <a:pt x="1743" y="29"/>
                  </a:lnTo>
                  <a:lnTo>
                    <a:pt x="1671" y="17"/>
                  </a:lnTo>
                  <a:lnTo>
                    <a:pt x="1599" y="8"/>
                  </a:lnTo>
                  <a:lnTo>
                    <a:pt x="1525" y="2"/>
                  </a:lnTo>
                  <a:lnTo>
                    <a:pt x="1450" y="0"/>
                  </a:lnTo>
                  <a:lnTo>
                    <a:pt x="1375" y="2"/>
                  </a:lnTo>
                  <a:lnTo>
                    <a:pt x="1302" y="8"/>
                  </a:lnTo>
                  <a:lnTo>
                    <a:pt x="1229" y="17"/>
                  </a:lnTo>
                  <a:lnTo>
                    <a:pt x="1158" y="29"/>
                  </a:lnTo>
                  <a:lnTo>
                    <a:pt x="1089" y="45"/>
                  </a:lnTo>
                  <a:lnTo>
                    <a:pt x="1020" y="65"/>
                  </a:lnTo>
                  <a:lnTo>
                    <a:pt x="952" y="88"/>
                  </a:lnTo>
                  <a:lnTo>
                    <a:pt x="886" y="114"/>
                  </a:lnTo>
                  <a:lnTo>
                    <a:pt x="822" y="143"/>
                  </a:lnTo>
                  <a:lnTo>
                    <a:pt x="760" y="174"/>
                  </a:lnTo>
                  <a:lnTo>
                    <a:pt x="699" y="209"/>
                  </a:lnTo>
                  <a:lnTo>
                    <a:pt x="640" y="248"/>
                  </a:lnTo>
                  <a:lnTo>
                    <a:pt x="583" y="288"/>
                  </a:lnTo>
                  <a:lnTo>
                    <a:pt x="529" y="331"/>
                  </a:lnTo>
                  <a:lnTo>
                    <a:pt x="475" y="376"/>
                  </a:lnTo>
                  <a:lnTo>
                    <a:pt x="426" y="425"/>
                  </a:lnTo>
                  <a:lnTo>
                    <a:pt x="377" y="475"/>
                  </a:lnTo>
                  <a:lnTo>
                    <a:pt x="331" y="528"/>
                  </a:lnTo>
                  <a:lnTo>
                    <a:pt x="288" y="583"/>
                  </a:lnTo>
                  <a:lnTo>
                    <a:pt x="249" y="639"/>
                  </a:lnTo>
                  <a:lnTo>
                    <a:pt x="210" y="698"/>
                  </a:lnTo>
                  <a:lnTo>
                    <a:pt x="176" y="760"/>
                  </a:lnTo>
                  <a:lnTo>
                    <a:pt x="143" y="822"/>
                  </a:lnTo>
                  <a:lnTo>
                    <a:pt x="115" y="885"/>
                  </a:lnTo>
                  <a:lnTo>
                    <a:pt x="89" y="951"/>
                  </a:lnTo>
                  <a:lnTo>
                    <a:pt x="66" y="1019"/>
                  </a:lnTo>
                  <a:lnTo>
                    <a:pt x="46" y="1088"/>
                  </a:lnTo>
                  <a:lnTo>
                    <a:pt x="30" y="1158"/>
                  </a:lnTo>
                  <a:lnTo>
                    <a:pt x="17" y="1229"/>
                  </a:lnTo>
                  <a:lnTo>
                    <a:pt x="8" y="1302"/>
                  </a:lnTo>
                  <a:lnTo>
                    <a:pt x="3" y="1375"/>
                  </a:lnTo>
                  <a:lnTo>
                    <a:pt x="0" y="1450"/>
                  </a:lnTo>
                  <a:lnTo>
                    <a:pt x="3" y="1525"/>
                  </a:lnTo>
                  <a:lnTo>
                    <a:pt x="8" y="1599"/>
                  </a:lnTo>
                  <a:lnTo>
                    <a:pt x="17" y="1671"/>
                  </a:lnTo>
                  <a:lnTo>
                    <a:pt x="30" y="1743"/>
                  </a:lnTo>
                  <a:lnTo>
                    <a:pt x="46" y="1813"/>
                  </a:lnTo>
                  <a:lnTo>
                    <a:pt x="66" y="1881"/>
                  </a:lnTo>
                  <a:lnTo>
                    <a:pt x="89" y="1949"/>
                  </a:lnTo>
                  <a:lnTo>
                    <a:pt x="115" y="2015"/>
                  </a:lnTo>
                  <a:lnTo>
                    <a:pt x="143" y="2080"/>
                  </a:lnTo>
                  <a:lnTo>
                    <a:pt x="176" y="2142"/>
                  </a:lnTo>
                  <a:lnTo>
                    <a:pt x="210" y="2202"/>
                  </a:lnTo>
                  <a:lnTo>
                    <a:pt x="249" y="2261"/>
                  </a:lnTo>
                  <a:lnTo>
                    <a:pt x="288" y="2318"/>
                  </a:lnTo>
                  <a:lnTo>
                    <a:pt x="331" y="2374"/>
                  </a:lnTo>
                  <a:lnTo>
                    <a:pt x="377" y="2426"/>
                  </a:lnTo>
                  <a:lnTo>
                    <a:pt x="426" y="2476"/>
                  </a:lnTo>
                  <a:lnTo>
                    <a:pt x="475" y="2524"/>
                  </a:lnTo>
                  <a:lnTo>
                    <a:pt x="529" y="2570"/>
                  </a:lnTo>
                  <a:lnTo>
                    <a:pt x="583" y="2613"/>
                  </a:lnTo>
                  <a:lnTo>
                    <a:pt x="640" y="2654"/>
                  </a:lnTo>
                  <a:lnTo>
                    <a:pt x="699" y="2691"/>
                  </a:lnTo>
                  <a:lnTo>
                    <a:pt x="760" y="2726"/>
                  </a:lnTo>
                  <a:lnTo>
                    <a:pt x="822" y="2758"/>
                  </a:lnTo>
                  <a:lnTo>
                    <a:pt x="886" y="2788"/>
                  </a:lnTo>
                  <a:lnTo>
                    <a:pt x="952" y="2814"/>
                  </a:lnTo>
                  <a:lnTo>
                    <a:pt x="1020" y="2836"/>
                  </a:lnTo>
                  <a:lnTo>
                    <a:pt x="1089" y="2856"/>
                  </a:lnTo>
                  <a:lnTo>
                    <a:pt x="1158" y="2872"/>
                  </a:lnTo>
                  <a:lnTo>
                    <a:pt x="1229" y="2884"/>
                  </a:lnTo>
                  <a:lnTo>
                    <a:pt x="1302" y="2893"/>
                  </a:lnTo>
                  <a:lnTo>
                    <a:pt x="1375" y="2899"/>
                  </a:lnTo>
                  <a:lnTo>
                    <a:pt x="1450" y="2901"/>
                  </a:lnTo>
                  <a:lnTo>
                    <a:pt x="1525" y="2899"/>
                  </a:lnTo>
                  <a:lnTo>
                    <a:pt x="1599" y="2893"/>
                  </a:lnTo>
                  <a:lnTo>
                    <a:pt x="1671" y="2884"/>
                  </a:lnTo>
                  <a:lnTo>
                    <a:pt x="1743" y="2872"/>
                  </a:lnTo>
                  <a:lnTo>
                    <a:pt x="1813" y="2856"/>
                  </a:lnTo>
                  <a:lnTo>
                    <a:pt x="1881" y="2836"/>
                  </a:lnTo>
                  <a:lnTo>
                    <a:pt x="1949" y="2814"/>
                  </a:lnTo>
                  <a:lnTo>
                    <a:pt x="2015" y="2788"/>
                  </a:lnTo>
                  <a:lnTo>
                    <a:pt x="2079" y="2758"/>
                  </a:lnTo>
                  <a:lnTo>
                    <a:pt x="2142" y="2726"/>
                  </a:lnTo>
                  <a:lnTo>
                    <a:pt x="2202" y="2691"/>
                  </a:lnTo>
                  <a:lnTo>
                    <a:pt x="2261" y="2654"/>
                  </a:lnTo>
                  <a:lnTo>
                    <a:pt x="2317" y="2613"/>
                  </a:lnTo>
                  <a:lnTo>
                    <a:pt x="2373" y="2570"/>
                  </a:lnTo>
                  <a:lnTo>
                    <a:pt x="2425" y="2524"/>
                  </a:lnTo>
                  <a:lnTo>
                    <a:pt x="2476" y="2476"/>
                  </a:lnTo>
                  <a:lnTo>
                    <a:pt x="2524" y="2426"/>
                  </a:lnTo>
                  <a:lnTo>
                    <a:pt x="2569" y="2374"/>
                  </a:lnTo>
                  <a:lnTo>
                    <a:pt x="2612" y="2318"/>
                  </a:lnTo>
                  <a:lnTo>
                    <a:pt x="2653" y="2261"/>
                  </a:lnTo>
                  <a:lnTo>
                    <a:pt x="2690" y="2202"/>
                  </a:lnTo>
                  <a:lnTo>
                    <a:pt x="2725" y="2142"/>
                  </a:lnTo>
                  <a:lnTo>
                    <a:pt x="2757" y="2080"/>
                  </a:lnTo>
                  <a:lnTo>
                    <a:pt x="2787" y="2015"/>
                  </a:lnTo>
                  <a:lnTo>
                    <a:pt x="2813" y="1949"/>
                  </a:lnTo>
                  <a:lnTo>
                    <a:pt x="2835" y="1881"/>
                  </a:lnTo>
                  <a:lnTo>
                    <a:pt x="2855" y="1813"/>
                  </a:lnTo>
                  <a:lnTo>
                    <a:pt x="2871" y="1743"/>
                  </a:lnTo>
                  <a:lnTo>
                    <a:pt x="2883" y="1671"/>
                  </a:lnTo>
                  <a:lnTo>
                    <a:pt x="2893" y="1599"/>
                  </a:lnTo>
                  <a:lnTo>
                    <a:pt x="2899" y="1525"/>
                  </a:lnTo>
                  <a:lnTo>
                    <a:pt x="2900" y="1450"/>
                  </a:lnTo>
                  <a:close/>
                  <a:moveTo>
                    <a:pt x="2659" y="1450"/>
                  </a:moveTo>
                  <a:lnTo>
                    <a:pt x="2657" y="1513"/>
                  </a:lnTo>
                  <a:lnTo>
                    <a:pt x="2653" y="1574"/>
                  </a:lnTo>
                  <a:lnTo>
                    <a:pt x="2645" y="1634"/>
                  </a:lnTo>
                  <a:lnTo>
                    <a:pt x="2634" y="1694"/>
                  </a:lnTo>
                  <a:lnTo>
                    <a:pt x="2620" y="1752"/>
                  </a:lnTo>
                  <a:lnTo>
                    <a:pt x="2604" y="1810"/>
                  </a:lnTo>
                  <a:lnTo>
                    <a:pt x="2585" y="1867"/>
                  </a:lnTo>
                  <a:lnTo>
                    <a:pt x="2563" y="1921"/>
                  </a:lnTo>
                  <a:lnTo>
                    <a:pt x="2540" y="1974"/>
                  </a:lnTo>
                  <a:lnTo>
                    <a:pt x="2512" y="2027"/>
                  </a:lnTo>
                  <a:lnTo>
                    <a:pt x="2484" y="2078"/>
                  </a:lnTo>
                  <a:lnTo>
                    <a:pt x="2452" y="2126"/>
                  </a:lnTo>
                  <a:lnTo>
                    <a:pt x="2418" y="2174"/>
                  </a:lnTo>
                  <a:lnTo>
                    <a:pt x="2383" y="2219"/>
                  </a:lnTo>
                  <a:lnTo>
                    <a:pt x="2345" y="2264"/>
                  </a:lnTo>
                  <a:lnTo>
                    <a:pt x="2305" y="2306"/>
                  </a:lnTo>
                  <a:lnTo>
                    <a:pt x="2263" y="2345"/>
                  </a:lnTo>
                  <a:lnTo>
                    <a:pt x="2219" y="2384"/>
                  </a:lnTo>
                  <a:lnTo>
                    <a:pt x="2173" y="2419"/>
                  </a:lnTo>
                  <a:lnTo>
                    <a:pt x="2126" y="2453"/>
                  </a:lnTo>
                  <a:lnTo>
                    <a:pt x="2077" y="2485"/>
                  </a:lnTo>
                  <a:lnTo>
                    <a:pt x="2026" y="2513"/>
                  </a:lnTo>
                  <a:lnTo>
                    <a:pt x="1974" y="2540"/>
                  </a:lnTo>
                  <a:lnTo>
                    <a:pt x="1921" y="2564"/>
                  </a:lnTo>
                  <a:lnTo>
                    <a:pt x="1866" y="2586"/>
                  </a:lnTo>
                  <a:lnTo>
                    <a:pt x="1810" y="2605"/>
                  </a:lnTo>
                  <a:lnTo>
                    <a:pt x="1753" y="2621"/>
                  </a:lnTo>
                  <a:lnTo>
                    <a:pt x="1694" y="2634"/>
                  </a:lnTo>
                  <a:lnTo>
                    <a:pt x="1634" y="2646"/>
                  </a:lnTo>
                  <a:lnTo>
                    <a:pt x="1574" y="2653"/>
                  </a:lnTo>
                  <a:lnTo>
                    <a:pt x="1513" y="2658"/>
                  </a:lnTo>
                  <a:lnTo>
                    <a:pt x="1450" y="2659"/>
                  </a:lnTo>
                  <a:lnTo>
                    <a:pt x="1388" y="2658"/>
                  </a:lnTo>
                  <a:lnTo>
                    <a:pt x="1327" y="2653"/>
                  </a:lnTo>
                  <a:lnTo>
                    <a:pt x="1267" y="2646"/>
                  </a:lnTo>
                  <a:lnTo>
                    <a:pt x="1207" y="2634"/>
                  </a:lnTo>
                  <a:lnTo>
                    <a:pt x="1149" y="2621"/>
                  </a:lnTo>
                  <a:lnTo>
                    <a:pt x="1091" y="2605"/>
                  </a:lnTo>
                  <a:lnTo>
                    <a:pt x="1035" y="2586"/>
                  </a:lnTo>
                  <a:lnTo>
                    <a:pt x="980" y="2564"/>
                  </a:lnTo>
                  <a:lnTo>
                    <a:pt x="927" y="2540"/>
                  </a:lnTo>
                  <a:lnTo>
                    <a:pt x="874" y="2513"/>
                  </a:lnTo>
                  <a:lnTo>
                    <a:pt x="823" y="2485"/>
                  </a:lnTo>
                  <a:lnTo>
                    <a:pt x="775" y="2453"/>
                  </a:lnTo>
                  <a:lnTo>
                    <a:pt x="727" y="2419"/>
                  </a:lnTo>
                  <a:lnTo>
                    <a:pt x="682" y="2384"/>
                  </a:lnTo>
                  <a:lnTo>
                    <a:pt x="639" y="2345"/>
                  </a:lnTo>
                  <a:lnTo>
                    <a:pt x="597" y="2306"/>
                  </a:lnTo>
                  <a:lnTo>
                    <a:pt x="556" y="2264"/>
                  </a:lnTo>
                  <a:lnTo>
                    <a:pt x="519" y="2219"/>
                  </a:lnTo>
                  <a:lnTo>
                    <a:pt x="482" y="2174"/>
                  </a:lnTo>
                  <a:lnTo>
                    <a:pt x="448" y="2126"/>
                  </a:lnTo>
                  <a:lnTo>
                    <a:pt x="418" y="2078"/>
                  </a:lnTo>
                  <a:lnTo>
                    <a:pt x="388" y="2027"/>
                  </a:lnTo>
                  <a:lnTo>
                    <a:pt x="361" y="1974"/>
                  </a:lnTo>
                  <a:lnTo>
                    <a:pt x="337" y="1921"/>
                  </a:lnTo>
                  <a:lnTo>
                    <a:pt x="316" y="1867"/>
                  </a:lnTo>
                  <a:lnTo>
                    <a:pt x="296" y="1810"/>
                  </a:lnTo>
                  <a:lnTo>
                    <a:pt x="280" y="1752"/>
                  </a:lnTo>
                  <a:lnTo>
                    <a:pt x="267" y="1694"/>
                  </a:lnTo>
                  <a:lnTo>
                    <a:pt x="257" y="1634"/>
                  </a:lnTo>
                  <a:lnTo>
                    <a:pt x="249" y="1574"/>
                  </a:lnTo>
                  <a:lnTo>
                    <a:pt x="244" y="1513"/>
                  </a:lnTo>
                  <a:lnTo>
                    <a:pt x="242" y="1450"/>
                  </a:lnTo>
                  <a:lnTo>
                    <a:pt x="244" y="1388"/>
                  </a:lnTo>
                  <a:lnTo>
                    <a:pt x="249" y="1327"/>
                  </a:lnTo>
                  <a:lnTo>
                    <a:pt x="257" y="1267"/>
                  </a:lnTo>
                  <a:lnTo>
                    <a:pt x="267" y="1206"/>
                  </a:lnTo>
                  <a:lnTo>
                    <a:pt x="280" y="1149"/>
                  </a:lnTo>
                  <a:lnTo>
                    <a:pt x="296" y="1091"/>
                  </a:lnTo>
                  <a:lnTo>
                    <a:pt x="316" y="1035"/>
                  </a:lnTo>
                  <a:lnTo>
                    <a:pt x="337" y="980"/>
                  </a:lnTo>
                  <a:lnTo>
                    <a:pt x="361" y="926"/>
                  </a:lnTo>
                  <a:lnTo>
                    <a:pt x="388" y="874"/>
                  </a:lnTo>
                  <a:lnTo>
                    <a:pt x="418" y="823"/>
                  </a:lnTo>
                  <a:lnTo>
                    <a:pt x="448" y="774"/>
                  </a:lnTo>
                  <a:lnTo>
                    <a:pt x="482" y="727"/>
                  </a:lnTo>
                  <a:lnTo>
                    <a:pt x="519" y="681"/>
                  </a:lnTo>
                  <a:lnTo>
                    <a:pt x="556" y="638"/>
                  </a:lnTo>
                  <a:lnTo>
                    <a:pt x="597" y="595"/>
                  </a:lnTo>
                  <a:lnTo>
                    <a:pt x="639" y="555"/>
                  </a:lnTo>
                  <a:lnTo>
                    <a:pt x="682" y="518"/>
                  </a:lnTo>
                  <a:lnTo>
                    <a:pt x="727" y="482"/>
                  </a:lnTo>
                  <a:lnTo>
                    <a:pt x="775" y="448"/>
                  </a:lnTo>
                  <a:lnTo>
                    <a:pt x="823" y="417"/>
                  </a:lnTo>
                  <a:lnTo>
                    <a:pt x="874" y="388"/>
                  </a:lnTo>
                  <a:lnTo>
                    <a:pt x="927" y="360"/>
                  </a:lnTo>
                  <a:lnTo>
                    <a:pt x="980" y="336"/>
                  </a:lnTo>
                  <a:lnTo>
                    <a:pt x="1035" y="315"/>
                  </a:lnTo>
                  <a:lnTo>
                    <a:pt x="1091" y="296"/>
                  </a:lnTo>
                  <a:lnTo>
                    <a:pt x="1149" y="280"/>
                  </a:lnTo>
                  <a:lnTo>
                    <a:pt x="1207" y="266"/>
                  </a:lnTo>
                  <a:lnTo>
                    <a:pt x="1267" y="256"/>
                  </a:lnTo>
                  <a:lnTo>
                    <a:pt x="1327" y="248"/>
                  </a:lnTo>
                  <a:lnTo>
                    <a:pt x="1388" y="243"/>
                  </a:lnTo>
                  <a:lnTo>
                    <a:pt x="1450" y="241"/>
                  </a:lnTo>
                  <a:lnTo>
                    <a:pt x="1513" y="243"/>
                  </a:lnTo>
                  <a:lnTo>
                    <a:pt x="1574" y="248"/>
                  </a:lnTo>
                  <a:lnTo>
                    <a:pt x="1634" y="256"/>
                  </a:lnTo>
                  <a:lnTo>
                    <a:pt x="1694" y="266"/>
                  </a:lnTo>
                  <a:lnTo>
                    <a:pt x="1753" y="280"/>
                  </a:lnTo>
                  <a:lnTo>
                    <a:pt x="1810" y="296"/>
                  </a:lnTo>
                  <a:lnTo>
                    <a:pt x="1866" y="315"/>
                  </a:lnTo>
                  <a:lnTo>
                    <a:pt x="1921" y="336"/>
                  </a:lnTo>
                  <a:lnTo>
                    <a:pt x="1974" y="360"/>
                  </a:lnTo>
                  <a:lnTo>
                    <a:pt x="2026" y="388"/>
                  </a:lnTo>
                  <a:lnTo>
                    <a:pt x="2077" y="417"/>
                  </a:lnTo>
                  <a:lnTo>
                    <a:pt x="2126" y="448"/>
                  </a:lnTo>
                  <a:lnTo>
                    <a:pt x="2173" y="482"/>
                  </a:lnTo>
                  <a:lnTo>
                    <a:pt x="2219" y="518"/>
                  </a:lnTo>
                  <a:lnTo>
                    <a:pt x="2263" y="555"/>
                  </a:lnTo>
                  <a:lnTo>
                    <a:pt x="2305" y="595"/>
                  </a:lnTo>
                  <a:lnTo>
                    <a:pt x="2345" y="638"/>
                  </a:lnTo>
                  <a:lnTo>
                    <a:pt x="2383" y="681"/>
                  </a:lnTo>
                  <a:lnTo>
                    <a:pt x="2418" y="727"/>
                  </a:lnTo>
                  <a:lnTo>
                    <a:pt x="2452" y="774"/>
                  </a:lnTo>
                  <a:lnTo>
                    <a:pt x="2484" y="823"/>
                  </a:lnTo>
                  <a:lnTo>
                    <a:pt x="2512" y="874"/>
                  </a:lnTo>
                  <a:lnTo>
                    <a:pt x="2540" y="926"/>
                  </a:lnTo>
                  <a:lnTo>
                    <a:pt x="2563" y="980"/>
                  </a:lnTo>
                  <a:lnTo>
                    <a:pt x="2585" y="1035"/>
                  </a:lnTo>
                  <a:lnTo>
                    <a:pt x="2604" y="1091"/>
                  </a:lnTo>
                  <a:lnTo>
                    <a:pt x="2620" y="1149"/>
                  </a:lnTo>
                  <a:lnTo>
                    <a:pt x="2634" y="1206"/>
                  </a:lnTo>
                  <a:lnTo>
                    <a:pt x="2645" y="1267"/>
                  </a:lnTo>
                  <a:lnTo>
                    <a:pt x="2653" y="1327"/>
                  </a:lnTo>
                  <a:lnTo>
                    <a:pt x="2657" y="1388"/>
                  </a:lnTo>
                  <a:lnTo>
                    <a:pt x="2659" y="1450"/>
                  </a:lnTo>
                  <a:close/>
                </a:path>
              </a:pathLst>
            </a:custGeom>
            <a:solidFill>
              <a:srgbClr val="B4B3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52"/>
            <p:cNvSpPr>
              <a:spLocks noChangeAspect="1" noEditPoints="1"/>
            </p:cNvSpPr>
            <p:nvPr/>
          </p:nvSpPr>
          <p:spPr bwMode="auto">
            <a:xfrm>
              <a:off x="4079" y="1399"/>
              <a:ext cx="319" cy="320"/>
            </a:xfrm>
            <a:custGeom>
              <a:avLst/>
              <a:gdLst>
                <a:gd name="T0" fmla="*/ 0 w 2658"/>
                <a:gd name="T1" fmla="*/ 0 h 2659"/>
                <a:gd name="T2" fmla="*/ 0 w 2658"/>
                <a:gd name="T3" fmla="*/ 0 h 2659"/>
                <a:gd name="T4" fmla="*/ 0 w 2658"/>
                <a:gd name="T5" fmla="*/ 0 h 2659"/>
                <a:gd name="T6" fmla="*/ 0 w 2658"/>
                <a:gd name="T7" fmla="*/ 0 h 2659"/>
                <a:gd name="T8" fmla="*/ 0 w 2658"/>
                <a:gd name="T9" fmla="*/ 0 h 2659"/>
                <a:gd name="T10" fmla="*/ 0 w 2658"/>
                <a:gd name="T11" fmla="*/ 0 h 2659"/>
                <a:gd name="T12" fmla="*/ 0 w 2658"/>
                <a:gd name="T13" fmla="*/ 0 h 2659"/>
                <a:gd name="T14" fmla="*/ 0 w 2658"/>
                <a:gd name="T15" fmla="*/ 0 h 2659"/>
                <a:gd name="T16" fmla="*/ 0 w 2658"/>
                <a:gd name="T17" fmla="*/ 0 h 2659"/>
                <a:gd name="T18" fmla="*/ 0 w 2658"/>
                <a:gd name="T19" fmla="*/ 0 h 2659"/>
                <a:gd name="T20" fmla="*/ 0 w 2658"/>
                <a:gd name="T21" fmla="*/ 0 h 2659"/>
                <a:gd name="T22" fmla="*/ 0 w 2658"/>
                <a:gd name="T23" fmla="*/ 0 h 2659"/>
                <a:gd name="T24" fmla="*/ 0 w 2658"/>
                <a:gd name="T25" fmla="*/ 0 h 2659"/>
                <a:gd name="T26" fmla="*/ 0 w 2658"/>
                <a:gd name="T27" fmla="*/ 0 h 2659"/>
                <a:gd name="T28" fmla="*/ 0 w 2658"/>
                <a:gd name="T29" fmla="*/ 0 h 2659"/>
                <a:gd name="T30" fmla="*/ 0 w 2658"/>
                <a:gd name="T31" fmla="*/ 0 h 2659"/>
                <a:gd name="T32" fmla="*/ 0 w 2658"/>
                <a:gd name="T33" fmla="*/ 0 h 2659"/>
                <a:gd name="T34" fmla="*/ 0 w 2658"/>
                <a:gd name="T35" fmla="*/ 0 h 2659"/>
                <a:gd name="T36" fmla="*/ 0 w 2658"/>
                <a:gd name="T37" fmla="*/ 0 h 2659"/>
                <a:gd name="T38" fmla="*/ 0 w 2658"/>
                <a:gd name="T39" fmla="*/ 0 h 2659"/>
                <a:gd name="T40" fmla="*/ 0 w 2658"/>
                <a:gd name="T41" fmla="*/ 0 h 2659"/>
                <a:gd name="T42" fmla="*/ 0 w 2658"/>
                <a:gd name="T43" fmla="*/ 0 h 2659"/>
                <a:gd name="T44" fmla="*/ 0 w 2658"/>
                <a:gd name="T45" fmla="*/ 0 h 2659"/>
                <a:gd name="T46" fmla="*/ 0 w 2658"/>
                <a:gd name="T47" fmla="*/ 0 h 2659"/>
                <a:gd name="T48" fmla="*/ 0 w 2658"/>
                <a:gd name="T49" fmla="*/ 0 h 2659"/>
                <a:gd name="T50" fmla="*/ 0 w 2658"/>
                <a:gd name="T51" fmla="*/ 0 h 2659"/>
                <a:gd name="T52" fmla="*/ 0 w 2658"/>
                <a:gd name="T53" fmla="*/ 0 h 2659"/>
                <a:gd name="T54" fmla="*/ 0 w 2658"/>
                <a:gd name="T55" fmla="*/ 0 h 2659"/>
                <a:gd name="T56" fmla="*/ 0 w 2658"/>
                <a:gd name="T57" fmla="*/ 0 h 2659"/>
                <a:gd name="T58" fmla="*/ 0 w 2658"/>
                <a:gd name="T59" fmla="*/ 0 h 2659"/>
                <a:gd name="T60" fmla="*/ 0 w 2658"/>
                <a:gd name="T61" fmla="*/ 0 h 2659"/>
                <a:gd name="T62" fmla="*/ 0 w 2658"/>
                <a:gd name="T63" fmla="*/ 0 h 2659"/>
                <a:gd name="T64" fmla="*/ 0 w 2658"/>
                <a:gd name="T65" fmla="*/ 0 h 2659"/>
                <a:gd name="T66" fmla="*/ 0 w 2658"/>
                <a:gd name="T67" fmla="*/ 0 h 2659"/>
                <a:gd name="T68" fmla="*/ 0 w 2658"/>
                <a:gd name="T69" fmla="*/ 0 h 2659"/>
                <a:gd name="T70" fmla="*/ 0 w 2658"/>
                <a:gd name="T71" fmla="*/ 0 h 2659"/>
                <a:gd name="T72" fmla="*/ 0 w 2658"/>
                <a:gd name="T73" fmla="*/ 0 h 2659"/>
                <a:gd name="T74" fmla="*/ 0 w 2658"/>
                <a:gd name="T75" fmla="*/ 0 h 2659"/>
                <a:gd name="T76" fmla="*/ 0 w 2658"/>
                <a:gd name="T77" fmla="*/ 0 h 2659"/>
                <a:gd name="T78" fmla="*/ 0 w 2658"/>
                <a:gd name="T79" fmla="*/ 0 h 2659"/>
                <a:gd name="T80" fmla="*/ 0 w 2658"/>
                <a:gd name="T81" fmla="*/ 0 h 2659"/>
                <a:gd name="T82" fmla="*/ 0 w 2658"/>
                <a:gd name="T83" fmla="*/ 0 h 2659"/>
                <a:gd name="T84" fmla="*/ 0 w 2658"/>
                <a:gd name="T85" fmla="*/ 0 h 2659"/>
                <a:gd name="T86" fmla="*/ 0 w 2658"/>
                <a:gd name="T87" fmla="*/ 0 h 2659"/>
                <a:gd name="T88" fmla="*/ 0 w 2658"/>
                <a:gd name="T89" fmla="*/ 0 h 2659"/>
                <a:gd name="T90" fmla="*/ 0 w 2658"/>
                <a:gd name="T91" fmla="*/ 0 h 2659"/>
                <a:gd name="T92" fmla="*/ 0 w 2658"/>
                <a:gd name="T93" fmla="*/ 0 h 2659"/>
                <a:gd name="T94" fmla="*/ 0 w 2658"/>
                <a:gd name="T95" fmla="*/ 0 h 2659"/>
                <a:gd name="T96" fmla="*/ 0 w 2658"/>
                <a:gd name="T97" fmla="*/ 0 h 2659"/>
                <a:gd name="T98" fmla="*/ 0 w 2658"/>
                <a:gd name="T99" fmla="*/ 0 h 2659"/>
                <a:gd name="T100" fmla="*/ 0 w 2658"/>
                <a:gd name="T101" fmla="*/ 0 h 26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58"/>
                <a:gd name="T154" fmla="*/ 0 h 2659"/>
                <a:gd name="T155" fmla="*/ 2658 w 2658"/>
                <a:gd name="T156" fmla="*/ 2659 h 26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58" h="2659">
                  <a:moveTo>
                    <a:pt x="2658" y="1329"/>
                  </a:moveTo>
                  <a:lnTo>
                    <a:pt x="2656" y="1261"/>
                  </a:lnTo>
                  <a:lnTo>
                    <a:pt x="2651" y="1193"/>
                  </a:lnTo>
                  <a:lnTo>
                    <a:pt x="2642" y="1127"/>
                  </a:lnTo>
                  <a:lnTo>
                    <a:pt x="2631" y="1062"/>
                  </a:lnTo>
                  <a:lnTo>
                    <a:pt x="2616" y="997"/>
                  </a:lnTo>
                  <a:lnTo>
                    <a:pt x="2598" y="935"/>
                  </a:lnTo>
                  <a:lnTo>
                    <a:pt x="2576" y="872"/>
                  </a:lnTo>
                  <a:lnTo>
                    <a:pt x="2552" y="812"/>
                  </a:lnTo>
                  <a:lnTo>
                    <a:pt x="2526" y="753"/>
                  </a:lnTo>
                  <a:lnTo>
                    <a:pt x="2497" y="695"/>
                  </a:lnTo>
                  <a:lnTo>
                    <a:pt x="2465" y="640"/>
                  </a:lnTo>
                  <a:lnTo>
                    <a:pt x="2430" y="586"/>
                  </a:lnTo>
                  <a:lnTo>
                    <a:pt x="2394" y="534"/>
                  </a:lnTo>
                  <a:lnTo>
                    <a:pt x="2354" y="483"/>
                  </a:lnTo>
                  <a:lnTo>
                    <a:pt x="2312" y="436"/>
                  </a:lnTo>
                  <a:lnTo>
                    <a:pt x="2268" y="389"/>
                  </a:lnTo>
                  <a:lnTo>
                    <a:pt x="2221" y="345"/>
                  </a:lnTo>
                  <a:lnTo>
                    <a:pt x="2174" y="303"/>
                  </a:lnTo>
                  <a:lnTo>
                    <a:pt x="2124" y="264"/>
                  </a:lnTo>
                  <a:lnTo>
                    <a:pt x="2072" y="227"/>
                  </a:lnTo>
                  <a:lnTo>
                    <a:pt x="2017" y="192"/>
                  </a:lnTo>
                  <a:lnTo>
                    <a:pt x="1962" y="160"/>
                  </a:lnTo>
                  <a:lnTo>
                    <a:pt x="1904" y="130"/>
                  </a:lnTo>
                  <a:lnTo>
                    <a:pt x="1846" y="104"/>
                  </a:lnTo>
                  <a:lnTo>
                    <a:pt x="1785" y="81"/>
                  </a:lnTo>
                  <a:lnTo>
                    <a:pt x="1724" y="59"/>
                  </a:lnTo>
                  <a:lnTo>
                    <a:pt x="1660" y="42"/>
                  </a:lnTo>
                  <a:lnTo>
                    <a:pt x="1596" y="26"/>
                  </a:lnTo>
                  <a:lnTo>
                    <a:pt x="1531" y="15"/>
                  </a:lnTo>
                  <a:lnTo>
                    <a:pt x="1464" y="7"/>
                  </a:lnTo>
                  <a:lnTo>
                    <a:pt x="1397" y="1"/>
                  </a:lnTo>
                  <a:lnTo>
                    <a:pt x="1328" y="0"/>
                  </a:lnTo>
                  <a:lnTo>
                    <a:pt x="1260" y="1"/>
                  </a:lnTo>
                  <a:lnTo>
                    <a:pt x="1192" y="7"/>
                  </a:lnTo>
                  <a:lnTo>
                    <a:pt x="1126" y="15"/>
                  </a:lnTo>
                  <a:lnTo>
                    <a:pt x="1061" y="26"/>
                  </a:lnTo>
                  <a:lnTo>
                    <a:pt x="996" y="42"/>
                  </a:lnTo>
                  <a:lnTo>
                    <a:pt x="934" y="59"/>
                  </a:lnTo>
                  <a:lnTo>
                    <a:pt x="871" y="81"/>
                  </a:lnTo>
                  <a:lnTo>
                    <a:pt x="811" y="104"/>
                  </a:lnTo>
                  <a:lnTo>
                    <a:pt x="752" y="130"/>
                  </a:lnTo>
                  <a:lnTo>
                    <a:pt x="695" y="160"/>
                  </a:lnTo>
                  <a:lnTo>
                    <a:pt x="639" y="192"/>
                  </a:lnTo>
                  <a:lnTo>
                    <a:pt x="586" y="227"/>
                  </a:lnTo>
                  <a:lnTo>
                    <a:pt x="534" y="264"/>
                  </a:lnTo>
                  <a:lnTo>
                    <a:pt x="483" y="303"/>
                  </a:lnTo>
                  <a:lnTo>
                    <a:pt x="435" y="345"/>
                  </a:lnTo>
                  <a:lnTo>
                    <a:pt x="389" y="389"/>
                  </a:lnTo>
                  <a:lnTo>
                    <a:pt x="344" y="436"/>
                  </a:lnTo>
                  <a:lnTo>
                    <a:pt x="302" y="483"/>
                  </a:lnTo>
                  <a:lnTo>
                    <a:pt x="264" y="534"/>
                  </a:lnTo>
                  <a:lnTo>
                    <a:pt x="226" y="586"/>
                  </a:lnTo>
                  <a:lnTo>
                    <a:pt x="191" y="640"/>
                  </a:lnTo>
                  <a:lnTo>
                    <a:pt x="160" y="695"/>
                  </a:lnTo>
                  <a:lnTo>
                    <a:pt x="130" y="753"/>
                  </a:lnTo>
                  <a:lnTo>
                    <a:pt x="104" y="812"/>
                  </a:lnTo>
                  <a:lnTo>
                    <a:pt x="80" y="872"/>
                  </a:lnTo>
                  <a:lnTo>
                    <a:pt x="59" y="935"/>
                  </a:lnTo>
                  <a:lnTo>
                    <a:pt x="42" y="997"/>
                  </a:lnTo>
                  <a:lnTo>
                    <a:pt x="27" y="1062"/>
                  </a:lnTo>
                  <a:lnTo>
                    <a:pt x="15" y="1127"/>
                  </a:lnTo>
                  <a:lnTo>
                    <a:pt x="7" y="1193"/>
                  </a:lnTo>
                  <a:lnTo>
                    <a:pt x="1" y="1261"/>
                  </a:lnTo>
                  <a:lnTo>
                    <a:pt x="0" y="1329"/>
                  </a:lnTo>
                  <a:lnTo>
                    <a:pt x="1" y="1397"/>
                  </a:lnTo>
                  <a:lnTo>
                    <a:pt x="7" y="1465"/>
                  </a:lnTo>
                  <a:lnTo>
                    <a:pt x="15" y="1532"/>
                  </a:lnTo>
                  <a:lnTo>
                    <a:pt x="27" y="1597"/>
                  </a:lnTo>
                  <a:lnTo>
                    <a:pt x="42" y="1662"/>
                  </a:lnTo>
                  <a:lnTo>
                    <a:pt x="59" y="1725"/>
                  </a:lnTo>
                  <a:lnTo>
                    <a:pt x="80" y="1786"/>
                  </a:lnTo>
                  <a:lnTo>
                    <a:pt x="104" y="1847"/>
                  </a:lnTo>
                  <a:lnTo>
                    <a:pt x="130" y="1906"/>
                  </a:lnTo>
                  <a:lnTo>
                    <a:pt x="160" y="1963"/>
                  </a:lnTo>
                  <a:lnTo>
                    <a:pt x="191" y="2019"/>
                  </a:lnTo>
                  <a:lnTo>
                    <a:pt x="226" y="2073"/>
                  </a:lnTo>
                  <a:lnTo>
                    <a:pt x="264" y="2126"/>
                  </a:lnTo>
                  <a:lnTo>
                    <a:pt x="302" y="2175"/>
                  </a:lnTo>
                  <a:lnTo>
                    <a:pt x="344" y="2223"/>
                  </a:lnTo>
                  <a:lnTo>
                    <a:pt x="389" y="2270"/>
                  </a:lnTo>
                  <a:lnTo>
                    <a:pt x="435" y="2314"/>
                  </a:lnTo>
                  <a:lnTo>
                    <a:pt x="483" y="2356"/>
                  </a:lnTo>
                  <a:lnTo>
                    <a:pt x="534" y="2396"/>
                  </a:lnTo>
                  <a:lnTo>
                    <a:pt x="586" y="2432"/>
                  </a:lnTo>
                  <a:lnTo>
                    <a:pt x="639" y="2467"/>
                  </a:lnTo>
                  <a:lnTo>
                    <a:pt x="695" y="2499"/>
                  </a:lnTo>
                  <a:lnTo>
                    <a:pt x="752" y="2528"/>
                  </a:lnTo>
                  <a:lnTo>
                    <a:pt x="811" y="2554"/>
                  </a:lnTo>
                  <a:lnTo>
                    <a:pt x="871" y="2578"/>
                  </a:lnTo>
                  <a:lnTo>
                    <a:pt x="934" y="2600"/>
                  </a:lnTo>
                  <a:lnTo>
                    <a:pt x="996" y="2618"/>
                  </a:lnTo>
                  <a:lnTo>
                    <a:pt x="1061" y="2633"/>
                  </a:lnTo>
                  <a:lnTo>
                    <a:pt x="1126" y="2644"/>
                  </a:lnTo>
                  <a:lnTo>
                    <a:pt x="1192" y="2652"/>
                  </a:lnTo>
                  <a:lnTo>
                    <a:pt x="1260" y="2658"/>
                  </a:lnTo>
                  <a:lnTo>
                    <a:pt x="1328" y="2659"/>
                  </a:lnTo>
                  <a:lnTo>
                    <a:pt x="1397" y="2658"/>
                  </a:lnTo>
                  <a:lnTo>
                    <a:pt x="1464" y="2652"/>
                  </a:lnTo>
                  <a:lnTo>
                    <a:pt x="1531" y="2644"/>
                  </a:lnTo>
                  <a:lnTo>
                    <a:pt x="1596" y="2633"/>
                  </a:lnTo>
                  <a:lnTo>
                    <a:pt x="1660" y="2618"/>
                  </a:lnTo>
                  <a:lnTo>
                    <a:pt x="1724" y="2600"/>
                  </a:lnTo>
                  <a:lnTo>
                    <a:pt x="1785" y="2578"/>
                  </a:lnTo>
                  <a:lnTo>
                    <a:pt x="1846" y="2554"/>
                  </a:lnTo>
                  <a:lnTo>
                    <a:pt x="1904" y="2528"/>
                  </a:lnTo>
                  <a:lnTo>
                    <a:pt x="1962" y="2499"/>
                  </a:lnTo>
                  <a:lnTo>
                    <a:pt x="2017" y="2467"/>
                  </a:lnTo>
                  <a:lnTo>
                    <a:pt x="2072" y="2432"/>
                  </a:lnTo>
                  <a:lnTo>
                    <a:pt x="2124" y="2396"/>
                  </a:lnTo>
                  <a:lnTo>
                    <a:pt x="2174" y="2356"/>
                  </a:lnTo>
                  <a:lnTo>
                    <a:pt x="2221" y="2314"/>
                  </a:lnTo>
                  <a:lnTo>
                    <a:pt x="2268" y="2270"/>
                  </a:lnTo>
                  <a:lnTo>
                    <a:pt x="2312" y="2223"/>
                  </a:lnTo>
                  <a:lnTo>
                    <a:pt x="2354" y="2175"/>
                  </a:lnTo>
                  <a:lnTo>
                    <a:pt x="2394" y="2126"/>
                  </a:lnTo>
                  <a:lnTo>
                    <a:pt x="2430" y="2073"/>
                  </a:lnTo>
                  <a:lnTo>
                    <a:pt x="2465" y="2019"/>
                  </a:lnTo>
                  <a:lnTo>
                    <a:pt x="2497" y="1963"/>
                  </a:lnTo>
                  <a:lnTo>
                    <a:pt x="2526" y="1906"/>
                  </a:lnTo>
                  <a:lnTo>
                    <a:pt x="2552" y="1847"/>
                  </a:lnTo>
                  <a:lnTo>
                    <a:pt x="2576" y="1786"/>
                  </a:lnTo>
                  <a:lnTo>
                    <a:pt x="2598" y="1725"/>
                  </a:lnTo>
                  <a:lnTo>
                    <a:pt x="2616" y="1662"/>
                  </a:lnTo>
                  <a:lnTo>
                    <a:pt x="2631" y="1597"/>
                  </a:lnTo>
                  <a:lnTo>
                    <a:pt x="2642" y="1532"/>
                  </a:lnTo>
                  <a:lnTo>
                    <a:pt x="2651" y="1465"/>
                  </a:lnTo>
                  <a:lnTo>
                    <a:pt x="2656" y="1397"/>
                  </a:lnTo>
                  <a:lnTo>
                    <a:pt x="2658" y="1329"/>
                  </a:lnTo>
                  <a:close/>
                  <a:moveTo>
                    <a:pt x="2416" y="1329"/>
                  </a:moveTo>
                  <a:lnTo>
                    <a:pt x="2414" y="1385"/>
                  </a:lnTo>
                  <a:lnTo>
                    <a:pt x="2411" y="1440"/>
                  </a:lnTo>
                  <a:lnTo>
                    <a:pt x="2403" y="1495"/>
                  </a:lnTo>
                  <a:lnTo>
                    <a:pt x="2394" y="1548"/>
                  </a:lnTo>
                  <a:lnTo>
                    <a:pt x="2381" y="1602"/>
                  </a:lnTo>
                  <a:lnTo>
                    <a:pt x="2367" y="1653"/>
                  </a:lnTo>
                  <a:lnTo>
                    <a:pt x="2350" y="1704"/>
                  </a:lnTo>
                  <a:lnTo>
                    <a:pt x="2330" y="1752"/>
                  </a:lnTo>
                  <a:lnTo>
                    <a:pt x="2309" y="1801"/>
                  </a:lnTo>
                  <a:lnTo>
                    <a:pt x="2285" y="1848"/>
                  </a:lnTo>
                  <a:lnTo>
                    <a:pt x="2259" y="1894"/>
                  </a:lnTo>
                  <a:lnTo>
                    <a:pt x="2231" y="1937"/>
                  </a:lnTo>
                  <a:lnTo>
                    <a:pt x="2200" y="1980"/>
                  </a:lnTo>
                  <a:lnTo>
                    <a:pt x="2167" y="2021"/>
                  </a:lnTo>
                  <a:lnTo>
                    <a:pt x="2133" y="2061"/>
                  </a:lnTo>
                  <a:lnTo>
                    <a:pt x="2098" y="2098"/>
                  </a:lnTo>
                  <a:lnTo>
                    <a:pt x="2059" y="2135"/>
                  </a:lnTo>
                  <a:lnTo>
                    <a:pt x="2020" y="2169"/>
                  </a:lnTo>
                  <a:lnTo>
                    <a:pt x="1979" y="2202"/>
                  </a:lnTo>
                  <a:lnTo>
                    <a:pt x="1937" y="2232"/>
                  </a:lnTo>
                  <a:lnTo>
                    <a:pt x="1893" y="2261"/>
                  </a:lnTo>
                  <a:lnTo>
                    <a:pt x="1846" y="2287"/>
                  </a:lnTo>
                  <a:lnTo>
                    <a:pt x="1800" y="2310"/>
                  </a:lnTo>
                  <a:lnTo>
                    <a:pt x="1752" y="2332"/>
                  </a:lnTo>
                  <a:lnTo>
                    <a:pt x="1702" y="2351"/>
                  </a:lnTo>
                  <a:lnTo>
                    <a:pt x="1651" y="2368"/>
                  </a:lnTo>
                  <a:lnTo>
                    <a:pt x="1600" y="2383"/>
                  </a:lnTo>
                  <a:lnTo>
                    <a:pt x="1547" y="2396"/>
                  </a:lnTo>
                  <a:lnTo>
                    <a:pt x="1494" y="2405"/>
                  </a:lnTo>
                  <a:lnTo>
                    <a:pt x="1439" y="2411"/>
                  </a:lnTo>
                  <a:lnTo>
                    <a:pt x="1385" y="2416"/>
                  </a:lnTo>
                  <a:lnTo>
                    <a:pt x="1328" y="2417"/>
                  </a:lnTo>
                  <a:lnTo>
                    <a:pt x="1273" y="2416"/>
                  </a:lnTo>
                  <a:lnTo>
                    <a:pt x="1217" y="2411"/>
                  </a:lnTo>
                  <a:lnTo>
                    <a:pt x="1163" y="2405"/>
                  </a:lnTo>
                  <a:lnTo>
                    <a:pt x="1109" y="2396"/>
                  </a:lnTo>
                  <a:lnTo>
                    <a:pt x="1056" y="2383"/>
                  </a:lnTo>
                  <a:lnTo>
                    <a:pt x="1005" y="2368"/>
                  </a:lnTo>
                  <a:lnTo>
                    <a:pt x="954" y="2351"/>
                  </a:lnTo>
                  <a:lnTo>
                    <a:pt x="905" y="2332"/>
                  </a:lnTo>
                  <a:lnTo>
                    <a:pt x="857" y="2310"/>
                  </a:lnTo>
                  <a:lnTo>
                    <a:pt x="810" y="2287"/>
                  </a:lnTo>
                  <a:lnTo>
                    <a:pt x="765" y="2261"/>
                  </a:lnTo>
                  <a:lnTo>
                    <a:pt x="721" y="2232"/>
                  </a:lnTo>
                  <a:lnTo>
                    <a:pt x="678" y="2202"/>
                  </a:lnTo>
                  <a:lnTo>
                    <a:pt x="637" y="2169"/>
                  </a:lnTo>
                  <a:lnTo>
                    <a:pt x="597" y="2135"/>
                  </a:lnTo>
                  <a:lnTo>
                    <a:pt x="560" y="2098"/>
                  </a:lnTo>
                  <a:lnTo>
                    <a:pt x="523" y="2061"/>
                  </a:lnTo>
                  <a:lnTo>
                    <a:pt x="489" y="2021"/>
                  </a:lnTo>
                  <a:lnTo>
                    <a:pt x="457" y="1980"/>
                  </a:lnTo>
                  <a:lnTo>
                    <a:pt x="427" y="1937"/>
                  </a:lnTo>
                  <a:lnTo>
                    <a:pt x="399" y="1894"/>
                  </a:lnTo>
                  <a:lnTo>
                    <a:pt x="373" y="1848"/>
                  </a:lnTo>
                  <a:lnTo>
                    <a:pt x="348" y="1801"/>
                  </a:lnTo>
                  <a:lnTo>
                    <a:pt x="326" y="1752"/>
                  </a:lnTo>
                  <a:lnTo>
                    <a:pt x="307" y="1704"/>
                  </a:lnTo>
                  <a:lnTo>
                    <a:pt x="290" y="1653"/>
                  </a:lnTo>
                  <a:lnTo>
                    <a:pt x="275" y="1602"/>
                  </a:lnTo>
                  <a:lnTo>
                    <a:pt x="263" y="1548"/>
                  </a:lnTo>
                  <a:lnTo>
                    <a:pt x="254" y="1495"/>
                  </a:lnTo>
                  <a:lnTo>
                    <a:pt x="247" y="1440"/>
                  </a:lnTo>
                  <a:lnTo>
                    <a:pt x="242" y="1385"/>
                  </a:lnTo>
                  <a:lnTo>
                    <a:pt x="241" y="1329"/>
                  </a:lnTo>
                  <a:lnTo>
                    <a:pt x="242" y="1274"/>
                  </a:lnTo>
                  <a:lnTo>
                    <a:pt x="247" y="1218"/>
                  </a:lnTo>
                  <a:lnTo>
                    <a:pt x="254" y="1164"/>
                  </a:lnTo>
                  <a:lnTo>
                    <a:pt x="263" y="1110"/>
                  </a:lnTo>
                  <a:lnTo>
                    <a:pt x="275" y="1057"/>
                  </a:lnTo>
                  <a:lnTo>
                    <a:pt x="290" y="1006"/>
                  </a:lnTo>
                  <a:lnTo>
                    <a:pt x="307" y="955"/>
                  </a:lnTo>
                  <a:lnTo>
                    <a:pt x="326" y="906"/>
                  </a:lnTo>
                  <a:lnTo>
                    <a:pt x="348" y="857"/>
                  </a:lnTo>
                  <a:lnTo>
                    <a:pt x="373" y="811"/>
                  </a:lnTo>
                  <a:lnTo>
                    <a:pt x="399" y="766"/>
                  </a:lnTo>
                  <a:lnTo>
                    <a:pt x="427" y="721"/>
                  </a:lnTo>
                  <a:lnTo>
                    <a:pt x="457" y="678"/>
                  </a:lnTo>
                  <a:lnTo>
                    <a:pt x="489" y="637"/>
                  </a:lnTo>
                  <a:lnTo>
                    <a:pt x="523" y="598"/>
                  </a:lnTo>
                  <a:lnTo>
                    <a:pt x="560" y="560"/>
                  </a:lnTo>
                  <a:lnTo>
                    <a:pt x="597" y="524"/>
                  </a:lnTo>
                  <a:lnTo>
                    <a:pt x="637" y="490"/>
                  </a:lnTo>
                  <a:lnTo>
                    <a:pt x="678" y="457"/>
                  </a:lnTo>
                  <a:lnTo>
                    <a:pt x="721" y="428"/>
                  </a:lnTo>
                  <a:lnTo>
                    <a:pt x="765" y="399"/>
                  </a:lnTo>
                  <a:lnTo>
                    <a:pt x="810" y="373"/>
                  </a:lnTo>
                  <a:lnTo>
                    <a:pt x="857" y="348"/>
                  </a:lnTo>
                  <a:lnTo>
                    <a:pt x="905" y="327"/>
                  </a:lnTo>
                  <a:lnTo>
                    <a:pt x="954" y="307"/>
                  </a:lnTo>
                  <a:lnTo>
                    <a:pt x="1005" y="290"/>
                  </a:lnTo>
                  <a:lnTo>
                    <a:pt x="1056" y="276"/>
                  </a:lnTo>
                  <a:lnTo>
                    <a:pt x="1109" y="263"/>
                  </a:lnTo>
                  <a:lnTo>
                    <a:pt x="1163" y="254"/>
                  </a:lnTo>
                  <a:lnTo>
                    <a:pt x="1217" y="247"/>
                  </a:lnTo>
                  <a:lnTo>
                    <a:pt x="1273" y="243"/>
                  </a:lnTo>
                  <a:lnTo>
                    <a:pt x="1328" y="242"/>
                  </a:lnTo>
                  <a:lnTo>
                    <a:pt x="1385" y="243"/>
                  </a:lnTo>
                  <a:lnTo>
                    <a:pt x="1439" y="247"/>
                  </a:lnTo>
                  <a:lnTo>
                    <a:pt x="1494" y="254"/>
                  </a:lnTo>
                  <a:lnTo>
                    <a:pt x="1547" y="263"/>
                  </a:lnTo>
                  <a:lnTo>
                    <a:pt x="1600" y="276"/>
                  </a:lnTo>
                  <a:lnTo>
                    <a:pt x="1651" y="290"/>
                  </a:lnTo>
                  <a:lnTo>
                    <a:pt x="1702" y="307"/>
                  </a:lnTo>
                  <a:lnTo>
                    <a:pt x="1752" y="327"/>
                  </a:lnTo>
                  <a:lnTo>
                    <a:pt x="1800" y="348"/>
                  </a:lnTo>
                  <a:lnTo>
                    <a:pt x="1846" y="373"/>
                  </a:lnTo>
                  <a:lnTo>
                    <a:pt x="1893" y="399"/>
                  </a:lnTo>
                  <a:lnTo>
                    <a:pt x="1937" y="428"/>
                  </a:lnTo>
                  <a:lnTo>
                    <a:pt x="1979" y="457"/>
                  </a:lnTo>
                  <a:lnTo>
                    <a:pt x="2020" y="490"/>
                  </a:lnTo>
                  <a:lnTo>
                    <a:pt x="2059" y="524"/>
                  </a:lnTo>
                  <a:lnTo>
                    <a:pt x="2098" y="560"/>
                  </a:lnTo>
                  <a:lnTo>
                    <a:pt x="2133" y="598"/>
                  </a:lnTo>
                  <a:lnTo>
                    <a:pt x="2167" y="637"/>
                  </a:lnTo>
                  <a:lnTo>
                    <a:pt x="2200" y="678"/>
                  </a:lnTo>
                  <a:lnTo>
                    <a:pt x="2231" y="721"/>
                  </a:lnTo>
                  <a:lnTo>
                    <a:pt x="2259" y="766"/>
                  </a:lnTo>
                  <a:lnTo>
                    <a:pt x="2285" y="811"/>
                  </a:lnTo>
                  <a:lnTo>
                    <a:pt x="2309" y="857"/>
                  </a:lnTo>
                  <a:lnTo>
                    <a:pt x="2330" y="906"/>
                  </a:lnTo>
                  <a:lnTo>
                    <a:pt x="2350" y="955"/>
                  </a:lnTo>
                  <a:lnTo>
                    <a:pt x="2367" y="1006"/>
                  </a:lnTo>
                  <a:lnTo>
                    <a:pt x="2381" y="1057"/>
                  </a:lnTo>
                  <a:lnTo>
                    <a:pt x="2394" y="1110"/>
                  </a:lnTo>
                  <a:lnTo>
                    <a:pt x="2403" y="1164"/>
                  </a:lnTo>
                  <a:lnTo>
                    <a:pt x="2411" y="1218"/>
                  </a:lnTo>
                  <a:lnTo>
                    <a:pt x="2414" y="1274"/>
                  </a:lnTo>
                  <a:lnTo>
                    <a:pt x="2416" y="1329"/>
                  </a:lnTo>
                  <a:close/>
                </a:path>
              </a:pathLst>
            </a:custGeom>
            <a:solidFill>
              <a:srgbClr val="B3B2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53"/>
            <p:cNvSpPr>
              <a:spLocks noChangeAspect="1" noEditPoints="1"/>
            </p:cNvSpPr>
            <p:nvPr/>
          </p:nvSpPr>
          <p:spPr bwMode="auto">
            <a:xfrm>
              <a:off x="4093" y="1414"/>
              <a:ext cx="289" cy="290"/>
            </a:xfrm>
            <a:custGeom>
              <a:avLst/>
              <a:gdLst>
                <a:gd name="T0" fmla="*/ 0 w 2417"/>
                <a:gd name="T1" fmla="*/ 0 h 2418"/>
                <a:gd name="T2" fmla="*/ 0 w 2417"/>
                <a:gd name="T3" fmla="*/ 0 h 2418"/>
                <a:gd name="T4" fmla="*/ 0 w 2417"/>
                <a:gd name="T5" fmla="*/ 0 h 2418"/>
                <a:gd name="T6" fmla="*/ 0 w 2417"/>
                <a:gd name="T7" fmla="*/ 0 h 2418"/>
                <a:gd name="T8" fmla="*/ 0 w 2417"/>
                <a:gd name="T9" fmla="*/ 0 h 2418"/>
                <a:gd name="T10" fmla="*/ 0 w 2417"/>
                <a:gd name="T11" fmla="*/ 0 h 2418"/>
                <a:gd name="T12" fmla="*/ 0 w 2417"/>
                <a:gd name="T13" fmla="*/ 0 h 2418"/>
                <a:gd name="T14" fmla="*/ 0 w 2417"/>
                <a:gd name="T15" fmla="*/ 0 h 2418"/>
                <a:gd name="T16" fmla="*/ 0 w 2417"/>
                <a:gd name="T17" fmla="*/ 0 h 2418"/>
                <a:gd name="T18" fmla="*/ 0 w 2417"/>
                <a:gd name="T19" fmla="*/ 0 h 2418"/>
                <a:gd name="T20" fmla="*/ 0 w 2417"/>
                <a:gd name="T21" fmla="*/ 0 h 2418"/>
                <a:gd name="T22" fmla="*/ 0 w 2417"/>
                <a:gd name="T23" fmla="*/ 0 h 2418"/>
                <a:gd name="T24" fmla="*/ 0 w 2417"/>
                <a:gd name="T25" fmla="*/ 0 h 2418"/>
                <a:gd name="T26" fmla="*/ 0 w 2417"/>
                <a:gd name="T27" fmla="*/ 0 h 2418"/>
                <a:gd name="T28" fmla="*/ 0 w 2417"/>
                <a:gd name="T29" fmla="*/ 0 h 2418"/>
                <a:gd name="T30" fmla="*/ 0 w 2417"/>
                <a:gd name="T31" fmla="*/ 0 h 2418"/>
                <a:gd name="T32" fmla="*/ 0 w 2417"/>
                <a:gd name="T33" fmla="*/ 0 h 2418"/>
                <a:gd name="T34" fmla="*/ 0 w 2417"/>
                <a:gd name="T35" fmla="*/ 0 h 2418"/>
                <a:gd name="T36" fmla="*/ 0 w 2417"/>
                <a:gd name="T37" fmla="*/ 0 h 2418"/>
                <a:gd name="T38" fmla="*/ 0 w 2417"/>
                <a:gd name="T39" fmla="*/ 0 h 2418"/>
                <a:gd name="T40" fmla="*/ 0 w 2417"/>
                <a:gd name="T41" fmla="*/ 0 h 2418"/>
                <a:gd name="T42" fmla="*/ 0 w 2417"/>
                <a:gd name="T43" fmla="*/ 0 h 2418"/>
                <a:gd name="T44" fmla="*/ 0 w 2417"/>
                <a:gd name="T45" fmla="*/ 0 h 2418"/>
                <a:gd name="T46" fmla="*/ 0 w 2417"/>
                <a:gd name="T47" fmla="*/ 0 h 2418"/>
                <a:gd name="T48" fmla="*/ 0 w 2417"/>
                <a:gd name="T49" fmla="*/ 0 h 2418"/>
                <a:gd name="T50" fmla="*/ 0 w 2417"/>
                <a:gd name="T51" fmla="*/ 0 h 2418"/>
                <a:gd name="T52" fmla="*/ 0 w 2417"/>
                <a:gd name="T53" fmla="*/ 0 h 2418"/>
                <a:gd name="T54" fmla="*/ 0 w 2417"/>
                <a:gd name="T55" fmla="*/ 0 h 2418"/>
                <a:gd name="T56" fmla="*/ 0 w 2417"/>
                <a:gd name="T57" fmla="*/ 0 h 2418"/>
                <a:gd name="T58" fmla="*/ 0 w 2417"/>
                <a:gd name="T59" fmla="*/ 0 h 2418"/>
                <a:gd name="T60" fmla="*/ 0 w 2417"/>
                <a:gd name="T61" fmla="*/ 0 h 2418"/>
                <a:gd name="T62" fmla="*/ 0 w 2417"/>
                <a:gd name="T63" fmla="*/ 0 h 2418"/>
                <a:gd name="T64" fmla="*/ 0 w 2417"/>
                <a:gd name="T65" fmla="*/ 0 h 2418"/>
                <a:gd name="T66" fmla="*/ 0 w 2417"/>
                <a:gd name="T67" fmla="*/ 0 h 2418"/>
                <a:gd name="T68" fmla="*/ 0 w 2417"/>
                <a:gd name="T69" fmla="*/ 0 h 2418"/>
                <a:gd name="T70" fmla="*/ 0 w 2417"/>
                <a:gd name="T71" fmla="*/ 0 h 2418"/>
                <a:gd name="T72" fmla="*/ 0 w 2417"/>
                <a:gd name="T73" fmla="*/ 0 h 2418"/>
                <a:gd name="T74" fmla="*/ 0 w 2417"/>
                <a:gd name="T75" fmla="*/ 0 h 2418"/>
                <a:gd name="T76" fmla="*/ 0 w 2417"/>
                <a:gd name="T77" fmla="*/ 0 h 2418"/>
                <a:gd name="T78" fmla="*/ 0 w 2417"/>
                <a:gd name="T79" fmla="*/ 0 h 2418"/>
                <a:gd name="T80" fmla="*/ 0 w 2417"/>
                <a:gd name="T81" fmla="*/ 0 h 2418"/>
                <a:gd name="T82" fmla="*/ 0 w 2417"/>
                <a:gd name="T83" fmla="*/ 0 h 2418"/>
                <a:gd name="T84" fmla="*/ 0 w 2417"/>
                <a:gd name="T85" fmla="*/ 0 h 2418"/>
                <a:gd name="T86" fmla="*/ 0 w 2417"/>
                <a:gd name="T87" fmla="*/ 0 h 2418"/>
                <a:gd name="T88" fmla="*/ 0 w 2417"/>
                <a:gd name="T89" fmla="*/ 0 h 2418"/>
                <a:gd name="T90" fmla="*/ 0 w 2417"/>
                <a:gd name="T91" fmla="*/ 0 h 2418"/>
                <a:gd name="T92" fmla="*/ 0 w 2417"/>
                <a:gd name="T93" fmla="*/ 0 h 2418"/>
                <a:gd name="T94" fmla="*/ 0 w 2417"/>
                <a:gd name="T95" fmla="*/ 0 h 2418"/>
                <a:gd name="T96" fmla="*/ 0 w 2417"/>
                <a:gd name="T97" fmla="*/ 0 h 2418"/>
                <a:gd name="T98" fmla="*/ 0 w 2417"/>
                <a:gd name="T99" fmla="*/ 0 h 2418"/>
                <a:gd name="T100" fmla="*/ 0 w 2417"/>
                <a:gd name="T101" fmla="*/ 0 h 24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17"/>
                <a:gd name="T154" fmla="*/ 0 h 2418"/>
                <a:gd name="T155" fmla="*/ 2417 w 2417"/>
                <a:gd name="T156" fmla="*/ 2418 h 24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17" h="2418">
                  <a:moveTo>
                    <a:pt x="2417" y="1209"/>
                  </a:moveTo>
                  <a:lnTo>
                    <a:pt x="2415" y="1147"/>
                  </a:lnTo>
                  <a:lnTo>
                    <a:pt x="2411" y="1086"/>
                  </a:lnTo>
                  <a:lnTo>
                    <a:pt x="2403" y="1026"/>
                  </a:lnTo>
                  <a:lnTo>
                    <a:pt x="2392" y="965"/>
                  </a:lnTo>
                  <a:lnTo>
                    <a:pt x="2378" y="908"/>
                  </a:lnTo>
                  <a:lnTo>
                    <a:pt x="2362" y="850"/>
                  </a:lnTo>
                  <a:lnTo>
                    <a:pt x="2343" y="794"/>
                  </a:lnTo>
                  <a:lnTo>
                    <a:pt x="2321" y="739"/>
                  </a:lnTo>
                  <a:lnTo>
                    <a:pt x="2298" y="685"/>
                  </a:lnTo>
                  <a:lnTo>
                    <a:pt x="2270" y="633"/>
                  </a:lnTo>
                  <a:lnTo>
                    <a:pt x="2242" y="582"/>
                  </a:lnTo>
                  <a:lnTo>
                    <a:pt x="2210" y="533"/>
                  </a:lnTo>
                  <a:lnTo>
                    <a:pt x="2176" y="486"/>
                  </a:lnTo>
                  <a:lnTo>
                    <a:pt x="2141" y="440"/>
                  </a:lnTo>
                  <a:lnTo>
                    <a:pt x="2103" y="396"/>
                  </a:lnTo>
                  <a:lnTo>
                    <a:pt x="2063" y="354"/>
                  </a:lnTo>
                  <a:lnTo>
                    <a:pt x="2021" y="314"/>
                  </a:lnTo>
                  <a:lnTo>
                    <a:pt x="1977" y="277"/>
                  </a:lnTo>
                  <a:lnTo>
                    <a:pt x="1931" y="241"/>
                  </a:lnTo>
                  <a:lnTo>
                    <a:pt x="1884" y="207"/>
                  </a:lnTo>
                  <a:lnTo>
                    <a:pt x="1835" y="176"/>
                  </a:lnTo>
                  <a:lnTo>
                    <a:pt x="1784" y="147"/>
                  </a:lnTo>
                  <a:lnTo>
                    <a:pt x="1732" y="119"/>
                  </a:lnTo>
                  <a:lnTo>
                    <a:pt x="1679" y="95"/>
                  </a:lnTo>
                  <a:lnTo>
                    <a:pt x="1624" y="74"/>
                  </a:lnTo>
                  <a:lnTo>
                    <a:pt x="1568" y="55"/>
                  </a:lnTo>
                  <a:lnTo>
                    <a:pt x="1511" y="39"/>
                  </a:lnTo>
                  <a:lnTo>
                    <a:pt x="1452" y="25"/>
                  </a:lnTo>
                  <a:lnTo>
                    <a:pt x="1392" y="15"/>
                  </a:lnTo>
                  <a:lnTo>
                    <a:pt x="1332" y="7"/>
                  </a:lnTo>
                  <a:lnTo>
                    <a:pt x="1271" y="2"/>
                  </a:lnTo>
                  <a:lnTo>
                    <a:pt x="1208" y="0"/>
                  </a:lnTo>
                  <a:lnTo>
                    <a:pt x="1146" y="2"/>
                  </a:lnTo>
                  <a:lnTo>
                    <a:pt x="1085" y="7"/>
                  </a:lnTo>
                  <a:lnTo>
                    <a:pt x="1025" y="15"/>
                  </a:lnTo>
                  <a:lnTo>
                    <a:pt x="965" y="25"/>
                  </a:lnTo>
                  <a:lnTo>
                    <a:pt x="907" y="39"/>
                  </a:lnTo>
                  <a:lnTo>
                    <a:pt x="849" y="55"/>
                  </a:lnTo>
                  <a:lnTo>
                    <a:pt x="793" y="74"/>
                  </a:lnTo>
                  <a:lnTo>
                    <a:pt x="738" y="95"/>
                  </a:lnTo>
                  <a:lnTo>
                    <a:pt x="685" y="119"/>
                  </a:lnTo>
                  <a:lnTo>
                    <a:pt x="632" y="147"/>
                  </a:lnTo>
                  <a:lnTo>
                    <a:pt x="581" y="176"/>
                  </a:lnTo>
                  <a:lnTo>
                    <a:pt x="533" y="207"/>
                  </a:lnTo>
                  <a:lnTo>
                    <a:pt x="485" y="241"/>
                  </a:lnTo>
                  <a:lnTo>
                    <a:pt x="440" y="277"/>
                  </a:lnTo>
                  <a:lnTo>
                    <a:pt x="397" y="314"/>
                  </a:lnTo>
                  <a:lnTo>
                    <a:pt x="355" y="354"/>
                  </a:lnTo>
                  <a:lnTo>
                    <a:pt x="314" y="396"/>
                  </a:lnTo>
                  <a:lnTo>
                    <a:pt x="277" y="440"/>
                  </a:lnTo>
                  <a:lnTo>
                    <a:pt x="240" y="486"/>
                  </a:lnTo>
                  <a:lnTo>
                    <a:pt x="206" y="533"/>
                  </a:lnTo>
                  <a:lnTo>
                    <a:pt x="176" y="582"/>
                  </a:lnTo>
                  <a:lnTo>
                    <a:pt x="146" y="633"/>
                  </a:lnTo>
                  <a:lnTo>
                    <a:pt x="119" y="685"/>
                  </a:lnTo>
                  <a:lnTo>
                    <a:pt x="95" y="739"/>
                  </a:lnTo>
                  <a:lnTo>
                    <a:pt x="74" y="794"/>
                  </a:lnTo>
                  <a:lnTo>
                    <a:pt x="54" y="850"/>
                  </a:lnTo>
                  <a:lnTo>
                    <a:pt x="38" y="908"/>
                  </a:lnTo>
                  <a:lnTo>
                    <a:pt x="25" y="965"/>
                  </a:lnTo>
                  <a:lnTo>
                    <a:pt x="15" y="1026"/>
                  </a:lnTo>
                  <a:lnTo>
                    <a:pt x="7" y="1086"/>
                  </a:lnTo>
                  <a:lnTo>
                    <a:pt x="2" y="1147"/>
                  </a:lnTo>
                  <a:lnTo>
                    <a:pt x="0" y="1209"/>
                  </a:lnTo>
                  <a:lnTo>
                    <a:pt x="2" y="1272"/>
                  </a:lnTo>
                  <a:lnTo>
                    <a:pt x="7" y="1333"/>
                  </a:lnTo>
                  <a:lnTo>
                    <a:pt x="15" y="1393"/>
                  </a:lnTo>
                  <a:lnTo>
                    <a:pt x="25" y="1453"/>
                  </a:lnTo>
                  <a:lnTo>
                    <a:pt x="38" y="1511"/>
                  </a:lnTo>
                  <a:lnTo>
                    <a:pt x="54" y="1569"/>
                  </a:lnTo>
                  <a:lnTo>
                    <a:pt x="74" y="1626"/>
                  </a:lnTo>
                  <a:lnTo>
                    <a:pt x="95" y="1680"/>
                  </a:lnTo>
                  <a:lnTo>
                    <a:pt x="119" y="1733"/>
                  </a:lnTo>
                  <a:lnTo>
                    <a:pt x="146" y="1786"/>
                  </a:lnTo>
                  <a:lnTo>
                    <a:pt x="176" y="1837"/>
                  </a:lnTo>
                  <a:lnTo>
                    <a:pt x="206" y="1885"/>
                  </a:lnTo>
                  <a:lnTo>
                    <a:pt x="240" y="1933"/>
                  </a:lnTo>
                  <a:lnTo>
                    <a:pt x="277" y="1978"/>
                  </a:lnTo>
                  <a:lnTo>
                    <a:pt x="314" y="2023"/>
                  </a:lnTo>
                  <a:lnTo>
                    <a:pt x="355" y="2065"/>
                  </a:lnTo>
                  <a:lnTo>
                    <a:pt x="397" y="2104"/>
                  </a:lnTo>
                  <a:lnTo>
                    <a:pt x="440" y="2143"/>
                  </a:lnTo>
                  <a:lnTo>
                    <a:pt x="485" y="2178"/>
                  </a:lnTo>
                  <a:lnTo>
                    <a:pt x="533" y="2212"/>
                  </a:lnTo>
                  <a:lnTo>
                    <a:pt x="581" y="2244"/>
                  </a:lnTo>
                  <a:lnTo>
                    <a:pt x="632" y="2272"/>
                  </a:lnTo>
                  <a:lnTo>
                    <a:pt x="685" y="2299"/>
                  </a:lnTo>
                  <a:lnTo>
                    <a:pt x="738" y="2323"/>
                  </a:lnTo>
                  <a:lnTo>
                    <a:pt x="793" y="2345"/>
                  </a:lnTo>
                  <a:lnTo>
                    <a:pt x="849" y="2364"/>
                  </a:lnTo>
                  <a:lnTo>
                    <a:pt x="907" y="2380"/>
                  </a:lnTo>
                  <a:lnTo>
                    <a:pt x="965" y="2393"/>
                  </a:lnTo>
                  <a:lnTo>
                    <a:pt x="1025" y="2405"/>
                  </a:lnTo>
                  <a:lnTo>
                    <a:pt x="1085" y="2412"/>
                  </a:lnTo>
                  <a:lnTo>
                    <a:pt x="1146" y="2417"/>
                  </a:lnTo>
                  <a:lnTo>
                    <a:pt x="1208" y="2418"/>
                  </a:lnTo>
                  <a:lnTo>
                    <a:pt x="1271" y="2417"/>
                  </a:lnTo>
                  <a:lnTo>
                    <a:pt x="1332" y="2412"/>
                  </a:lnTo>
                  <a:lnTo>
                    <a:pt x="1392" y="2405"/>
                  </a:lnTo>
                  <a:lnTo>
                    <a:pt x="1452" y="2393"/>
                  </a:lnTo>
                  <a:lnTo>
                    <a:pt x="1511" y="2380"/>
                  </a:lnTo>
                  <a:lnTo>
                    <a:pt x="1568" y="2364"/>
                  </a:lnTo>
                  <a:lnTo>
                    <a:pt x="1624" y="2345"/>
                  </a:lnTo>
                  <a:lnTo>
                    <a:pt x="1679" y="2323"/>
                  </a:lnTo>
                  <a:lnTo>
                    <a:pt x="1732" y="2299"/>
                  </a:lnTo>
                  <a:lnTo>
                    <a:pt x="1784" y="2272"/>
                  </a:lnTo>
                  <a:lnTo>
                    <a:pt x="1835" y="2244"/>
                  </a:lnTo>
                  <a:lnTo>
                    <a:pt x="1884" y="2212"/>
                  </a:lnTo>
                  <a:lnTo>
                    <a:pt x="1931" y="2178"/>
                  </a:lnTo>
                  <a:lnTo>
                    <a:pt x="1977" y="2143"/>
                  </a:lnTo>
                  <a:lnTo>
                    <a:pt x="2021" y="2104"/>
                  </a:lnTo>
                  <a:lnTo>
                    <a:pt x="2063" y="2065"/>
                  </a:lnTo>
                  <a:lnTo>
                    <a:pt x="2103" y="2023"/>
                  </a:lnTo>
                  <a:lnTo>
                    <a:pt x="2141" y="1978"/>
                  </a:lnTo>
                  <a:lnTo>
                    <a:pt x="2176" y="1933"/>
                  </a:lnTo>
                  <a:lnTo>
                    <a:pt x="2210" y="1885"/>
                  </a:lnTo>
                  <a:lnTo>
                    <a:pt x="2242" y="1837"/>
                  </a:lnTo>
                  <a:lnTo>
                    <a:pt x="2270" y="1786"/>
                  </a:lnTo>
                  <a:lnTo>
                    <a:pt x="2298" y="1733"/>
                  </a:lnTo>
                  <a:lnTo>
                    <a:pt x="2321" y="1680"/>
                  </a:lnTo>
                  <a:lnTo>
                    <a:pt x="2343" y="1626"/>
                  </a:lnTo>
                  <a:lnTo>
                    <a:pt x="2362" y="1569"/>
                  </a:lnTo>
                  <a:lnTo>
                    <a:pt x="2378" y="1511"/>
                  </a:lnTo>
                  <a:lnTo>
                    <a:pt x="2392" y="1453"/>
                  </a:lnTo>
                  <a:lnTo>
                    <a:pt x="2403" y="1393"/>
                  </a:lnTo>
                  <a:lnTo>
                    <a:pt x="2411" y="1333"/>
                  </a:lnTo>
                  <a:lnTo>
                    <a:pt x="2415" y="1272"/>
                  </a:lnTo>
                  <a:lnTo>
                    <a:pt x="2417" y="1209"/>
                  </a:lnTo>
                  <a:close/>
                  <a:moveTo>
                    <a:pt x="2175" y="1209"/>
                  </a:moveTo>
                  <a:lnTo>
                    <a:pt x="2174" y="1259"/>
                  </a:lnTo>
                  <a:lnTo>
                    <a:pt x="2169" y="1308"/>
                  </a:lnTo>
                  <a:lnTo>
                    <a:pt x="2164" y="1357"/>
                  </a:lnTo>
                  <a:lnTo>
                    <a:pt x="2156" y="1404"/>
                  </a:lnTo>
                  <a:lnTo>
                    <a:pt x="2145" y="1451"/>
                  </a:lnTo>
                  <a:lnTo>
                    <a:pt x="2132" y="1497"/>
                  </a:lnTo>
                  <a:lnTo>
                    <a:pt x="2116" y="1542"/>
                  </a:lnTo>
                  <a:lnTo>
                    <a:pt x="2099" y="1586"/>
                  </a:lnTo>
                  <a:lnTo>
                    <a:pt x="2080" y="1629"/>
                  </a:lnTo>
                  <a:lnTo>
                    <a:pt x="2058" y="1671"/>
                  </a:lnTo>
                  <a:lnTo>
                    <a:pt x="2035" y="1711"/>
                  </a:lnTo>
                  <a:lnTo>
                    <a:pt x="2010" y="1750"/>
                  </a:lnTo>
                  <a:lnTo>
                    <a:pt x="1982" y="1788"/>
                  </a:lnTo>
                  <a:lnTo>
                    <a:pt x="1954" y="1824"/>
                  </a:lnTo>
                  <a:lnTo>
                    <a:pt x="1923" y="1859"/>
                  </a:lnTo>
                  <a:lnTo>
                    <a:pt x="1892" y="1893"/>
                  </a:lnTo>
                  <a:lnTo>
                    <a:pt x="1858" y="1925"/>
                  </a:lnTo>
                  <a:lnTo>
                    <a:pt x="1824" y="1956"/>
                  </a:lnTo>
                  <a:lnTo>
                    <a:pt x="1786" y="1984"/>
                  </a:lnTo>
                  <a:lnTo>
                    <a:pt x="1749" y="2011"/>
                  </a:lnTo>
                  <a:lnTo>
                    <a:pt x="1709" y="2036"/>
                  </a:lnTo>
                  <a:lnTo>
                    <a:pt x="1670" y="2060"/>
                  </a:lnTo>
                  <a:lnTo>
                    <a:pt x="1628" y="2082"/>
                  </a:lnTo>
                  <a:lnTo>
                    <a:pt x="1585" y="2101"/>
                  </a:lnTo>
                  <a:lnTo>
                    <a:pt x="1540" y="2118"/>
                  </a:lnTo>
                  <a:lnTo>
                    <a:pt x="1496" y="2133"/>
                  </a:lnTo>
                  <a:lnTo>
                    <a:pt x="1450" y="2146"/>
                  </a:lnTo>
                  <a:lnTo>
                    <a:pt x="1403" y="2156"/>
                  </a:lnTo>
                  <a:lnTo>
                    <a:pt x="1356" y="2165"/>
                  </a:lnTo>
                  <a:lnTo>
                    <a:pt x="1307" y="2171"/>
                  </a:lnTo>
                  <a:lnTo>
                    <a:pt x="1258" y="2176"/>
                  </a:lnTo>
                  <a:lnTo>
                    <a:pt x="1208" y="2177"/>
                  </a:lnTo>
                  <a:lnTo>
                    <a:pt x="1158" y="2176"/>
                  </a:lnTo>
                  <a:lnTo>
                    <a:pt x="1110" y="2171"/>
                  </a:lnTo>
                  <a:lnTo>
                    <a:pt x="1061" y="2165"/>
                  </a:lnTo>
                  <a:lnTo>
                    <a:pt x="1013" y="2156"/>
                  </a:lnTo>
                  <a:lnTo>
                    <a:pt x="967" y="2146"/>
                  </a:lnTo>
                  <a:lnTo>
                    <a:pt x="921" y="2133"/>
                  </a:lnTo>
                  <a:lnTo>
                    <a:pt x="876" y="2118"/>
                  </a:lnTo>
                  <a:lnTo>
                    <a:pt x="832" y="2101"/>
                  </a:lnTo>
                  <a:lnTo>
                    <a:pt x="790" y="2082"/>
                  </a:lnTo>
                  <a:lnTo>
                    <a:pt x="748" y="2060"/>
                  </a:lnTo>
                  <a:lnTo>
                    <a:pt x="707" y="2036"/>
                  </a:lnTo>
                  <a:lnTo>
                    <a:pt x="668" y="2011"/>
                  </a:lnTo>
                  <a:lnTo>
                    <a:pt x="630" y="1984"/>
                  </a:lnTo>
                  <a:lnTo>
                    <a:pt x="594" y="1956"/>
                  </a:lnTo>
                  <a:lnTo>
                    <a:pt x="559" y="1925"/>
                  </a:lnTo>
                  <a:lnTo>
                    <a:pt x="525" y="1893"/>
                  </a:lnTo>
                  <a:lnTo>
                    <a:pt x="493" y="1859"/>
                  </a:lnTo>
                  <a:lnTo>
                    <a:pt x="462" y="1824"/>
                  </a:lnTo>
                  <a:lnTo>
                    <a:pt x="434" y="1788"/>
                  </a:lnTo>
                  <a:lnTo>
                    <a:pt x="407" y="1750"/>
                  </a:lnTo>
                  <a:lnTo>
                    <a:pt x="382" y="1711"/>
                  </a:lnTo>
                  <a:lnTo>
                    <a:pt x="358" y="1671"/>
                  </a:lnTo>
                  <a:lnTo>
                    <a:pt x="338" y="1629"/>
                  </a:lnTo>
                  <a:lnTo>
                    <a:pt x="318" y="1586"/>
                  </a:lnTo>
                  <a:lnTo>
                    <a:pt x="300" y="1542"/>
                  </a:lnTo>
                  <a:lnTo>
                    <a:pt x="286" y="1497"/>
                  </a:lnTo>
                  <a:lnTo>
                    <a:pt x="272" y="1451"/>
                  </a:lnTo>
                  <a:lnTo>
                    <a:pt x="262" y="1404"/>
                  </a:lnTo>
                  <a:lnTo>
                    <a:pt x="253" y="1357"/>
                  </a:lnTo>
                  <a:lnTo>
                    <a:pt x="247" y="1308"/>
                  </a:lnTo>
                  <a:lnTo>
                    <a:pt x="244" y="1259"/>
                  </a:lnTo>
                  <a:lnTo>
                    <a:pt x="242" y="1209"/>
                  </a:lnTo>
                  <a:lnTo>
                    <a:pt x="244" y="1159"/>
                  </a:lnTo>
                  <a:lnTo>
                    <a:pt x="247" y="1111"/>
                  </a:lnTo>
                  <a:lnTo>
                    <a:pt x="253" y="1062"/>
                  </a:lnTo>
                  <a:lnTo>
                    <a:pt x="262" y="1014"/>
                  </a:lnTo>
                  <a:lnTo>
                    <a:pt x="272" y="968"/>
                  </a:lnTo>
                  <a:lnTo>
                    <a:pt x="286" y="922"/>
                  </a:lnTo>
                  <a:lnTo>
                    <a:pt x="300" y="877"/>
                  </a:lnTo>
                  <a:lnTo>
                    <a:pt x="318" y="833"/>
                  </a:lnTo>
                  <a:lnTo>
                    <a:pt x="338" y="790"/>
                  </a:lnTo>
                  <a:lnTo>
                    <a:pt x="358" y="749"/>
                  </a:lnTo>
                  <a:lnTo>
                    <a:pt x="382" y="708"/>
                  </a:lnTo>
                  <a:lnTo>
                    <a:pt x="407" y="668"/>
                  </a:lnTo>
                  <a:lnTo>
                    <a:pt x="434" y="631"/>
                  </a:lnTo>
                  <a:lnTo>
                    <a:pt x="462" y="595"/>
                  </a:lnTo>
                  <a:lnTo>
                    <a:pt x="493" y="559"/>
                  </a:lnTo>
                  <a:lnTo>
                    <a:pt x="525" y="525"/>
                  </a:lnTo>
                  <a:lnTo>
                    <a:pt x="559" y="494"/>
                  </a:lnTo>
                  <a:lnTo>
                    <a:pt x="594" y="463"/>
                  </a:lnTo>
                  <a:lnTo>
                    <a:pt x="630" y="435"/>
                  </a:lnTo>
                  <a:lnTo>
                    <a:pt x="668" y="407"/>
                  </a:lnTo>
                  <a:lnTo>
                    <a:pt x="707" y="382"/>
                  </a:lnTo>
                  <a:lnTo>
                    <a:pt x="748" y="359"/>
                  </a:lnTo>
                  <a:lnTo>
                    <a:pt x="790" y="338"/>
                  </a:lnTo>
                  <a:lnTo>
                    <a:pt x="832" y="318"/>
                  </a:lnTo>
                  <a:lnTo>
                    <a:pt x="876" y="301"/>
                  </a:lnTo>
                  <a:lnTo>
                    <a:pt x="921" y="286"/>
                  </a:lnTo>
                  <a:lnTo>
                    <a:pt x="967" y="272"/>
                  </a:lnTo>
                  <a:lnTo>
                    <a:pt x="1013" y="262"/>
                  </a:lnTo>
                  <a:lnTo>
                    <a:pt x="1061" y="253"/>
                  </a:lnTo>
                  <a:lnTo>
                    <a:pt x="1110" y="247"/>
                  </a:lnTo>
                  <a:lnTo>
                    <a:pt x="1158" y="244"/>
                  </a:lnTo>
                  <a:lnTo>
                    <a:pt x="1208" y="242"/>
                  </a:lnTo>
                  <a:lnTo>
                    <a:pt x="1258" y="244"/>
                  </a:lnTo>
                  <a:lnTo>
                    <a:pt x="1307" y="247"/>
                  </a:lnTo>
                  <a:lnTo>
                    <a:pt x="1356" y="253"/>
                  </a:lnTo>
                  <a:lnTo>
                    <a:pt x="1403" y="262"/>
                  </a:lnTo>
                  <a:lnTo>
                    <a:pt x="1450" y="272"/>
                  </a:lnTo>
                  <a:lnTo>
                    <a:pt x="1496" y="286"/>
                  </a:lnTo>
                  <a:lnTo>
                    <a:pt x="1540" y="301"/>
                  </a:lnTo>
                  <a:lnTo>
                    <a:pt x="1585" y="318"/>
                  </a:lnTo>
                  <a:lnTo>
                    <a:pt x="1628" y="338"/>
                  </a:lnTo>
                  <a:lnTo>
                    <a:pt x="1670" y="359"/>
                  </a:lnTo>
                  <a:lnTo>
                    <a:pt x="1709" y="382"/>
                  </a:lnTo>
                  <a:lnTo>
                    <a:pt x="1749" y="407"/>
                  </a:lnTo>
                  <a:lnTo>
                    <a:pt x="1786" y="435"/>
                  </a:lnTo>
                  <a:lnTo>
                    <a:pt x="1824" y="463"/>
                  </a:lnTo>
                  <a:lnTo>
                    <a:pt x="1858" y="494"/>
                  </a:lnTo>
                  <a:lnTo>
                    <a:pt x="1892" y="525"/>
                  </a:lnTo>
                  <a:lnTo>
                    <a:pt x="1923" y="559"/>
                  </a:lnTo>
                  <a:lnTo>
                    <a:pt x="1954" y="595"/>
                  </a:lnTo>
                  <a:lnTo>
                    <a:pt x="1982" y="631"/>
                  </a:lnTo>
                  <a:lnTo>
                    <a:pt x="2010" y="668"/>
                  </a:lnTo>
                  <a:lnTo>
                    <a:pt x="2035" y="708"/>
                  </a:lnTo>
                  <a:lnTo>
                    <a:pt x="2058" y="749"/>
                  </a:lnTo>
                  <a:lnTo>
                    <a:pt x="2080" y="790"/>
                  </a:lnTo>
                  <a:lnTo>
                    <a:pt x="2099" y="833"/>
                  </a:lnTo>
                  <a:lnTo>
                    <a:pt x="2116" y="877"/>
                  </a:lnTo>
                  <a:lnTo>
                    <a:pt x="2132" y="922"/>
                  </a:lnTo>
                  <a:lnTo>
                    <a:pt x="2145" y="968"/>
                  </a:lnTo>
                  <a:lnTo>
                    <a:pt x="2156" y="1014"/>
                  </a:lnTo>
                  <a:lnTo>
                    <a:pt x="2164" y="1062"/>
                  </a:lnTo>
                  <a:lnTo>
                    <a:pt x="2169" y="1111"/>
                  </a:lnTo>
                  <a:lnTo>
                    <a:pt x="2174" y="1159"/>
                  </a:lnTo>
                  <a:lnTo>
                    <a:pt x="2175" y="1209"/>
                  </a:lnTo>
                  <a:close/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54"/>
            <p:cNvSpPr>
              <a:spLocks noChangeAspect="1" noEditPoints="1"/>
            </p:cNvSpPr>
            <p:nvPr/>
          </p:nvSpPr>
          <p:spPr bwMode="auto">
            <a:xfrm>
              <a:off x="4118" y="1429"/>
              <a:ext cx="259" cy="261"/>
            </a:xfrm>
            <a:custGeom>
              <a:avLst/>
              <a:gdLst>
                <a:gd name="T0" fmla="*/ 0 w 2174"/>
                <a:gd name="T1" fmla="*/ 0 h 2175"/>
                <a:gd name="T2" fmla="*/ 0 w 2174"/>
                <a:gd name="T3" fmla="*/ 0 h 2175"/>
                <a:gd name="T4" fmla="*/ 0 w 2174"/>
                <a:gd name="T5" fmla="*/ 0 h 2175"/>
                <a:gd name="T6" fmla="*/ 0 w 2174"/>
                <a:gd name="T7" fmla="*/ 0 h 2175"/>
                <a:gd name="T8" fmla="*/ 0 w 2174"/>
                <a:gd name="T9" fmla="*/ 0 h 2175"/>
                <a:gd name="T10" fmla="*/ 0 w 2174"/>
                <a:gd name="T11" fmla="*/ 0 h 2175"/>
                <a:gd name="T12" fmla="*/ 0 w 2174"/>
                <a:gd name="T13" fmla="*/ 0 h 2175"/>
                <a:gd name="T14" fmla="*/ 0 w 2174"/>
                <a:gd name="T15" fmla="*/ 0 h 2175"/>
                <a:gd name="T16" fmla="*/ 0 w 2174"/>
                <a:gd name="T17" fmla="*/ 0 h 2175"/>
                <a:gd name="T18" fmla="*/ 0 w 2174"/>
                <a:gd name="T19" fmla="*/ 0 h 2175"/>
                <a:gd name="T20" fmla="*/ 0 w 2174"/>
                <a:gd name="T21" fmla="*/ 0 h 2175"/>
                <a:gd name="T22" fmla="*/ 0 w 2174"/>
                <a:gd name="T23" fmla="*/ 0 h 2175"/>
                <a:gd name="T24" fmla="*/ 0 w 2174"/>
                <a:gd name="T25" fmla="*/ 0 h 2175"/>
                <a:gd name="T26" fmla="*/ 0 w 2174"/>
                <a:gd name="T27" fmla="*/ 0 h 2175"/>
                <a:gd name="T28" fmla="*/ 0 w 2174"/>
                <a:gd name="T29" fmla="*/ 0 h 2175"/>
                <a:gd name="T30" fmla="*/ 0 w 2174"/>
                <a:gd name="T31" fmla="*/ 0 h 2175"/>
                <a:gd name="T32" fmla="*/ 0 w 2174"/>
                <a:gd name="T33" fmla="*/ 0 h 2175"/>
                <a:gd name="T34" fmla="*/ 0 w 2174"/>
                <a:gd name="T35" fmla="*/ 0 h 2175"/>
                <a:gd name="T36" fmla="*/ 0 w 2174"/>
                <a:gd name="T37" fmla="*/ 0 h 2175"/>
                <a:gd name="T38" fmla="*/ 0 w 2174"/>
                <a:gd name="T39" fmla="*/ 0 h 2175"/>
                <a:gd name="T40" fmla="*/ 0 w 2174"/>
                <a:gd name="T41" fmla="*/ 0 h 2175"/>
                <a:gd name="T42" fmla="*/ 0 w 2174"/>
                <a:gd name="T43" fmla="*/ 0 h 2175"/>
                <a:gd name="T44" fmla="*/ 0 w 2174"/>
                <a:gd name="T45" fmla="*/ 0 h 2175"/>
                <a:gd name="T46" fmla="*/ 0 w 2174"/>
                <a:gd name="T47" fmla="*/ 0 h 2175"/>
                <a:gd name="T48" fmla="*/ 0 w 2174"/>
                <a:gd name="T49" fmla="*/ 0 h 2175"/>
                <a:gd name="T50" fmla="*/ 0 w 2174"/>
                <a:gd name="T51" fmla="*/ 0 h 2175"/>
                <a:gd name="T52" fmla="*/ 0 w 2174"/>
                <a:gd name="T53" fmla="*/ 0 h 2175"/>
                <a:gd name="T54" fmla="*/ 0 w 2174"/>
                <a:gd name="T55" fmla="*/ 0 h 2175"/>
                <a:gd name="T56" fmla="*/ 0 w 2174"/>
                <a:gd name="T57" fmla="*/ 0 h 2175"/>
                <a:gd name="T58" fmla="*/ 0 w 2174"/>
                <a:gd name="T59" fmla="*/ 0 h 2175"/>
                <a:gd name="T60" fmla="*/ 0 w 2174"/>
                <a:gd name="T61" fmla="*/ 0 h 2175"/>
                <a:gd name="T62" fmla="*/ 0 w 2174"/>
                <a:gd name="T63" fmla="*/ 0 h 2175"/>
                <a:gd name="T64" fmla="*/ 0 w 2174"/>
                <a:gd name="T65" fmla="*/ 0 h 2175"/>
                <a:gd name="T66" fmla="*/ 0 w 2174"/>
                <a:gd name="T67" fmla="*/ 0 h 2175"/>
                <a:gd name="T68" fmla="*/ 0 w 2174"/>
                <a:gd name="T69" fmla="*/ 0 h 2175"/>
                <a:gd name="T70" fmla="*/ 0 w 2174"/>
                <a:gd name="T71" fmla="*/ 0 h 2175"/>
                <a:gd name="T72" fmla="*/ 0 w 2174"/>
                <a:gd name="T73" fmla="*/ 0 h 2175"/>
                <a:gd name="T74" fmla="*/ 0 w 2174"/>
                <a:gd name="T75" fmla="*/ 0 h 2175"/>
                <a:gd name="T76" fmla="*/ 0 w 2174"/>
                <a:gd name="T77" fmla="*/ 0 h 2175"/>
                <a:gd name="T78" fmla="*/ 0 w 2174"/>
                <a:gd name="T79" fmla="*/ 0 h 2175"/>
                <a:gd name="T80" fmla="*/ 0 w 2174"/>
                <a:gd name="T81" fmla="*/ 0 h 2175"/>
                <a:gd name="T82" fmla="*/ 0 w 2174"/>
                <a:gd name="T83" fmla="*/ 0 h 2175"/>
                <a:gd name="T84" fmla="*/ 0 w 2174"/>
                <a:gd name="T85" fmla="*/ 0 h 2175"/>
                <a:gd name="T86" fmla="*/ 0 w 2174"/>
                <a:gd name="T87" fmla="*/ 0 h 2175"/>
                <a:gd name="T88" fmla="*/ 0 w 2174"/>
                <a:gd name="T89" fmla="*/ 0 h 2175"/>
                <a:gd name="T90" fmla="*/ 0 w 2174"/>
                <a:gd name="T91" fmla="*/ 0 h 2175"/>
                <a:gd name="T92" fmla="*/ 0 w 2174"/>
                <a:gd name="T93" fmla="*/ 0 h 2175"/>
                <a:gd name="T94" fmla="*/ 0 w 2174"/>
                <a:gd name="T95" fmla="*/ 0 h 2175"/>
                <a:gd name="T96" fmla="*/ 0 w 2174"/>
                <a:gd name="T97" fmla="*/ 0 h 2175"/>
                <a:gd name="T98" fmla="*/ 0 w 2174"/>
                <a:gd name="T99" fmla="*/ 0 h 2175"/>
                <a:gd name="T100" fmla="*/ 0 w 2174"/>
                <a:gd name="T101" fmla="*/ 0 h 21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74"/>
                <a:gd name="T154" fmla="*/ 0 h 2175"/>
                <a:gd name="T155" fmla="*/ 2174 w 2174"/>
                <a:gd name="T156" fmla="*/ 2175 h 21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74" h="2175">
                  <a:moveTo>
                    <a:pt x="2174" y="1087"/>
                  </a:moveTo>
                  <a:lnTo>
                    <a:pt x="2173" y="1032"/>
                  </a:lnTo>
                  <a:lnTo>
                    <a:pt x="2170" y="976"/>
                  </a:lnTo>
                  <a:lnTo>
                    <a:pt x="2162" y="922"/>
                  </a:lnTo>
                  <a:lnTo>
                    <a:pt x="2153" y="868"/>
                  </a:lnTo>
                  <a:lnTo>
                    <a:pt x="2140" y="815"/>
                  </a:lnTo>
                  <a:lnTo>
                    <a:pt x="2126" y="764"/>
                  </a:lnTo>
                  <a:lnTo>
                    <a:pt x="2109" y="713"/>
                  </a:lnTo>
                  <a:lnTo>
                    <a:pt x="2089" y="664"/>
                  </a:lnTo>
                  <a:lnTo>
                    <a:pt x="2068" y="615"/>
                  </a:lnTo>
                  <a:lnTo>
                    <a:pt x="2044" y="569"/>
                  </a:lnTo>
                  <a:lnTo>
                    <a:pt x="2018" y="524"/>
                  </a:lnTo>
                  <a:lnTo>
                    <a:pt x="1990" y="479"/>
                  </a:lnTo>
                  <a:lnTo>
                    <a:pt x="1959" y="436"/>
                  </a:lnTo>
                  <a:lnTo>
                    <a:pt x="1926" y="395"/>
                  </a:lnTo>
                  <a:lnTo>
                    <a:pt x="1892" y="356"/>
                  </a:lnTo>
                  <a:lnTo>
                    <a:pt x="1856" y="318"/>
                  </a:lnTo>
                  <a:lnTo>
                    <a:pt x="1818" y="282"/>
                  </a:lnTo>
                  <a:lnTo>
                    <a:pt x="1779" y="248"/>
                  </a:lnTo>
                  <a:lnTo>
                    <a:pt x="1738" y="215"/>
                  </a:lnTo>
                  <a:lnTo>
                    <a:pt x="1695" y="186"/>
                  </a:lnTo>
                  <a:lnTo>
                    <a:pt x="1652" y="157"/>
                  </a:lnTo>
                  <a:lnTo>
                    <a:pt x="1605" y="131"/>
                  </a:lnTo>
                  <a:lnTo>
                    <a:pt x="1559" y="106"/>
                  </a:lnTo>
                  <a:lnTo>
                    <a:pt x="1511" y="85"/>
                  </a:lnTo>
                  <a:lnTo>
                    <a:pt x="1461" y="65"/>
                  </a:lnTo>
                  <a:lnTo>
                    <a:pt x="1410" y="48"/>
                  </a:lnTo>
                  <a:lnTo>
                    <a:pt x="1359" y="34"/>
                  </a:lnTo>
                  <a:lnTo>
                    <a:pt x="1306" y="21"/>
                  </a:lnTo>
                  <a:lnTo>
                    <a:pt x="1253" y="12"/>
                  </a:lnTo>
                  <a:lnTo>
                    <a:pt x="1198" y="5"/>
                  </a:lnTo>
                  <a:lnTo>
                    <a:pt x="1144" y="1"/>
                  </a:lnTo>
                  <a:lnTo>
                    <a:pt x="1087" y="0"/>
                  </a:lnTo>
                  <a:lnTo>
                    <a:pt x="1032" y="1"/>
                  </a:lnTo>
                  <a:lnTo>
                    <a:pt x="976" y="5"/>
                  </a:lnTo>
                  <a:lnTo>
                    <a:pt x="922" y="12"/>
                  </a:lnTo>
                  <a:lnTo>
                    <a:pt x="868" y="21"/>
                  </a:lnTo>
                  <a:lnTo>
                    <a:pt x="815" y="34"/>
                  </a:lnTo>
                  <a:lnTo>
                    <a:pt x="764" y="48"/>
                  </a:lnTo>
                  <a:lnTo>
                    <a:pt x="713" y="65"/>
                  </a:lnTo>
                  <a:lnTo>
                    <a:pt x="664" y="85"/>
                  </a:lnTo>
                  <a:lnTo>
                    <a:pt x="616" y="106"/>
                  </a:lnTo>
                  <a:lnTo>
                    <a:pt x="569" y="131"/>
                  </a:lnTo>
                  <a:lnTo>
                    <a:pt x="524" y="157"/>
                  </a:lnTo>
                  <a:lnTo>
                    <a:pt x="480" y="186"/>
                  </a:lnTo>
                  <a:lnTo>
                    <a:pt x="437" y="215"/>
                  </a:lnTo>
                  <a:lnTo>
                    <a:pt x="396" y="248"/>
                  </a:lnTo>
                  <a:lnTo>
                    <a:pt x="356" y="282"/>
                  </a:lnTo>
                  <a:lnTo>
                    <a:pt x="319" y="318"/>
                  </a:lnTo>
                  <a:lnTo>
                    <a:pt x="282" y="356"/>
                  </a:lnTo>
                  <a:lnTo>
                    <a:pt x="248" y="395"/>
                  </a:lnTo>
                  <a:lnTo>
                    <a:pt x="216" y="436"/>
                  </a:lnTo>
                  <a:lnTo>
                    <a:pt x="186" y="479"/>
                  </a:lnTo>
                  <a:lnTo>
                    <a:pt x="158" y="524"/>
                  </a:lnTo>
                  <a:lnTo>
                    <a:pt x="132" y="569"/>
                  </a:lnTo>
                  <a:lnTo>
                    <a:pt x="107" y="615"/>
                  </a:lnTo>
                  <a:lnTo>
                    <a:pt x="85" y="664"/>
                  </a:lnTo>
                  <a:lnTo>
                    <a:pt x="66" y="713"/>
                  </a:lnTo>
                  <a:lnTo>
                    <a:pt x="49" y="764"/>
                  </a:lnTo>
                  <a:lnTo>
                    <a:pt x="34" y="815"/>
                  </a:lnTo>
                  <a:lnTo>
                    <a:pt x="22" y="868"/>
                  </a:lnTo>
                  <a:lnTo>
                    <a:pt x="13" y="922"/>
                  </a:lnTo>
                  <a:lnTo>
                    <a:pt x="6" y="976"/>
                  </a:lnTo>
                  <a:lnTo>
                    <a:pt x="1" y="1032"/>
                  </a:lnTo>
                  <a:lnTo>
                    <a:pt x="0" y="1087"/>
                  </a:lnTo>
                  <a:lnTo>
                    <a:pt x="1" y="1143"/>
                  </a:lnTo>
                  <a:lnTo>
                    <a:pt x="6" y="1198"/>
                  </a:lnTo>
                  <a:lnTo>
                    <a:pt x="13" y="1253"/>
                  </a:lnTo>
                  <a:lnTo>
                    <a:pt x="22" y="1306"/>
                  </a:lnTo>
                  <a:lnTo>
                    <a:pt x="34" y="1360"/>
                  </a:lnTo>
                  <a:lnTo>
                    <a:pt x="49" y="1411"/>
                  </a:lnTo>
                  <a:lnTo>
                    <a:pt x="66" y="1462"/>
                  </a:lnTo>
                  <a:lnTo>
                    <a:pt x="85" y="1510"/>
                  </a:lnTo>
                  <a:lnTo>
                    <a:pt x="107" y="1559"/>
                  </a:lnTo>
                  <a:lnTo>
                    <a:pt x="132" y="1606"/>
                  </a:lnTo>
                  <a:lnTo>
                    <a:pt x="158" y="1652"/>
                  </a:lnTo>
                  <a:lnTo>
                    <a:pt x="186" y="1695"/>
                  </a:lnTo>
                  <a:lnTo>
                    <a:pt x="216" y="1738"/>
                  </a:lnTo>
                  <a:lnTo>
                    <a:pt x="248" y="1779"/>
                  </a:lnTo>
                  <a:lnTo>
                    <a:pt x="282" y="1819"/>
                  </a:lnTo>
                  <a:lnTo>
                    <a:pt x="319" y="1856"/>
                  </a:lnTo>
                  <a:lnTo>
                    <a:pt x="356" y="1893"/>
                  </a:lnTo>
                  <a:lnTo>
                    <a:pt x="396" y="1927"/>
                  </a:lnTo>
                  <a:lnTo>
                    <a:pt x="437" y="1960"/>
                  </a:lnTo>
                  <a:lnTo>
                    <a:pt x="480" y="1990"/>
                  </a:lnTo>
                  <a:lnTo>
                    <a:pt x="524" y="2019"/>
                  </a:lnTo>
                  <a:lnTo>
                    <a:pt x="569" y="2045"/>
                  </a:lnTo>
                  <a:lnTo>
                    <a:pt x="616" y="2068"/>
                  </a:lnTo>
                  <a:lnTo>
                    <a:pt x="664" y="2090"/>
                  </a:lnTo>
                  <a:lnTo>
                    <a:pt x="713" y="2109"/>
                  </a:lnTo>
                  <a:lnTo>
                    <a:pt x="764" y="2126"/>
                  </a:lnTo>
                  <a:lnTo>
                    <a:pt x="815" y="2141"/>
                  </a:lnTo>
                  <a:lnTo>
                    <a:pt x="868" y="2154"/>
                  </a:lnTo>
                  <a:lnTo>
                    <a:pt x="922" y="2163"/>
                  </a:lnTo>
                  <a:lnTo>
                    <a:pt x="976" y="2169"/>
                  </a:lnTo>
                  <a:lnTo>
                    <a:pt x="1032" y="2174"/>
                  </a:lnTo>
                  <a:lnTo>
                    <a:pt x="1087" y="2175"/>
                  </a:lnTo>
                  <a:lnTo>
                    <a:pt x="1144" y="2174"/>
                  </a:lnTo>
                  <a:lnTo>
                    <a:pt x="1198" y="2169"/>
                  </a:lnTo>
                  <a:lnTo>
                    <a:pt x="1253" y="2163"/>
                  </a:lnTo>
                  <a:lnTo>
                    <a:pt x="1306" y="2154"/>
                  </a:lnTo>
                  <a:lnTo>
                    <a:pt x="1359" y="2141"/>
                  </a:lnTo>
                  <a:lnTo>
                    <a:pt x="1410" y="2126"/>
                  </a:lnTo>
                  <a:lnTo>
                    <a:pt x="1461" y="2109"/>
                  </a:lnTo>
                  <a:lnTo>
                    <a:pt x="1511" y="2090"/>
                  </a:lnTo>
                  <a:lnTo>
                    <a:pt x="1559" y="2068"/>
                  </a:lnTo>
                  <a:lnTo>
                    <a:pt x="1605" y="2045"/>
                  </a:lnTo>
                  <a:lnTo>
                    <a:pt x="1652" y="2019"/>
                  </a:lnTo>
                  <a:lnTo>
                    <a:pt x="1695" y="1990"/>
                  </a:lnTo>
                  <a:lnTo>
                    <a:pt x="1738" y="1960"/>
                  </a:lnTo>
                  <a:lnTo>
                    <a:pt x="1779" y="1927"/>
                  </a:lnTo>
                  <a:lnTo>
                    <a:pt x="1818" y="1893"/>
                  </a:lnTo>
                  <a:lnTo>
                    <a:pt x="1856" y="1856"/>
                  </a:lnTo>
                  <a:lnTo>
                    <a:pt x="1892" y="1819"/>
                  </a:lnTo>
                  <a:lnTo>
                    <a:pt x="1926" y="1779"/>
                  </a:lnTo>
                  <a:lnTo>
                    <a:pt x="1959" y="1738"/>
                  </a:lnTo>
                  <a:lnTo>
                    <a:pt x="1990" y="1695"/>
                  </a:lnTo>
                  <a:lnTo>
                    <a:pt x="2018" y="1652"/>
                  </a:lnTo>
                  <a:lnTo>
                    <a:pt x="2044" y="1606"/>
                  </a:lnTo>
                  <a:lnTo>
                    <a:pt x="2068" y="1559"/>
                  </a:lnTo>
                  <a:lnTo>
                    <a:pt x="2089" y="1510"/>
                  </a:lnTo>
                  <a:lnTo>
                    <a:pt x="2109" y="1462"/>
                  </a:lnTo>
                  <a:lnTo>
                    <a:pt x="2126" y="1411"/>
                  </a:lnTo>
                  <a:lnTo>
                    <a:pt x="2140" y="1360"/>
                  </a:lnTo>
                  <a:lnTo>
                    <a:pt x="2153" y="1306"/>
                  </a:lnTo>
                  <a:lnTo>
                    <a:pt x="2162" y="1253"/>
                  </a:lnTo>
                  <a:lnTo>
                    <a:pt x="2170" y="1198"/>
                  </a:lnTo>
                  <a:lnTo>
                    <a:pt x="2173" y="1143"/>
                  </a:lnTo>
                  <a:lnTo>
                    <a:pt x="2174" y="1087"/>
                  </a:lnTo>
                  <a:close/>
                  <a:moveTo>
                    <a:pt x="1933" y="1087"/>
                  </a:moveTo>
                  <a:lnTo>
                    <a:pt x="1932" y="1132"/>
                  </a:lnTo>
                  <a:lnTo>
                    <a:pt x="1928" y="1174"/>
                  </a:lnTo>
                  <a:lnTo>
                    <a:pt x="1924" y="1217"/>
                  </a:lnTo>
                  <a:lnTo>
                    <a:pt x="1916" y="1257"/>
                  </a:lnTo>
                  <a:lnTo>
                    <a:pt x="1907" y="1299"/>
                  </a:lnTo>
                  <a:lnTo>
                    <a:pt x="1895" y="1339"/>
                  </a:lnTo>
                  <a:lnTo>
                    <a:pt x="1882" y="1379"/>
                  </a:lnTo>
                  <a:lnTo>
                    <a:pt x="1867" y="1416"/>
                  </a:lnTo>
                  <a:lnTo>
                    <a:pt x="1850" y="1455"/>
                  </a:lnTo>
                  <a:lnTo>
                    <a:pt x="1831" y="1491"/>
                  </a:lnTo>
                  <a:lnTo>
                    <a:pt x="1810" y="1526"/>
                  </a:lnTo>
                  <a:lnTo>
                    <a:pt x="1789" y="1560"/>
                  </a:lnTo>
                  <a:lnTo>
                    <a:pt x="1765" y="1593"/>
                  </a:lnTo>
                  <a:lnTo>
                    <a:pt x="1740" y="1626"/>
                  </a:lnTo>
                  <a:lnTo>
                    <a:pt x="1713" y="1657"/>
                  </a:lnTo>
                  <a:lnTo>
                    <a:pt x="1686" y="1686"/>
                  </a:lnTo>
                  <a:lnTo>
                    <a:pt x="1656" y="1713"/>
                  </a:lnTo>
                  <a:lnTo>
                    <a:pt x="1626" y="1741"/>
                  </a:lnTo>
                  <a:lnTo>
                    <a:pt x="1594" y="1766"/>
                  </a:lnTo>
                  <a:lnTo>
                    <a:pt x="1560" y="1789"/>
                  </a:lnTo>
                  <a:lnTo>
                    <a:pt x="1526" y="1811"/>
                  </a:lnTo>
                  <a:lnTo>
                    <a:pt x="1491" y="1831"/>
                  </a:lnTo>
                  <a:lnTo>
                    <a:pt x="1454" y="1851"/>
                  </a:lnTo>
                  <a:lnTo>
                    <a:pt x="1417" y="1868"/>
                  </a:lnTo>
                  <a:lnTo>
                    <a:pt x="1379" y="1882"/>
                  </a:lnTo>
                  <a:lnTo>
                    <a:pt x="1339" y="1896"/>
                  </a:lnTo>
                  <a:lnTo>
                    <a:pt x="1299" y="1907"/>
                  </a:lnTo>
                  <a:lnTo>
                    <a:pt x="1258" y="1916"/>
                  </a:lnTo>
                  <a:lnTo>
                    <a:pt x="1216" y="1924"/>
                  </a:lnTo>
                  <a:lnTo>
                    <a:pt x="1173" y="1929"/>
                  </a:lnTo>
                  <a:lnTo>
                    <a:pt x="1131" y="1932"/>
                  </a:lnTo>
                  <a:lnTo>
                    <a:pt x="1087" y="1933"/>
                  </a:lnTo>
                  <a:lnTo>
                    <a:pt x="1044" y="1932"/>
                  </a:lnTo>
                  <a:lnTo>
                    <a:pt x="1001" y="1929"/>
                  </a:lnTo>
                  <a:lnTo>
                    <a:pt x="959" y="1924"/>
                  </a:lnTo>
                  <a:lnTo>
                    <a:pt x="917" y="1916"/>
                  </a:lnTo>
                  <a:lnTo>
                    <a:pt x="876" y="1907"/>
                  </a:lnTo>
                  <a:lnTo>
                    <a:pt x="836" y="1896"/>
                  </a:lnTo>
                  <a:lnTo>
                    <a:pt x="797" y="1882"/>
                  </a:lnTo>
                  <a:lnTo>
                    <a:pt x="759" y="1868"/>
                  </a:lnTo>
                  <a:lnTo>
                    <a:pt x="721" y="1851"/>
                  </a:lnTo>
                  <a:lnTo>
                    <a:pt x="685" y="1831"/>
                  </a:lnTo>
                  <a:lnTo>
                    <a:pt x="649" y="1811"/>
                  </a:lnTo>
                  <a:lnTo>
                    <a:pt x="615" y="1789"/>
                  </a:lnTo>
                  <a:lnTo>
                    <a:pt x="582" y="1766"/>
                  </a:lnTo>
                  <a:lnTo>
                    <a:pt x="550" y="1741"/>
                  </a:lnTo>
                  <a:lnTo>
                    <a:pt x="519" y="1713"/>
                  </a:lnTo>
                  <a:lnTo>
                    <a:pt x="490" y="1686"/>
                  </a:lnTo>
                  <a:lnTo>
                    <a:pt x="462" y="1657"/>
                  </a:lnTo>
                  <a:lnTo>
                    <a:pt x="434" y="1626"/>
                  </a:lnTo>
                  <a:lnTo>
                    <a:pt x="409" y="1593"/>
                  </a:lnTo>
                  <a:lnTo>
                    <a:pt x="387" y="1560"/>
                  </a:lnTo>
                  <a:lnTo>
                    <a:pt x="364" y="1526"/>
                  </a:lnTo>
                  <a:lnTo>
                    <a:pt x="344" y="1491"/>
                  </a:lnTo>
                  <a:lnTo>
                    <a:pt x="326" y="1455"/>
                  </a:lnTo>
                  <a:lnTo>
                    <a:pt x="309" y="1416"/>
                  </a:lnTo>
                  <a:lnTo>
                    <a:pt x="293" y="1379"/>
                  </a:lnTo>
                  <a:lnTo>
                    <a:pt x="280" y="1339"/>
                  </a:lnTo>
                  <a:lnTo>
                    <a:pt x="269" y="1299"/>
                  </a:lnTo>
                  <a:lnTo>
                    <a:pt x="259" y="1257"/>
                  </a:lnTo>
                  <a:lnTo>
                    <a:pt x="252" y="1217"/>
                  </a:lnTo>
                  <a:lnTo>
                    <a:pt x="246" y="1174"/>
                  </a:lnTo>
                  <a:lnTo>
                    <a:pt x="243" y="1132"/>
                  </a:lnTo>
                  <a:lnTo>
                    <a:pt x="242" y="1087"/>
                  </a:lnTo>
                  <a:lnTo>
                    <a:pt x="243" y="1044"/>
                  </a:lnTo>
                  <a:lnTo>
                    <a:pt x="246" y="1001"/>
                  </a:lnTo>
                  <a:lnTo>
                    <a:pt x="252" y="958"/>
                  </a:lnTo>
                  <a:lnTo>
                    <a:pt x="259" y="917"/>
                  </a:lnTo>
                  <a:lnTo>
                    <a:pt x="269" y="876"/>
                  </a:lnTo>
                  <a:lnTo>
                    <a:pt x="280" y="836"/>
                  </a:lnTo>
                  <a:lnTo>
                    <a:pt x="293" y="797"/>
                  </a:lnTo>
                  <a:lnTo>
                    <a:pt x="309" y="758"/>
                  </a:lnTo>
                  <a:lnTo>
                    <a:pt x="326" y="721"/>
                  </a:lnTo>
                  <a:lnTo>
                    <a:pt x="344" y="685"/>
                  </a:lnTo>
                  <a:lnTo>
                    <a:pt x="364" y="648"/>
                  </a:lnTo>
                  <a:lnTo>
                    <a:pt x="387" y="614"/>
                  </a:lnTo>
                  <a:lnTo>
                    <a:pt x="409" y="581"/>
                  </a:lnTo>
                  <a:lnTo>
                    <a:pt x="434" y="550"/>
                  </a:lnTo>
                  <a:lnTo>
                    <a:pt x="462" y="518"/>
                  </a:lnTo>
                  <a:lnTo>
                    <a:pt x="490" y="490"/>
                  </a:lnTo>
                  <a:lnTo>
                    <a:pt x="519" y="461"/>
                  </a:lnTo>
                  <a:lnTo>
                    <a:pt x="550" y="434"/>
                  </a:lnTo>
                  <a:lnTo>
                    <a:pt x="582" y="409"/>
                  </a:lnTo>
                  <a:lnTo>
                    <a:pt x="615" y="385"/>
                  </a:lnTo>
                  <a:lnTo>
                    <a:pt x="649" y="364"/>
                  </a:lnTo>
                  <a:lnTo>
                    <a:pt x="685" y="343"/>
                  </a:lnTo>
                  <a:lnTo>
                    <a:pt x="721" y="325"/>
                  </a:lnTo>
                  <a:lnTo>
                    <a:pt x="759" y="308"/>
                  </a:lnTo>
                  <a:lnTo>
                    <a:pt x="797" y="292"/>
                  </a:lnTo>
                  <a:lnTo>
                    <a:pt x="836" y="280"/>
                  </a:lnTo>
                  <a:lnTo>
                    <a:pt x="876" y="268"/>
                  </a:lnTo>
                  <a:lnTo>
                    <a:pt x="917" y="258"/>
                  </a:lnTo>
                  <a:lnTo>
                    <a:pt x="959" y="251"/>
                  </a:lnTo>
                  <a:lnTo>
                    <a:pt x="1001" y="246"/>
                  </a:lnTo>
                  <a:lnTo>
                    <a:pt x="1044" y="242"/>
                  </a:lnTo>
                  <a:lnTo>
                    <a:pt x="1087" y="241"/>
                  </a:lnTo>
                  <a:lnTo>
                    <a:pt x="1131" y="242"/>
                  </a:lnTo>
                  <a:lnTo>
                    <a:pt x="1173" y="246"/>
                  </a:lnTo>
                  <a:lnTo>
                    <a:pt x="1216" y="251"/>
                  </a:lnTo>
                  <a:lnTo>
                    <a:pt x="1258" y="258"/>
                  </a:lnTo>
                  <a:lnTo>
                    <a:pt x="1299" y="268"/>
                  </a:lnTo>
                  <a:lnTo>
                    <a:pt x="1339" y="280"/>
                  </a:lnTo>
                  <a:lnTo>
                    <a:pt x="1379" y="292"/>
                  </a:lnTo>
                  <a:lnTo>
                    <a:pt x="1417" y="308"/>
                  </a:lnTo>
                  <a:lnTo>
                    <a:pt x="1454" y="325"/>
                  </a:lnTo>
                  <a:lnTo>
                    <a:pt x="1491" y="343"/>
                  </a:lnTo>
                  <a:lnTo>
                    <a:pt x="1526" y="364"/>
                  </a:lnTo>
                  <a:lnTo>
                    <a:pt x="1560" y="385"/>
                  </a:lnTo>
                  <a:lnTo>
                    <a:pt x="1594" y="409"/>
                  </a:lnTo>
                  <a:lnTo>
                    <a:pt x="1626" y="434"/>
                  </a:lnTo>
                  <a:lnTo>
                    <a:pt x="1656" y="461"/>
                  </a:lnTo>
                  <a:lnTo>
                    <a:pt x="1686" y="490"/>
                  </a:lnTo>
                  <a:lnTo>
                    <a:pt x="1713" y="518"/>
                  </a:lnTo>
                  <a:lnTo>
                    <a:pt x="1740" y="550"/>
                  </a:lnTo>
                  <a:lnTo>
                    <a:pt x="1765" y="581"/>
                  </a:lnTo>
                  <a:lnTo>
                    <a:pt x="1789" y="614"/>
                  </a:lnTo>
                  <a:lnTo>
                    <a:pt x="1810" y="648"/>
                  </a:lnTo>
                  <a:lnTo>
                    <a:pt x="1831" y="685"/>
                  </a:lnTo>
                  <a:lnTo>
                    <a:pt x="1850" y="721"/>
                  </a:lnTo>
                  <a:lnTo>
                    <a:pt x="1867" y="758"/>
                  </a:lnTo>
                  <a:lnTo>
                    <a:pt x="1882" y="797"/>
                  </a:lnTo>
                  <a:lnTo>
                    <a:pt x="1895" y="836"/>
                  </a:lnTo>
                  <a:lnTo>
                    <a:pt x="1907" y="876"/>
                  </a:lnTo>
                  <a:lnTo>
                    <a:pt x="1916" y="917"/>
                  </a:lnTo>
                  <a:lnTo>
                    <a:pt x="1924" y="958"/>
                  </a:lnTo>
                  <a:lnTo>
                    <a:pt x="1928" y="1001"/>
                  </a:lnTo>
                  <a:lnTo>
                    <a:pt x="1932" y="1044"/>
                  </a:lnTo>
                  <a:lnTo>
                    <a:pt x="1933" y="1087"/>
                  </a:lnTo>
                  <a:close/>
                </a:path>
              </a:pathLst>
            </a:custGeom>
            <a:solidFill>
              <a:srgbClr val="B1B0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55"/>
            <p:cNvSpPr>
              <a:spLocks noChangeAspect="1" noEditPoints="1"/>
            </p:cNvSpPr>
            <p:nvPr/>
          </p:nvSpPr>
          <p:spPr bwMode="auto">
            <a:xfrm>
              <a:off x="4123" y="1444"/>
              <a:ext cx="231" cy="231"/>
            </a:xfrm>
            <a:custGeom>
              <a:avLst/>
              <a:gdLst>
                <a:gd name="T0" fmla="*/ 0 w 1933"/>
                <a:gd name="T1" fmla="*/ 0 h 1935"/>
                <a:gd name="T2" fmla="*/ 0 w 1933"/>
                <a:gd name="T3" fmla="*/ 0 h 1935"/>
                <a:gd name="T4" fmla="*/ 0 w 1933"/>
                <a:gd name="T5" fmla="*/ 0 h 1935"/>
                <a:gd name="T6" fmla="*/ 0 w 1933"/>
                <a:gd name="T7" fmla="*/ 0 h 1935"/>
                <a:gd name="T8" fmla="*/ 0 w 1933"/>
                <a:gd name="T9" fmla="*/ 0 h 1935"/>
                <a:gd name="T10" fmla="*/ 0 w 1933"/>
                <a:gd name="T11" fmla="*/ 0 h 1935"/>
                <a:gd name="T12" fmla="*/ 0 w 1933"/>
                <a:gd name="T13" fmla="*/ 0 h 1935"/>
                <a:gd name="T14" fmla="*/ 0 w 1933"/>
                <a:gd name="T15" fmla="*/ 0 h 1935"/>
                <a:gd name="T16" fmla="*/ 0 w 1933"/>
                <a:gd name="T17" fmla="*/ 0 h 1935"/>
                <a:gd name="T18" fmla="*/ 0 w 1933"/>
                <a:gd name="T19" fmla="*/ 0 h 1935"/>
                <a:gd name="T20" fmla="*/ 0 w 1933"/>
                <a:gd name="T21" fmla="*/ 0 h 1935"/>
                <a:gd name="T22" fmla="*/ 0 w 1933"/>
                <a:gd name="T23" fmla="*/ 0 h 1935"/>
                <a:gd name="T24" fmla="*/ 0 w 1933"/>
                <a:gd name="T25" fmla="*/ 0 h 1935"/>
                <a:gd name="T26" fmla="*/ 0 w 1933"/>
                <a:gd name="T27" fmla="*/ 0 h 1935"/>
                <a:gd name="T28" fmla="*/ 0 w 1933"/>
                <a:gd name="T29" fmla="*/ 0 h 1935"/>
                <a:gd name="T30" fmla="*/ 0 w 1933"/>
                <a:gd name="T31" fmla="*/ 0 h 1935"/>
                <a:gd name="T32" fmla="*/ 0 w 1933"/>
                <a:gd name="T33" fmla="*/ 0 h 1935"/>
                <a:gd name="T34" fmla="*/ 0 w 1933"/>
                <a:gd name="T35" fmla="*/ 0 h 1935"/>
                <a:gd name="T36" fmla="*/ 0 w 1933"/>
                <a:gd name="T37" fmla="*/ 0 h 1935"/>
                <a:gd name="T38" fmla="*/ 0 w 1933"/>
                <a:gd name="T39" fmla="*/ 0 h 1935"/>
                <a:gd name="T40" fmla="*/ 0 w 1933"/>
                <a:gd name="T41" fmla="*/ 0 h 1935"/>
                <a:gd name="T42" fmla="*/ 0 w 1933"/>
                <a:gd name="T43" fmla="*/ 0 h 1935"/>
                <a:gd name="T44" fmla="*/ 0 w 1933"/>
                <a:gd name="T45" fmla="*/ 0 h 1935"/>
                <a:gd name="T46" fmla="*/ 0 w 1933"/>
                <a:gd name="T47" fmla="*/ 0 h 1935"/>
                <a:gd name="T48" fmla="*/ 0 w 1933"/>
                <a:gd name="T49" fmla="*/ 0 h 1935"/>
                <a:gd name="T50" fmla="*/ 0 w 1933"/>
                <a:gd name="T51" fmla="*/ 0 h 1935"/>
                <a:gd name="T52" fmla="*/ 0 w 1933"/>
                <a:gd name="T53" fmla="*/ 0 h 1935"/>
                <a:gd name="T54" fmla="*/ 0 w 1933"/>
                <a:gd name="T55" fmla="*/ 0 h 1935"/>
                <a:gd name="T56" fmla="*/ 0 w 1933"/>
                <a:gd name="T57" fmla="*/ 0 h 1935"/>
                <a:gd name="T58" fmla="*/ 0 w 1933"/>
                <a:gd name="T59" fmla="*/ 0 h 1935"/>
                <a:gd name="T60" fmla="*/ 0 w 1933"/>
                <a:gd name="T61" fmla="*/ 0 h 1935"/>
                <a:gd name="T62" fmla="*/ 0 w 1933"/>
                <a:gd name="T63" fmla="*/ 0 h 1935"/>
                <a:gd name="T64" fmla="*/ 0 w 1933"/>
                <a:gd name="T65" fmla="*/ 0 h 1935"/>
                <a:gd name="T66" fmla="*/ 0 w 1933"/>
                <a:gd name="T67" fmla="*/ 0 h 1935"/>
                <a:gd name="T68" fmla="*/ 0 w 1933"/>
                <a:gd name="T69" fmla="*/ 0 h 1935"/>
                <a:gd name="T70" fmla="*/ 0 w 1933"/>
                <a:gd name="T71" fmla="*/ 0 h 1935"/>
                <a:gd name="T72" fmla="*/ 0 w 1933"/>
                <a:gd name="T73" fmla="*/ 0 h 1935"/>
                <a:gd name="T74" fmla="*/ 0 w 1933"/>
                <a:gd name="T75" fmla="*/ 0 h 1935"/>
                <a:gd name="T76" fmla="*/ 0 w 1933"/>
                <a:gd name="T77" fmla="*/ 0 h 1935"/>
                <a:gd name="T78" fmla="*/ 0 w 1933"/>
                <a:gd name="T79" fmla="*/ 0 h 1935"/>
                <a:gd name="T80" fmla="*/ 0 w 1933"/>
                <a:gd name="T81" fmla="*/ 0 h 1935"/>
                <a:gd name="T82" fmla="*/ 0 w 1933"/>
                <a:gd name="T83" fmla="*/ 0 h 1935"/>
                <a:gd name="T84" fmla="*/ 0 w 1933"/>
                <a:gd name="T85" fmla="*/ 0 h 1935"/>
                <a:gd name="T86" fmla="*/ 0 w 1933"/>
                <a:gd name="T87" fmla="*/ 0 h 1935"/>
                <a:gd name="T88" fmla="*/ 0 w 1933"/>
                <a:gd name="T89" fmla="*/ 0 h 1935"/>
                <a:gd name="T90" fmla="*/ 0 w 1933"/>
                <a:gd name="T91" fmla="*/ 0 h 1935"/>
                <a:gd name="T92" fmla="*/ 0 w 1933"/>
                <a:gd name="T93" fmla="*/ 0 h 1935"/>
                <a:gd name="T94" fmla="*/ 0 w 1933"/>
                <a:gd name="T95" fmla="*/ 0 h 1935"/>
                <a:gd name="T96" fmla="*/ 0 w 1933"/>
                <a:gd name="T97" fmla="*/ 0 h 1935"/>
                <a:gd name="T98" fmla="*/ 0 w 1933"/>
                <a:gd name="T99" fmla="*/ 0 h 1935"/>
                <a:gd name="T100" fmla="*/ 0 w 1933"/>
                <a:gd name="T101" fmla="*/ 0 h 19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3"/>
                <a:gd name="T154" fmla="*/ 0 h 1935"/>
                <a:gd name="T155" fmla="*/ 1933 w 1933"/>
                <a:gd name="T156" fmla="*/ 1935 h 19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3" h="1935">
                  <a:moveTo>
                    <a:pt x="1933" y="967"/>
                  </a:moveTo>
                  <a:lnTo>
                    <a:pt x="1932" y="917"/>
                  </a:lnTo>
                  <a:lnTo>
                    <a:pt x="1927" y="869"/>
                  </a:lnTo>
                  <a:lnTo>
                    <a:pt x="1922" y="820"/>
                  </a:lnTo>
                  <a:lnTo>
                    <a:pt x="1914" y="772"/>
                  </a:lnTo>
                  <a:lnTo>
                    <a:pt x="1903" y="726"/>
                  </a:lnTo>
                  <a:lnTo>
                    <a:pt x="1890" y="680"/>
                  </a:lnTo>
                  <a:lnTo>
                    <a:pt x="1874" y="635"/>
                  </a:lnTo>
                  <a:lnTo>
                    <a:pt x="1857" y="591"/>
                  </a:lnTo>
                  <a:lnTo>
                    <a:pt x="1838" y="548"/>
                  </a:lnTo>
                  <a:lnTo>
                    <a:pt x="1816" y="507"/>
                  </a:lnTo>
                  <a:lnTo>
                    <a:pt x="1793" y="466"/>
                  </a:lnTo>
                  <a:lnTo>
                    <a:pt x="1768" y="426"/>
                  </a:lnTo>
                  <a:lnTo>
                    <a:pt x="1740" y="389"/>
                  </a:lnTo>
                  <a:lnTo>
                    <a:pt x="1712" y="353"/>
                  </a:lnTo>
                  <a:lnTo>
                    <a:pt x="1681" y="317"/>
                  </a:lnTo>
                  <a:lnTo>
                    <a:pt x="1650" y="283"/>
                  </a:lnTo>
                  <a:lnTo>
                    <a:pt x="1616" y="252"/>
                  </a:lnTo>
                  <a:lnTo>
                    <a:pt x="1582" y="221"/>
                  </a:lnTo>
                  <a:lnTo>
                    <a:pt x="1544" y="193"/>
                  </a:lnTo>
                  <a:lnTo>
                    <a:pt x="1507" y="165"/>
                  </a:lnTo>
                  <a:lnTo>
                    <a:pt x="1467" y="140"/>
                  </a:lnTo>
                  <a:lnTo>
                    <a:pt x="1428" y="117"/>
                  </a:lnTo>
                  <a:lnTo>
                    <a:pt x="1386" y="96"/>
                  </a:lnTo>
                  <a:lnTo>
                    <a:pt x="1343" y="76"/>
                  </a:lnTo>
                  <a:lnTo>
                    <a:pt x="1298" y="59"/>
                  </a:lnTo>
                  <a:lnTo>
                    <a:pt x="1254" y="44"/>
                  </a:lnTo>
                  <a:lnTo>
                    <a:pt x="1208" y="30"/>
                  </a:lnTo>
                  <a:lnTo>
                    <a:pt x="1161" y="20"/>
                  </a:lnTo>
                  <a:lnTo>
                    <a:pt x="1114" y="11"/>
                  </a:lnTo>
                  <a:lnTo>
                    <a:pt x="1065" y="5"/>
                  </a:lnTo>
                  <a:lnTo>
                    <a:pt x="1016" y="2"/>
                  </a:lnTo>
                  <a:lnTo>
                    <a:pt x="966" y="0"/>
                  </a:lnTo>
                  <a:lnTo>
                    <a:pt x="916" y="2"/>
                  </a:lnTo>
                  <a:lnTo>
                    <a:pt x="868" y="5"/>
                  </a:lnTo>
                  <a:lnTo>
                    <a:pt x="819" y="11"/>
                  </a:lnTo>
                  <a:lnTo>
                    <a:pt x="771" y="20"/>
                  </a:lnTo>
                  <a:lnTo>
                    <a:pt x="725" y="30"/>
                  </a:lnTo>
                  <a:lnTo>
                    <a:pt x="679" y="44"/>
                  </a:lnTo>
                  <a:lnTo>
                    <a:pt x="634" y="59"/>
                  </a:lnTo>
                  <a:lnTo>
                    <a:pt x="590" y="76"/>
                  </a:lnTo>
                  <a:lnTo>
                    <a:pt x="548" y="96"/>
                  </a:lnTo>
                  <a:lnTo>
                    <a:pt x="506" y="117"/>
                  </a:lnTo>
                  <a:lnTo>
                    <a:pt x="465" y="140"/>
                  </a:lnTo>
                  <a:lnTo>
                    <a:pt x="426" y="165"/>
                  </a:lnTo>
                  <a:lnTo>
                    <a:pt x="388" y="193"/>
                  </a:lnTo>
                  <a:lnTo>
                    <a:pt x="352" y="221"/>
                  </a:lnTo>
                  <a:lnTo>
                    <a:pt x="317" y="252"/>
                  </a:lnTo>
                  <a:lnTo>
                    <a:pt x="283" y="283"/>
                  </a:lnTo>
                  <a:lnTo>
                    <a:pt x="251" y="317"/>
                  </a:lnTo>
                  <a:lnTo>
                    <a:pt x="220" y="353"/>
                  </a:lnTo>
                  <a:lnTo>
                    <a:pt x="192" y="389"/>
                  </a:lnTo>
                  <a:lnTo>
                    <a:pt x="165" y="426"/>
                  </a:lnTo>
                  <a:lnTo>
                    <a:pt x="140" y="466"/>
                  </a:lnTo>
                  <a:lnTo>
                    <a:pt x="116" y="507"/>
                  </a:lnTo>
                  <a:lnTo>
                    <a:pt x="96" y="548"/>
                  </a:lnTo>
                  <a:lnTo>
                    <a:pt x="76" y="591"/>
                  </a:lnTo>
                  <a:lnTo>
                    <a:pt x="58" y="635"/>
                  </a:lnTo>
                  <a:lnTo>
                    <a:pt x="44" y="680"/>
                  </a:lnTo>
                  <a:lnTo>
                    <a:pt x="30" y="726"/>
                  </a:lnTo>
                  <a:lnTo>
                    <a:pt x="20" y="772"/>
                  </a:lnTo>
                  <a:lnTo>
                    <a:pt x="11" y="820"/>
                  </a:lnTo>
                  <a:lnTo>
                    <a:pt x="5" y="869"/>
                  </a:lnTo>
                  <a:lnTo>
                    <a:pt x="2" y="917"/>
                  </a:lnTo>
                  <a:lnTo>
                    <a:pt x="0" y="967"/>
                  </a:lnTo>
                  <a:lnTo>
                    <a:pt x="2" y="1017"/>
                  </a:lnTo>
                  <a:lnTo>
                    <a:pt x="5" y="1066"/>
                  </a:lnTo>
                  <a:lnTo>
                    <a:pt x="11" y="1115"/>
                  </a:lnTo>
                  <a:lnTo>
                    <a:pt x="20" y="1162"/>
                  </a:lnTo>
                  <a:lnTo>
                    <a:pt x="30" y="1209"/>
                  </a:lnTo>
                  <a:lnTo>
                    <a:pt x="44" y="1255"/>
                  </a:lnTo>
                  <a:lnTo>
                    <a:pt x="58" y="1300"/>
                  </a:lnTo>
                  <a:lnTo>
                    <a:pt x="76" y="1344"/>
                  </a:lnTo>
                  <a:lnTo>
                    <a:pt x="96" y="1387"/>
                  </a:lnTo>
                  <a:lnTo>
                    <a:pt x="116" y="1429"/>
                  </a:lnTo>
                  <a:lnTo>
                    <a:pt x="140" y="1469"/>
                  </a:lnTo>
                  <a:lnTo>
                    <a:pt x="165" y="1508"/>
                  </a:lnTo>
                  <a:lnTo>
                    <a:pt x="192" y="1546"/>
                  </a:lnTo>
                  <a:lnTo>
                    <a:pt x="220" y="1582"/>
                  </a:lnTo>
                  <a:lnTo>
                    <a:pt x="251" y="1617"/>
                  </a:lnTo>
                  <a:lnTo>
                    <a:pt x="283" y="1651"/>
                  </a:lnTo>
                  <a:lnTo>
                    <a:pt x="317" y="1683"/>
                  </a:lnTo>
                  <a:lnTo>
                    <a:pt x="352" y="1714"/>
                  </a:lnTo>
                  <a:lnTo>
                    <a:pt x="388" y="1742"/>
                  </a:lnTo>
                  <a:lnTo>
                    <a:pt x="426" y="1769"/>
                  </a:lnTo>
                  <a:lnTo>
                    <a:pt x="465" y="1794"/>
                  </a:lnTo>
                  <a:lnTo>
                    <a:pt x="506" y="1818"/>
                  </a:lnTo>
                  <a:lnTo>
                    <a:pt x="548" y="1840"/>
                  </a:lnTo>
                  <a:lnTo>
                    <a:pt x="590" y="1859"/>
                  </a:lnTo>
                  <a:lnTo>
                    <a:pt x="634" y="1876"/>
                  </a:lnTo>
                  <a:lnTo>
                    <a:pt x="679" y="1891"/>
                  </a:lnTo>
                  <a:lnTo>
                    <a:pt x="725" y="1904"/>
                  </a:lnTo>
                  <a:lnTo>
                    <a:pt x="771" y="1914"/>
                  </a:lnTo>
                  <a:lnTo>
                    <a:pt x="819" y="1923"/>
                  </a:lnTo>
                  <a:lnTo>
                    <a:pt x="868" y="1929"/>
                  </a:lnTo>
                  <a:lnTo>
                    <a:pt x="916" y="1934"/>
                  </a:lnTo>
                  <a:lnTo>
                    <a:pt x="966" y="1935"/>
                  </a:lnTo>
                  <a:lnTo>
                    <a:pt x="1016" y="1934"/>
                  </a:lnTo>
                  <a:lnTo>
                    <a:pt x="1065" y="1929"/>
                  </a:lnTo>
                  <a:lnTo>
                    <a:pt x="1114" y="1923"/>
                  </a:lnTo>
                  <a:lnTo>
                    <a:pt x="1161" y="1914"/>
                  </a:lnTo>
                  <a:lnTo>
                    <a:pt x="1208" y="1904"/>
                  </a:lnTo>
                  <a:lnTo>
                    <a:pt x="1254" y="1891"/>
                  </a:lnTo>
                  <a:lnTo>
                    <a:pt x="1298" y="1876"/>
                  </a:lnTo>
                  <a:lnTo>
                    <a:pt x="1343" y="1859"/>
                  </a:lnTo>
                  <a:lnTo>
                    <a:pt x="1386" y="1840"/>
                  </a:lnTo>
                  <a:lnTo>
                    <a:pt x="1428" y="1818"/>
                  </a:lnTo>
                  <a:lnTo>
                    <a:pt x="1467" y="1794"/>
                  </a:lnTo>
                  <a:lnTo>
                    <a:pt x="1507" y="1769"/>
                  </a:lnTo>
                  <a:lnTo>
                    <a:pt x="1544" y="1742"/>
                  </a:lnTo>
                  <a:lnTo>
                    <a:pt x="1582" y="1714"/>
                  </a:lnTo>
                  <a:lnTo>
                    <a:pt x="1616" y="1683"/>
                  </a:lnTo>
                  <a:lnTo>
                    <a:pt x="1650" y="1651"/>
                  </a:lnTo>
                  <a:lnTo>
                    <a:pt x="1681" y="1617"/>
                  </a:lnTo>
                  <a:lnTo>
                    <a:pt x="1712" y="1582"/>
                  </a:lnTo>
                  <a:lnTo>
                    <a:pt x="1740" y="1546"/>
                  </a:lnTo>
                  <a:lnTo>
                    <a:pt x="1768" y="1508"/>
                  </a:lnTo>
                  <a:lnTo>
                    <a:pt x="1793" y="1469"/>
                  </a:lnTo>
                  <a:lnTo>
                    <a:pt x="1816" y="1429"/>
                  </a:lnTo>
                  <a:lnTo>
                    <a:pt x="1838" y="1387"/>
                  </a:lnTo>
                  <a:lnTo>
                    <a:pt x="1857" y="1344"/>
                  </a:lnTo>
                  <a:lnTo>
                    <a:pt x="1874" y="1300"/>
                  </a:lnTo>
                  <a:lnTo>
                    <a:pt x="1890" y="1255"/>
                  </a:lnTo>
                  <a:lnTo>
                    <a:pt x="1903" y="1209"/>
                  </a:lnTo>
                  <a:lnTo>
                    <a:pt x="1914" y="1162"/>
                  </a:lnTo>
                  <a:lnTo>
                    <a:pt x="1922" y="1115"/>
                  </a:lnTo>
                  <a:lnTo>
                    <a:pt x="1927" y="1066"/>
                  </a:lnTo>
                  <a:lnTo>
                    <a:pt x="1932" y="1017"/>
                  </a:lnTo>
                  <a:lnTo>
                    <a:pt x="1933" y="967"/>
                  </a:lnTo>
                  <a:close/>
                  <a:moveTo>
                    <a:pt x="1692" y="967"/>
                  </a:moveTo>
                  <a:lnTo>
                    <a:pt x="1691" y="1005"/>
                  </a:lnTo>
                  <a:lnTo>
                    <a:pt x="1687" y="1041"/>
                  </a:lnTo>
                  <a:lnTo>
                    <a:pt x="1683" y="1078"/>
                  </a:lnTo>
                  <a:lnTo>
                    <a:pt x="1677" y="1114"/>
                  </a:lnTo>
                  <a:lnTo>
                    <a:pt x="1669" y="1149"/>
                  </a:lnTo>
                  <a:lnTo>
                    <a:pt x="1659" y="1183"/>
                  </a:lnTo>
                  <a:lnTo>
                    <a:pt x="1647" y="1217"/>
                  </a:lnTo>
                  <a:lnTo>
                    <a:pt x="1634" y="1250"/>
                  </a:lnTo>
                  <a:lnTo>
                    <a:pt x="1620" y="1281"/>
                  </a:lnTo>
                  <a:lnTo>
                    <a:pt x="1604" y="1313"/>
                  </a:lnTo>
                  <a:lnTo>
                    <a:pt x="1586" y="1344"/>
                  </a:lnTo>
                  <a:lnTo>
                    <a:pt x="1567" y="1373"/>
                  </a:lnTo>
                  <a:lnTo>
                    <a:pt x="1548" y="1402"/>
                  </a:lnTo>
                  <a:lnTo>
                    <a:pt x="1526" y="1429"/>
                  </a:lnTo>
                  <a:lnTo>
                    <a:pt x="1504" y="1455"/>
                  </a:lnTo>
                  <a:lnTo>
                    <a:pt x="1479" y="1480"/>
                  </a:lnTo>
                  <a:lnTo>
                    <a:pt x="1454" y="1504"/>
                  </a:lnTo>
                  <a:lnTo>
                    <a:pt x="1428" y="1528"/>
                  </a:lnTo>
                  <a:lnTo>
                    <a:pt x="1400" y="1549"/>
                  </a:lnTo>
                  <a:lnTo>
                    <a:pt x="1372" y="1568"/>
                  </a:lnTo>
                  <a:lnTo>
                    <a:pt x="1343" y="1588"/>
                  </a:lnTo>
                  <a:lnTo>
                    <a:pt x="1312" y="1605"/>
                  </a:lnTo>
                  <a:lnTo>
                    <a:pt x="1280" y="1622"/>
                  </a:lnTo>
                  <a:lnTo>
                    <a:pt x="1248" y="1635"/>
                  </a:lnTo>
                  <a:lnTo>
                    <a:pt x="1216" y="1649"/>
                  </a:lnTo>
                  <a:lnTo>
                    <a:pt x="1182" y="1660"/>
                  </a:lnTo>
                  <a:lnTo>
                    <a:pt x="1148" y="1669"/>
                  </a:lnTo>
                  <a:lnTo>
                    <a:pt x="1112" y="1678"/>
                  </a:lnTo>
                  <a:lnTo>
                    <a:pt x="1077" y="1684"/>
                  </a:lnTo>
                  <a:lnTo>
                    <a:pt x="1041" y="1689"/>
                  </a:lnTo>
                  <a:lnTo>
                    <a:pt x="1004" y="1692"/>
                  </a:lnTo>
                  <a:lnTo>
                    <a:pt x="966" y="1693"/>
                  </a:lnTo>
                  <a:lnTo>
                    <a:pt x="929" y="1692"/>
                  </a:lnTo>
                  <a:lnTo>
                    <a:pt x="893" y="1689"/>
                  </a:lnTo>
                  <a:lnTo>
                    <a:pt x="856" y="1684"/>
                  </a:lnTo>
                  <a:lnTo>
                    <a:pt x="820" y="1678"/>
                  </a:lnTo>
                  <a:lnTo>
                    <a:pt x="785" y="1669"/>
                  </a:lnTo>
                  <a:lnTo>
                    <a:pt x="751" y="1660"/>
                  </a:lnTo>
                  <a:lnTo>
                    <a:pt x="717" y="1649"/>
                  </a:lnTo>
                  <a:lnTo>
                    <a:pt x="684" y="1635"/>
                  </a:lnTo>
                  <a:lnTo>
                    <a:pt x="652" y="1622"/>
                  </a:lnTo>
                  <a:lnTo>
                    <a:pt x="621" y="1605"/>
                  </a:lnTo>
                  <a:lnTo>
                    <a:pt x="591" y="1588"/>
                  </a:lnTo>
                  <a:lnTo>
                    <a:pt x="562" y="1568"/>
                  </a:lnTo>
                  <a:lnTo>
                    <a:pt x="533" y="1549"/>
                  </a:lnTo>
                  <a:lnTo>
                    <a:pt x="505" y="1528"/>
                  </a:lnTo>
                  <a:lnTo>
                    <a:pt x="479" y="1504"/>
                  </a:lnTo>
                  <a:lnTo>
                    <a:pt x="454" y="1480"/>
                  </a:lnTo>
                  <a:lnTo>
                    <a:pt x="430" y="1455"/>
                  </a:lnTo>
                  <a:lnTo>
                    <a:pt x="407" y="1429"/>
                  </a:lnTo>
                  <a:lnTo>
                    <a:pt x="386" y="1402"/>
                  </a:lnTo>
                  <a:lnTo>
                    <a:pt x="365" y="1373"/>
                  </a:lnTo>
                  <a:lnTo>
                    <a:pt x="346" y="1344"/>
                  </a:lnTo>
                  <a:lnTo>
                    <a:pt x="329" y="1313"/>
                  </a:lnTo>
                  <a:lnTo>
                    <a:pt x="313" y="1281"/>
                  </a:lnTo>
                  <a:lnTo>
                    <a:pt x="299" y="1250"/>
                  </a:lnTo>
                  <a:lnTo>
                    <a:pt x="285" y="1217"/>
                  </a:lnTo>
                  <a:lnTo>
                    <a:pt x="274" y="1183"/>
                  </a:lnTo>
                  <a:lnTo>
                    <a:pt x="265" y="1149"/>
                  </a:lnTo>
                  <a:lnTo>
                    <a:pt x="257" y="1114"/>
                  </a:lnTo>
                  <a:lnTo>
                    <a:pt x="250" y="1078"/>
                  </a:lnTo>
                  <a:lnTo>
                    <a:pt x="245" y="1041"/>
                  </a:lnTo>
                  <a:lnTo>
                    <a:pt x="242" y="1005"/>
                  </a:lnTo>
                  <a:lnTo>
                    <a:pt x="242" y="967"/>
                  </a:lnTo>
                  <a:lnTo>
                    <a:pt x="242" y="930"/>
                  </a:lnTo>
                  <a:lnTo>
                    <a:pt x="245" y="894"/>
                  </a:lnTo>
                  <a:lnTo>
                    <a:pt x="250" y="857"/>
                  </a:lnTo>
                  <a:lnTo>
                    <a:pt x="257" y="821"/>
                  </a:lnTo>
                  <a:lnTo>
                    <a:pt x="265" y="786"/>
                  </a:lnTo>
                  <a:lnTo>
                    <a:pt x="274" y="752"/>
                  </a:lnTo>
                  <a:lnTo>
                    <a:pt x="285" y="718"/>
                  </a:lnTo>
                  <a:lnTo>
                    <a:pt x="299" y="685"/>
                  </a:lnTo>
                  <a:lnTo>
                    <a:pt x="313" y="653"/>
                  </a:lnTo>
                  <a:lnTo>
                    <a:pt x="329" y="621"/>
                  </a:lnTo>
                  <a:lnTo>
                    <a:pt x="346" y="592"/>
                  </a:lnTo>
                  <a:lnTo>
                    <a:pt x="365" y="562"/>
                  </a:lnTo>
                  <a:lnTo>
                    <a:pt x="386" y="534"/>
                  </a:lnTo>
                  <a:lnTo>
                    <a:pt x="407" y="506"/>
                  </a:lnTo>
                  <a:lnTo>
                    <a:pt x="430" y="480"/>
                  </a:lnTo>
                  <a:lnTo>
                    <a:pt x="454" y="455"/>
                  </a:lnTo>
                  <a:lnTo>
                    <a:pt x="479" y="431"/>
                  </a:lnTo>
                  <a:lnTo>
                    <a:pt x="505" y="408"/>
                  </a:lnTo>
                  <a:lnTo>
                    <a:pt x="533" y="387"/>
                  </a:lnTo>
                  <a:lnTo>
                    <a:pt x="562" y="366"/>
                  </a:lnTo>
                  <a:lnTo>
                    <a:pt x="591" y="347"/>
                  </a:lnTo>
                  <a:lnTo>
                    <a:pt x="621" y="330"/>
                  </a:lnTo>
                  <a:lnTo>
                    <a:pt x="652" y="314"/>
                  </a:lnTo>
                  <a:lnTo>
                    <a:pt x="684" y="299"/>
                  </a:lnTo>
                  <a:lnTo>
                    <a:pt x="717" y="286"/>
                  </a:lnTo>
                  <a:lnTo>
                    <a:pt x="751" y="274"/>
                  </a:lnTo>
                  <a:lnTo>
                    <a:pt x="785" y="265"/>
                  </a:lnTo>
                  <a:lnTo>
                    <a:pt x="820" y="257"/>
                  </a:lnTo>
                  <a:lnTo>
                    <a:pt x="856" y="250"/>
                  </a:lnTo>
                  <a:lnTo>
                    <a:pt x="893" y="246"/>
                  </a:lnTo>
                  <a:lnTo>
                    <a:pt x="929" y="243"/>
                  </a:lnTo>
                  <a:lnTo>
                    <a:pt x="966" y="243"/>
                  </a:lnTo>
                  <a:lnTo>
                    <a:pt x="1004" y="243"/>
                  </a:lnTo>
                  <a:lnTo>
                    <a:pt x="1041" y="246"/>
                  </a:lnTo>
                  <a:lnTo>
                    <a:pt x="1077" y="250"/>
                  </a:lnTo>
                  <a:lnTo>
                    <a:pt x="1112" y="257"/>
                  </a:lnTo>
                  <a:lnTo>
                    <a:pt x="1148" y="265"/>
                  </a:lnTo>
                  <a:lnTo>
                    <a:pt x="1182" y="274"/>
                  </a:lnTo>
                  <a:lnTo>
                    <a:pt x="1216" y="286"/>
                  </a:lnTo>
                  <a:lnTo>
                    <a:pt x="1248" y="299"/>
                  </a:lnTo>
                  <a:lnTo>
                    <a:pt x="1280" y="314"/>
                  </a:lnTo>
                  <a:lnTo>
                    <a:pt x="1312" y="330"/>
                  </a:lnTo>
                  <a:lnTo>
                    <a:pt x="1343" y="347"/>
                  </a:lnTo>
                  <a:lnTo>
                    <a:pt x="1372" y="366"/>
                  </a:lnTo>
                  <a:lnTo>
                    <a:pt x="1400" y="387"/>
                  </a:lnTo>
                  <a:lnTo>
                    <a:pt x="1428" y="408"/>
                  </a:lnTo>
                  <a:lnTo>
                    <a:pt x="1454" y="431"/>
                  </a:lnTo>
                  <a:lnTo>
                    <a:pt x="1479" y="455"/>
                  </a:lnTo>
                  <a:lnTo>
                    <a:pt x="1504" y="480"/>
                  </a:lnTo>
                  <a:lnTo>
                    <a:pt x="1526" y="506"/>
                  </a:lnTo>
                  <a:lnTo>
                    <a:pt x="1548" y="534"/>
                  </a:lnTo>
                  <a:lnTo>
                    <a:pt x="1567" y="562"/>
                  </a:lnTo>
                  <a:lnTo>
                    <a:pt x="1586" y="592"/>
                  </a:lnTo>
                  <a:lnTo>
                    <a:pt x="1604" y="621"/>
                  </a:lnTo>
                  <a:lnTo>
                    <a:pt x="1620" y="653"/>
                  </a:lnTo>
                  <a:lnTo>
                    <a:pt x="1634" y="685"/>
                  </a:lnTo>
                  <a:lnTo>
                    <a:pt x="1647" y="718"/>
                  </a:lnTo>
                  <a:lnTo>
                    <a:pt x="1659" y="752"/>
                  </a:lnTo>
                  <a:lnTo>
                    <a:pt x="1669" y="786"/>
                  </a:lnTo>
                  <a:lnTo>
                    <a:pt x="1677" y="821"/>
                  </a:lnTo>
                  <a:lnTo>
                    <a:pt x="1683" y="857"/>
                  </a:lnTo>
                  <a:lnTo>
                    <a:pt x="1687" y="894"/>
                  </a:lnTo>
                  <a:lnTo>
                    <a:pt x="1691" y="930"/>
                  </a:lnTo>
                  <a:lnTo>
                    <a:pt x="1692" y="967"/>
                  </a:lnTo>
                  <a:close/>
                </a:path>
              </a:pathLst>
            </a:custGeom>
            <a:solidFill>
              <a:srgbClr val="B0A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56"/>
            <p:cNvSpPr>
              <a:spLocks noChangeAspect="1" noEditPoints="1"/>
            </p:cNvSpPr>
            <p:nvPr/>
          </p:nvSpPr>
          <p:spPr bwMode="auto">
            <a:xfrm>
              <a:off x="4137" y="1458"/>
              <a:ext cx="202" cy="202"/>
            </a:xfrm>
            <a:custGeom>
              <a:avLst/>
              <a:gdLst>
                <a:gd name="T0" fmla="*/ 0 w 1691"/>
                <a:gd name="T1" fmla="*/ 0 h 1692"/>
                <a:gd name="T2" fmla="*/ 0 w 1691"/>
                <a:gd name="T3" fmla="*/ 0 h 1692"/>
                <a:gd name="T4" fmla="*/ 0 w 1691"/>
                <a:gd name="T5" fmla="*/ 0 h 1692"/>
                <a:gd name="T6" fmla="*/ 0 w 1691"/>
                <a:gd name="T7" fmla="*/ 0 h 1692"/>
                <a:gd name="T8" fmla="*/ 0 w 1691"/>
                <a:gd name="T9" fmla="*/ 0 h 1692"/>
                <a:gd name="T10" fmla="*/ 0 w 1691"/>
                <a:gd name="T11" fmla="*/ 0 h 1692"/>
                <a:gd name="T12" fmla="*/ 0 w 1691"/>
                <a:gd name="T13" fmla="*/ 0 h 1692"/>
                <a:gd name="T14" fmla="*/ 0 w 1691"/>
                <a:gd name="T15" fmla="*/ 0 h 1692"/>
                <a:gd name="T16" fmla="*/ 0 w 1691"/>
                <a:gd name="T17" fmla="*/ 0 h 1692"/>
                <a:gd name="T18" fmla="*/ 0 w 1691"/>
                <a:gd name="T19" fmla="*/ 0 h 1692"/>
                <a:gd name="T20" fmla="*/ 0 w 1691"/>
                <a:gd name="T21" fmla="*/ 0 h 1692"/>
                <a:gd name="T22" fmla="*/ 0 w 1691"/>
                <a:gd name="T23" fmla="*/ 0 h 1692"/>
                <a:gd name="T24" fmla="*/ 0 w 1691"/>
                <a:gd name="T25" fmla="*/ 0 h 1692"/>
                <a:gd name="T26" fmla="*/ 0 w 1691"/>
                <a:gd name="T27" fmla="*/ 0 h 1692"/>
                <a:gd name="T28" fmla="*/ 0 w 1691"/>
                <a:gd name="T29" fmla="*/ 0 h 1692"/>
                <a:gd name="T30" fmla="*/ 0 w 1691"/>
                <a:gd name="T31" fmla="*/ 0 h 1692"/>
                <a:gd name="T32" fmla="*/ 0 w 1691"/>
                <a:gd name="T33" fmla="*/ 0 h 1692"/>
                <a:gd name="T34" fmla="*/ 0 w 1691"/>
                <a:gd name="T35" fmla="*/ 0 h 1692"/>
                <a:gd name="T36" fmla="*/ 0 w 1691"/>
                <a:gd name="T37" fmla="*/ 0 h 1692"/>
                <a:gd name="T38" fmla="*/ 0 w 1691"/>
                <a:gd name="T39" fmla="*/ 0 h 1692"/>
                <a:gd name="T40" fmla="*/ 0 w 1691"/>
                <a:gd name="T41" fmla="*/ 0 h 1692"/>
                <a:gd name="T42" fmla="*/ 0 w 1691"/>
                <a:gd name="T43" fmla="*/ 0 h 1692"/>
                <a:gd name="T44" fmla="*/ 0 w 1691"/>
                <a:gd name="T45" fmla="*/ 0 h 1692"/>
                <a:gd name="T46" fmla="*/ 0 w 1691"/>
                <a:gd name="T47" fmla="*/ 0 h 1692"/>
                <a:gd name="T48" fmla="*/ 0 w 1691"/>
                <a:gd name="T49" fmla="*/ 0 h 1692"/>
                <a:gd name="T50" fmla="*/ 0 w 1691"/>
                <a:gd name="T51" fmla="*/ 0 h 1692"/>
                <a:gd name="T52" fmla="*/ 0 w 1691"/>
                <a:gd name="T53" fmla="*/ 0 h 1692"/>
                <a:gd name="T54" fmla="*/ 0 w 1691"/>
                <a:gd name="T55" fmla="*/ 0 h 1692"/>
                <a:gd name="T56" fmla="*/ 0 w 1691"/>
                <a:gd name="T57" fmla="*/ 0 h 1692"/>
                <a:gd name="T58" fmla="*/ 0 w 1691"/>
                <a:gd name="T59" fmla="*/ 0 h 1692"/>
                <a:gd name="T60" fmla="*/ 0 w 1691"/>
                <a:gd name="T61" fmla="*/ 0 h 1692"/>
                <a:gd name="T62" fmla="*/ 0 w 1691"/>
                <a:gd name="T63" fmla="*/ 0 h 1692"/>
                <a:gd name="T64" fmla="*/ 0 w 1691"/>
                <a:gd name="T65" fmla="*/ 0 h 1692"/>
                <a:gd name="T66" fmla="*/ 0 w 1691"/>
                <a:gd name="T67" fmla="*/ 0 h 1692"/>
                <a:gd name="T68" fmla="*/ 0 w 1691"/>
                <a:gd name="T69" fmla="*/ 0 h 1692"/>
                <a:gd name="T70" fmla="*/ 0 w 1691"/>
                <a:gd name="T71" fmla="*/ 0 h 1692"/>
                <a:gd name="T72" fmla="*/ 0 w 1691"/>
                <a:gd name="T73" fmla="*/ 0 h 1692"/>
                <a:gd name="T74" fmla="*/ 0 w 1691"/>
                <a:gd name="T75" fmla="*/ 0 h 1692"/>
                <a:gd name="T76" fmla="*/ 0 w 1691"/>
                <a:gd name="T77" fmla="*/ 0 h 1692"/>
                <a:gd name="T78" fmla="*/ 0 w 1691"/>
                <a:gd name="T79" fmla="*/ 0 h 1692"/>
                <a:gd name="T80" fmla="*/ 0 w 1691"/>
                <a:gd name="T81" fmla="*/ 0 h 1692"/>
                <a:gd name="T82" fmla="*/ 0 w 1691"/>
                <a:gd name="T83" fmla="*/ 0 h 1692"/>
                <a:gd name="T84" fmla="*/ 0 w 1691"/>
                <a:gd name="T85" fmla="*/ 0 h 1692"/>
                <a:gd name="T86" fmla="*/ 0 w 1691"/>
                <a:gd name="T87" fmla="*/ 0 h 1692"/>
                <a:gd name="T88" fmla="*/ 0 w 1691"/>
                <a:gd name="T89" fmla="*/ 0 h 1692"/>
                <a:gd name="T90" fmla="*/ 0 w 1691"/>
                <a:gd name="T91" fmla="*/ 0 h 1692"/>
                <a:gd name="T92" fmla="*/ 0 w 1691"/>
                <a:gd name="T93" fmla="*/ 0 h 1692"/>
                <a:gd name="T94" fmla="*/ 0 w 1691"/>
                <a:gd name="T95" fmla="*/ 0 h 1692"/>
                <a:gd name="T96" fmla="*/ 0 w 1691"/>
                <a:gd name="T97" fmla="*/ 0 h 1692"/>
                <a:gd name="T98" fmla="*/ 0 w 1691"/>
                <a:gd name="T99" fmla="*/ 0 h 1692"/>
                <a:gd name="T100" fmla="*/ 0 w 1691"/>
                <a:gd name="T101" fmla="*/ 0 h 16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91"/>
                <a:gd name="T154" fmla="*/ 0 h 1692"/>
                <a:gd name="T155" fmla="*/ 1691 w 1691"/>
                <a:gd name="T156" fmla="*/ 1692 h 16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91" h="1692">
                  <a:moveTo>
                    <a:pt x="1691" y="846"/>
                  </a:moveTo>
                  <a:lnTo>
                    <a:pt x="1690" y="803"/>
                  </a:lnTo>
                  <a:lnTo>
                    <a:pt x="1686" y="760"/>
                  </a:lnTo>
                  <a:lnTo>
                    <a:pt x="1682" y="717"/>
                  </a:lnTo>
                  <a:lnTo>
                    <a:pt x="1674" y="676"/>
                  </a:lnTo>
                  <a:lnTo>
                    <a:pt x="1665" y="635"/>
                  </a:lnTo>
                  <a:lnTo>
                    <a:pt x="1653" y="595"/>
                  </a:lnTo>
                  <a:lnTo>
                    <a:pt x="1640" y="556"/>
                  </a:lnTo>
                  <a:lnTo>
                    <a:pt x="1625" y="517"/>
                  </a:lnTo>
                  <a:lnTo>
                    <a:pt x="1608" y="480"/>
                  </a:lnTo>
                  <a:lnTo>
                    <a:pt x="1589" y="444"/>
                  </a:lnTo>
                  <a:lnTo>
                    <a:pt x="1568" y="407"/>
                  </a:lnTo>
                  <a:lnTo>
                    <a:pt x="1547" y="373"/>
                  </a:lnTo>
                  <a:lnTo>
                    <a:pt x="1523" y="340"/>
                  </a:lnTo>
                  <a:lnTo>
                    <a:pt x="1498" y="309"/>
                  </a:lnTo>
                  <a:lnTo>
                    <a:pt x="1471" y="277"/>
                  </a:lnTo>
                  <a:lnTo>
                    <a:pt x="1444" y="249"/>
                  </a:lnTo>
                  <a:lnTo>
                    <a:pt x="1414" y="220"/>
                  </a:lnTo>
                  <a:lnTo>
                    <a:pt x="1384" y="193"/>
                  </a:lnTo>
                  <a:lnTo>
                    <a:pt x="1352" y="168"/>
                  </a:lnTo>
                  <a:lnTo>
                    <a:pt x="1318" y="144"/>
                  </a:lnTo>
                  <a:lnTo>
                    <a:pt x="1284" y="123"/>
                  </a:lnTo>
                  <a:lnTo>
                    <a:pt x="1249" y="102"/>
                  </a:lnTo>
                  <a:lnTo>
                    <a:pt x="1212" y="84"/>
                  </a:lnTo>
                  <a:lnTo>
                    <a:pt x="1175" y="67"/>
                  </a:lnTo>
                  <a:lnTo>
                    <a:pt x="1137" y="51"/>
                  </a:lnTo>
                  <a:lnTo>
                    <a:pt x="1097" y="39"/>
                  </a:lnTo>
                  <a:lnTo>
                    <a:pt x="1057" y="27"/>
                  </a:lnTo>
                  <a:lnTo>
                    <a:pt x="1016" y="17"/>
                  </a:lnTo>
                  <a:lnTo>
                    <a:pt x="974" y="10"/>
                  </a:lnTo>
                  <a:lnTo>
                    <a:pt x="931" y="5"/>
                  </a:lnTo>
                  <a:lnTo>
                    <a:pt x="889" y="1"/>
                  </a:lnTo>
                  <a:lnTo>
                    <a:pt x="845" y="0"/>
                  </a:lnTo>
                  <a:lnTo>
                    <a:pt x="802" y="1"/>
                  </a:lnTo>
                  <a:lnTo>
                    <a:pt x="759" y="5"/>
                  </a:lnTo>
                  <a:lnTo>
                    <a:pt x="717" y="10"/>
                  </a:lnTo>
                  <a:lnTo>
                    <a:pt x="675" y="17"/>
                  </a:lnTo>
                  <a:lnTo>
                    <a:pt x="634" y="27"/>
                  </a:lnTo>
                  <a:lnTo>
                    <a:pt x="594" y="39"/>
                  </a:lnTo>
                  <a:lnTo>
                    <a:pt x="555" y="51"/>
                  </a:lnTo>
                  <a:lnTo>
                    <a:pt x="517" y="67"/>
                  </a:lnTo>
                  <a:lnTo>
                    <a:pt x="479" y="84"/>
                  </a:lnTo>
                  <a:lnTo>
                    <a:pt x="443" y="102"/>
                  </a:lnTo>
                  <a:lnTo>
                    <a:pt x="407" y="123"/>
                  </a:lnTo>
                  <a:lnTo>
                    <a:pt x="373" y="144"/>
                  </a:lnTo>
                  <a:lnTo>
                    <a:pt x="340" y="168"/>
                  </a:lnTo>
                  <a:lnTo>
                    <a:pt x="308" y="193"/>
                  </a:lnTo>
                  <a:lnTo>
                    <a:pt x="277" y="220"/>
                  </a:lnTo>
                  <a:lnTo>
                    <a:pt x="248" y="249"/>
                  </a:lnTo>
                  <a:lnTo>
                    <a:pt x="220" y="277"/>
                  </a:lnTo>
                  <a:lnTo>
                    <a:pt x="192" y="309"/>
                  </a:lnTo>
                  <a:lnTo>
                    <a:pt x="167" y="340"/>
                  </a:lnTo>
                  <a:lnTo>
                    <a:pt x="145" y="373"/>
                  </a:lnTo>
                  <a:lnTo>
                    <a:pt x="122" y="407"/>
                  </a:lnTo>
                  <a:lnTo>
                    <a:pt x="102" y="444"/>
                  </a:lnTo>
                  <a:lnTo>
                    <a:pt x="84" y="480"/>
                  </a:lnTo>
                  <a:lnTo>
                    <a:pt x="67" y="517"/>
                  </a:lnTo>
                  <a:lnTo>
                    <a:pt x="51" y="556"/>
                  </a:lnTo>
                  <a:lnTo>
                    <a:pt x="38" y="595"/>
                  </a:lnTo>
                  <a:lnTo>
                    <a:pt x="27" y="635"/>
                  </a:lnTo>
                  <a:lnTo>
                    <a:pt x="17" y="676"/>
                  </a:lnTo>
                  <a:lnTo>
                    <a:pt x="10" y="717"/>
                  </a:lnTo>
                  <a:lnTo>
                    <a:pt x="4" y="760"/>
                  </a:lnTo>
                  <a:lnTo>
                    <a:pt x="1" y="803"/>
                  </a:lnTo>
                  <a:lnTo>
                    <a:pt x="0" y="846"/>
                  </a:lnTo>
                  <a:lnTo>
                    <a:pt x="1" y="891"/>
                  </a:lnTo>
                  <a:lnTo>
                    <a:pt x="4" y="933"/>
                  </a:lnTo>
                  <a:lnTo>
                    <a:pt x="10" y="976"/>
                  </a:lnTo>
                  <a:lnTo>
                    <a:pt x="17" y="1016"/>
                  </a:lnTo>
                  <a:lnTo>
                    <a:pt x="27" y="1058"/>
                  </a:lnTo>
                  <a:lnTo>
                    <a:pt x="38" y="1098"/>
                  </a:lnTo>
                  <a:lnTo>
                    <a:pt x="51" y="1138"/>
                  </a:lnTo>
                  <a:lnTo>
                    <a:pt x="67" y="1175"/>
                  </a:lnTo>
                  <a:lnTo>
                    <a:pt x="84" y="1214"/>
                  </a:lnTo>
                  <a:lnTo>
                    <a:pt x="102" y="1250"/>
                  </a:lnTo>
                  <a:lnTo>
                    <a:pt x="122" y="1285"/>
                  </a:lnTo>
                  <a:lnTo>
                    <a:pt x="145" y="1319"/>
                  </a:lnTo>
                  <a:lnTo>
                    <a:pt x="167" y="1352"/>
                  </a:lnTo>
                  <a:lnTo>
                    <a:pt x="192" y="1385"/>
                  </a:lnTo>
                  <a:lnTo>
                    <a:pt x="220" y="1416"/>
                  </a:lnTo>
                  <a:lnTo>
                    <a:pt x="248" y="1445"/>
                  </a:lnTo>
                  <a:lnTo>
                    <a:pt x="277" y="1472"/>
                  </a:lnTo>
                  <a:lnTo>
                    <a:pt x="308" y="1500"/>
                  </a:lnTo>
                  <a:lnTo>
                    <a:pt x="340" y="1525"/>
                  </a:lnTo>
                  <a:lnTo>
                    <a:pt x="373" y="1548"/>
                  </a:lnTo>
                  <a:lnTo>
                    <a:pt x="407" y="1570"/>
                  </a:lnTo>
                  <a:lnTo>
                    <a:pt x="443" y="1590"/>
                  </a:lnTo>
                  <a:lnTo>
                    <a:pt x="479" y="1610"/>
                  </a:lnTo>
                  <a:lnTo>
                    <a:pt x="517" y="1627"/>
                  </a:lnTo>
                  <a:lnTo>
                    <a:pt x="555" y="1641"/>
                  </a:lnTo>
                  <a:lnTo>
                    <a:pt x="594" y="1655"/>
                  </a:lnTo>
                  <a:lnTo>
                    <a:pt x="634" y="1666"/>
                  </a:lnTo>
                  <a:lnTo>
                    <a:pt x="675" y="1675"/>
                  </a:lnTo>
                  <a:lnTo>
                    <a:pt x="717" y="1683"/>
                  </a:lnTo>
                  <a:lnTo>
                    <a:pt x="759" y="1688"/>
                  </a:lnTo>
                  <a:lnTo>
                    <a:pt x="802" y="1691"/>
                  </a:lnTo>
                  <a:lnTo>
                    <a:pt x="845" y="1692"/>
                  </a:lnTo>
                  <a:lnTo>
                    <a:pt x="889" y="1691"/>
                  </a:lnTo>
                  <a:lnTo>
                    <a:pt x="931" y="1688"/>
                  </a:lnTo>
                  <a:lnTo>
                    <a:pt x="974" y="1683"/>
                  </a:lnTo>
                  <a:lnTo>
                    <a:pt x="1016" y="1675"/>
                  </a:lnTo>
                  <a:lnTo>
                    <a:pt x="1057" y="1666"/>
                  </a:lnTo>
                  <a:lnTo>
                    <a:pt x="1097" y="1655"/>
                  </a:lnTo>
                  <a:lnTo>
                    <a:pt x="1137" y="1641"/>
                  </a:lnTo>
                  <a:lnTo>
                    <a:pt x="1175" y="1627"/>
                  </a:lnTo>
                  <a:lnTo>
                    <a:pt x="1212" y="1610"/>
                  </a:lnTo>
                  <a:lnTo>
                    <a:pt x="1249" y="1590"/>
                  </a:lnTo>
                  <a:lnTo>
                    <a:pt x="1284" y="1570"/>
                  </a:lnTo>
                  <a:lnTo>
                    <a:pt x="1318" y="1548"/>
                  </a:lnTo>
                  <a:lnTo>
                    <a:pt x="1352" y="1525"/>
                  </a:lnTo>
                  <a:lnTo>
                    <a:pt x="1384" y="1500"/>
                  </a:lnTo>
                  <a:lnTo>
                    <a:pt x="1414" y="1472"/>
                  </a:lnTo>
                  <a:lnTo>
                    <a:pt x="1444" y="1445"/>
                  </a:lnTo>
                  <a:lnTo>
                    <a:pt x="1471" y="1416"/>
                  </a:lnTo>
                  <a:lnTo>
                    <a:pt x="1498" y="1385"/>
                  </a:lnTo>
                  <a:lnTo>
                    <a:pt x="1523" y="1352"/>
                  </a:lnTo>
                  <a:lnTo>
                    <a:pt x="1547" y="1319"/>
                  </a:lnTo>
                  <a:lnTo>
                    <a:pt x="1568" y="1285"/>
                  </a:lnTo>
                  <a:lnTo>
                    <a:pt x="1589" y="1250"/>
                  </a:lnTo>
                  <a:lnTo>
                    <a:pt x="1608" y="1214"/>
                  </a:lnTo>
                  <a:lnTo>
                    <a:pt x="1625" y="1175"/>
                  </a:lnTo>
                  <a:lnTo>
                    <a:pt x="1640" y="1138"/>
                  </a:lnTo>
                  <a:lnTo>
                    <a:pt x="1653" y="1098"/>
                  </a:lnTo>
                  <a:lnTo>
                    <a:pt x="1665" y="1058"/>
                  </a:lnTo>
                  <a:lnTo>
                    <a:pt x="1674" y="1016"/>
                  </a:lnTo>
                  <a:lnTo>
                    <a:pt x="1682" y="976"/>
                  </a:lnTo>
                  <a:lnTo>
                    <a:pt x="1686" y="933"/>
                  </a:lnTo>
                  <a:lnTo>
                    <a:pt x="1690" y="891"/>
                  </a:lnTo>
                  <a:lnTo>
                    <a:pt x="1691" y="846"/>
                  </a:lnTo>
                  <a:close/>
                  <a:moveTo>
                    <a:pt x="1449" y="846"/>
                  </a:moveTo>
                  <a:lnTo>
                    <a:pt x="1448" y="878"/>
                  </a:lnTo>
                  <a:lnTo>
                    <a:pt x="1446" y="909"/>
                  </a:lnTo>
                  <a:lnTo>
                    <a:pt x="1443" y="938"/>
                  </a:lnTo>
                  <a:lnTo>
                    <a:pt x="1437" y="968"/>
                  </a:lnTo>
                  <a:lnTo>
                    <a:pt x="1430" y="997"/>
                  </a:lnTo>
                  <a:lnTo>
                    <a:pt x="1422" y="1027"/>
                  </a:lnTo>
                  <a:lnTo>
                    <a:pt x="1413" y="1054"/>
                  </a:lnTo>
                  <a:lnTo>
                    <a:pt x="1402" y="1082"/>
                  </a:lnTo>
                  <a:lnTo>
                    <a:pt x="1390" y="1108"/>
                  </a:lnTo>
                  <a:lnTo>
                    <a:pt x="1377" y="1134"/>
                  </a:lnTo>
                  <a:lnTo>
                    <a:pt x="1362" y="1159"/>
                  </a:lnTo>
                  <a:lnTo>
                    <a:pt x="1346" y="1184"/>
                  </a:lnTo>
                  <a:lnTo>
                    <a:pt x="1329" y="1208"/>
                  </a:lnTo>
                  <a:lnTo>
                    <a:pt x="1311" y="1231"/>
                  </a:lnTo>
                  <a:lnTo>
                    <a:pt x="1293" y="1252"/>
                  </a:lnTo>
                  <a:lnTo>
                    <a:pt x="1273" y="1274"/>
                  </a:lnTo>
                  <a:lnTo>
                    <a:pt x="1251" y="1294"/>
                  </a:lnTo>
                  <a:lnTo>
                    <a:pt x="1229" y="1312"/>
                  </a:lnTo>
                  <a:lnTo>
                    <a:pt x="1207" y="1331"/>
                  </a:lnTo>
                  <a:lnTo>
                    <a:pt x="1183" y="1348"/>
                  </a:lnTo>
                  <a:lnTo>
                    <a:pt x="1158" y="1364"/>
                  </a:lnTo>
                  <a:lnTo>
                    <a:pt x="1133" y="1378"/>
                  </a:lnTo>
                  <a:lnTo>
                    <a:pt x="1107" y="1391"/>
                  </a:lnTo>
                  <a:lnTo>
                    <a:pt x="1081" y="1403"/>
                  </a:lnTo>
                  <a:lnTo>
                    <a:pt x="1053" y="1415"/>
                  </a:lnTo>
                  <a:lnTo>
                    <a:pt x="1025" y="1424"/>
                  </a:lnTo>
                  <a:lnTo>
                    <a:pt x="996" y="1432"/>
                  </a:lnTo>
                  <a:lnTo>
                    <a:pt x="968" y="1438"/>
                  </a:lnTo>
                  <a:lnTo>
                    <a:pt x="937" y="1444"/>
                  </a:lnTo>
                  <a:lnTo>
                    <a:pt x="908" y="1447"/>
                  </a:lnTo>
                  <a:lnTo>
                    <a:pt x="877" y="1450"/>
                  </a:lnTo>
                  <a:lnTo>
                    <a:pt x="845" y="1451"/>
                  </a:lnTo>
                  <a:lnTo>
                    <a:pt x="815" y="1450"/>
                  </a:lnTo>
                  <a:lnTo>
                    <a:pt x="784" y="1447"/>
                  </a:lnTo>
                  <a:lnTo>
                    <a:pt x="753" y="1444"/>
                  </a:lnTo>
                  <a:lnTo>
                    <a:pt x="724" y="1438"/>
                  </a:lnTo>
                  <a:lnTo>
                    <a:pt x="694" y="1432"/>
                  </a:lnTo>
                  <a:lnTo>
                    <a:pt x="666" y="1424"/>
                  </a:lnTo>
                  <a:lnTo>
                    <a:pt x="638" y="1415"/>
                  </a:lnTo>
                  <a:lnTo>
                    <a:pt x="611" y="1403"/>
                  </a:lnTo>
                  <a:lnTo>
                    <a:pt x="583" y="1391"/>
                  </a:lnTo>
                  <a:lnTo>
                    <a:pt x="557" y="1378"/>
                  </a:lnTo>
                  <a:lnTo>
                    <a:pt x="532" y="1364"/>
                  </a:lnTo>
                  <a:lnTo>
                    <a:pt x="507" y="1348"/>
                  </a:lnTo>
                  <a:lnTo>
                    <a:pt x="484" y="1331"/>
                  </a:lnTo>
                  <a:lnTo>
                    <a:pt x="461" y="1312"/>
                  </a:lnTo>
                  <a:lnTo>
                    <a:pt x="439" y="1294"/>
                  </a:lnTo>
                  <a:lnTo>
                    <a:pt x="418" y="1274"/>
                  </a:lnTo>
                  <a:lnTo>
                    <a:pt x="399" y="1252"/>
                  </a:lnTo>
                  <a:lnTo>
                    <a:pt x="379" y="1231"/>
                  </a:lnTo>
                  <a:lnTo>
                    <a:pt x="361" y="1208"/>
                  </a:lnTo>
                  <a:lnTo>
                    <a:pt x="344" y="1184"/>
                  </a:lnTo>
                  <a:lnTo>
                    <a:pt x="328" y="1159"/>
                  </a:lnTo>
                  <a:lnTo>
                    <a:pt x="315" y="1134"/>
                  </a:lnTo>
                  <a:lnTo>
                    <a:pt x="301" y="1108"/>
                  </a:lnTo>
                  <a:lnTo>
                    <a:pt x="289" y="1082"/>
                  </a:lnTo>
                  <a:lnTo>
                    <a:pt x="278" y="1054"/>
                  </a:lnTo>
                  <a:lnTo>
                    <a:pt x="268" y="1027"/>
                  </a:lnTo>
                  <a:lnTo>
                    <a:pt x="260" y="997"/>
                  </a:lnTo>
                  <a:lnTo>
                    <a:pt x="254" y="968"/>
                  </a:lnTo>
                  <a:lnTo>
                    <a:pt x="248" y="938"/>
                  </a:lnTo>
                  <a:lnTo>
                    <a:pt x="244" y="909"/>
                  </a:lnTo>
                  <a:lnTo>
                    <a:pt x="242" y="878"/>
                  </a:lnTo>
                  <a:lnTo>
                    <a:pt x="241" y="846"/>
                  </a:lnTo>
                  <a:lnTo>
                    <a:pt x="242" y="816"/>
                  </a:lnTo>
                  <a:lnTo>
                    <a:pt x="244" y="785"/>
                  </a:lnTo>
                  <a:lnTo>
                    <a:pt x="248" y="754"/>
                  </a:lnTo>
                  <a:lnTo>
                    <a:pt x="254" y="725"/>
                  </a:lnTo>
                  <a:lnTo>
                    <a:pt x="260" y="695"/>
                  </a:lnTo>
                  <a:lnTo>
                    <a:pt x="268" y="667"/>
                  </a:lnTo>
                  <a:lnTo>
                    <a:pt x="278" y="639"/>
                  </a:lnTo>
                  <a:lnTo>
                    <a:pt x="289" y="612"/>
                  </a:lnTo>
                  <a:lnTo>
                    <a:pt x="301" y="584"/>
                  </a:lnTo>
                  <a:lnTo>
                    <a:pt x="315" y="558"/>
                  </a:lnTo>
                  <a:lnTo>
                    <a:pt x="328" y="533"/>
                  </a:lnTo>
                  <a:lnTo>
                    <a:pt x="344" y="508"/>
                  </a:lnTo>
                  <a:lnTo>
                    <a:pt x="361" y="484"/>
                  </a:lnTo>
                  <a:lnTo>
                    <a:pt x="379" y="462"/>
                  </a:lnTo>
                  <a:lnTo>
                    <a:pt x="399" y="440"/>
                  </a:lnTo>
                  <a:lnTo>
                    <a:pt x="418" y="419"/>
                  </a:lnTo>
                  <a:lnTo>
                    <a:pt x="439" y="399"/>
                  </a:lnTo>
                  <a:lnTo>
                    <a:pt x="461" y="380"/>
                  </a:lnTo>
                  <a:lnTo>
                    <a:pt x="484" y="362"/>
                  </a:lnTo>
                  <a:lnTo>
                    <a:pt x="507" y="345"/>
                  </a:lnTo>
                  <a:lnTo>
                    <a:pt x="532" y="329"/>
                  </a:lnTo>
                  <a:lnTo>
                    <a:pt x="557" y="315"/>
                  </a:lnTo>
                  <a:lnTo>
                    <a:pt x="583" y="302"/>
                  </a:lnTo>
                  <a:lnTo>
                    <a:pt x="611" y="289"/>
                  </a:lnTo>
                  <a:lnTo>
                    <a:pt x="638" y="279"/>
                  </a:lnTo>
                  <a:lnTo>
                    <a:pt x="666" y="269"/>
                  </a:lnTo>
                  <a:lnTo>
                    <a:pt x="694" y="261"/>
                  </a:lnTo>
                  <a:lnTo>
                    <a:pt x="724" y="254"/>
                  </a:lnTo>
                  <a:lnTo>
                    <a:pt x="753" y="249"/>
                  </a:lnTo>
                  <a:lnTo>
                    <a:pt x="784" y="245"/>
                  </a:lnTo>
                  <a:lnTo>
                    <a:pt x="815" y="243"/>
                  </a:lnTo>
                  <a:lnTo>
                    <a:pt x="845" y="242"/>
                  </a:lnTo>
                  <a:lnTo>
                    <a:pt x="877" y="243"/>
                  </a:lnTo>
                  <a:lnTo>
                    <a:pt x="908" y="245"/>
                  </a:lnTo>
                  <a:lnTo>
                    <a:pt x="937" y="249"/>
                  </a:lnTo>
                  <a:lnTo>
                    <a:pt x="968" y="254"/>
                  </a:lnTo>
                  <a:lnTo>
                    <a:pt x="996" y="261"/>
                  </a:lnTo>
                  <a:lnTo>
                    <a:pt x="1025" y="269"/>
                  </a:lnTo>
                  <a:lnTo>
                    <a:pt x="1053" y="279"/>
                  </a:lnTo>
                  <a:lnTo>
                    <a:pt x="1081" y="289"/>
                  </a:lnTo>
                  <a:lnTo>
                    <a:pt x="1107" y="302"/>
                  </a:lnTo>
                  <a:lnTo>
                    <a:pt x="1133" y="315"/>
                  </a:lnTo>
                  <a:lnTo>
                    <a:pt x="1158" y="329"/>
                  </a:lnTo>
                  <a:lnTo>
                    <a:pt x="1183" y="345"/>
                  </a:lnTo>
                  <a:lnTo>
                    <a:pt x="1207" y="362"/>
                  </a:lnTo>
                  <a:lnTo>
                    <a:pt x="1229" y="380"/>
                  </a:lnTo>
                  <a:lnTo>
                    <a:pt x="1251" y="399"/>
                  </a:lnTo>
                  <a:lnTo>
                    <a:pt x="1273" y="419"/>
                  </a:lnTo>
                  <a:lnTo>
                    <a:pt x="1293" y="440"/>
                  </a:lnTo>
                  <a:lnTo>
                    <a:pt x="1311" y="462"/>
                  </a:lnTo>
                  <a:lnTo>
                    <a:pt x="1329" y="484"/>
                  </a:lnTo>
                  <a:lnTo>
                    <a:pt x="1346" y="508"/>
                  </a:lnTo>
                  <a:lnTo>
                    <a:pt x="1362" y="533"/>
                  </a:lnTo>
                  <a:lnTo>
                    <a:pt x="1377" y="558"/>
                  </a:lnTo>
                  <a:lnTo>
                    <a:pt x="1390" y="584"/>
                  </a:lnTo>
                  <a:lnTo>
                    <a:pt x="1402" y="612"/>
                  </a:lnTo>
                  <a:lnTo>
                    <a:pt x="1413" y="639"/>
                  </a:lnTo>
                  <a:lnTo>
                    <a:pt x="1422" y="667"/>
                  </a:lnTo>
                  <a:lnTo>
                    <a:pt x="1430" y="695"/>
                  </a:lnTo>
                  <a:lnTo>
                    <a:pt x="1437" y="725"/>
                  </a:lnTo>
                  <a:lnTo>
                    <a:pt x="1443" y="754"/>
                  </a:lnTo>
                  <a:lnTo>
                    <a:pt x="1446" y="785"/>
                  </a:lnTo>
                  <a:lnTo>
                    <a:pt x="1448" y="816"/>
                  </a:lnTo>
                  <a:lnTo>
                    <a:pt x="1449" y="846"/>
                  </a:lnTo>
                  <a:close/>
                </a:path>
              </a:pathLst>
            </a:custGeom>
            <a:solidFill>
              <a:srgbClr val="AFA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57"/>
            <p:cNvSpPr>
              <a:spLocks noChangeAspect="1" noEditPoints="1"/>
            </p:cNvSpPr>
            <p:nvPr/>
          </p:nvSpPr>
          <p:spPr bwMode="auto">
            <a:xfrm>
              <a:off x="4151" y="1472"/>
              <a:ext cx="174" cy="174"/>
            </a:xfrm>
            <a:custGeom>
              <a:avLst/>
              <a:gdLst>
                <a:gd name="T0" fmla="*/ 0 w 1450"/>
                <a:gd name="T1" fmla="*/ 0 h 1450"/>
                <a:gd name="T2" fmla="*/ 0 w 1450"/>
                <a:gd name="T3" fmla="*/ 0 h 1450"/>
                <a:gd name="T4" fmla="*/ 0 w 1450"/>
                <a:gd name="T5" fmla="*/ 0 h 1450"/>
                <a:gd name="T6" fmla="*/ 0 w 1450"/>
                <a:gd name="T7" fmla="*/ 0 h 1450"/>
                <a:gd name="T8" fmla="*/ 0 w 1450"/>
                <a:gd name="T9" fmla="*/ 0 h 1450"/>
                <a:gd name="T10" fmla="*/ 0 w 1450"/>
                <a:gd name="T11" fmla="*/ 0 h 1450"/>
                <a:gd name="T12" fmla="*/ 0 w 1450"/>
                <a:gd name="T13" fmla="*/ 0 h 1450"/>
                <a:gd name="T14" fmla="*/ 0 w 1450"/>
                <a:gd name="T15" fmla="*/ 0 h 1450"/>
                <a:gd name="T16" fmla="*/ 0 w 1450"/>
                <a:gd name="T17" fmla="*/ 0 h 1450"/>
                <a:gd name="T18" fmla="*/ 0 w 1450"/>
                <a:gd name="T19" fmla="*/ 0 h 1450"/>
                <a:gd name="T20" fmla="*/ 0 w 1450"/>
                <a:gd name="T21" fmla="*/ 0 h 1450"/>
                <a:gd name="T22" fmla="*/ 0 w 1450"/>
                <a:gd name="T23" fmla="*/ 0 h 1450"/>
                <a:gd name="T24" fmla="*/ 0 w 1450"/>
                <a:gd name="T25" fmla="*/ 0 h 1450"/>
                <a:gd name="T26" fmla="*/ 0 w 1450"/>
                <a:gd name="T27" fmla="*/ 0 h 1450"/>
                <a:gd name="T28" fmla="*/ 0 w 1450"/>
                <a:gd name="T29" fmla="*/ 0 h 1450"/>
                <a:gd name="T30" fmla="*/ 0 w 1450"/>
                <a:gd name="T31" fmla="*/ 0 h 1450"/>
                <a:gd name="T32" fmla="*/ 0 w 1450"/>
                <a:gd name="T33" fmla="*/ 0 h 1450"/>
                <a:gd name="T34" fmla="*/ 0 w 1450"/>
                <a:gd name="T35" fmla="*/ 0 h 1450"/>
                <a:gd name="T36" fmla="*/ 0 w 1450"/>
                <a:gd name="T37" fmla="*/ 0 h 1450"/>
                <a:gd name="T38" fmla="*/ 0 w 1450"/>
                <a:gd name="T39" fmla="*/ 0 h 1450"/>
                <a:gd name="T40" fmla="*/ 0 w 1450"/>
                <a:gd name="T41" fmla="*/ 0 h 1450"/>
                <a:gd name="T42" fmla="*/ 0 w 1450"/>
                <a:gd name="T43" fmla="*/ 0 h 1450"/>
                <a:gd name="T44" fmla="*/ 0 w 1450"/>
                <a:gd name="T45" fmla="*/ 0 h 1450"/>
                <a:gd name="T46" fmla="*/ 0 w 1450"/>
                <a:gd name="T47" fmla="*/ 0 h 1450"/>
                <a:gd name="T48" fmla="*/ 0 w 1450"/>
                <a:gd name="T49" fmla="*/ 0 h 1450"/>
                <a:gd name="T50" fmla="*/ 0 w 1450"/>
                <a:gd name="T51" fmla="*/ 0 h 1450"/>
                <a:gd name="T52" fmla="*/ 0 w 1450"/>
                <a:gd name="T53" fmla="*/ 0 h 1450"/>
                <a:gd name="T54" fmla="*/ 0 w 1450"/>
                <a:gd name="T55" fmla="*/ 0 h 1450"/>
                <a:gd name="T56" fmla="*/ 0 w 1450"/>
                <a:gd name="T57" fmla="*/ 0 h 1450"/>
                <a:gd name="T58" fmla="*/ 0 w 1450"/>
                <a:gd name="T59" fmla="*/ 0 h 1450"/>
                <a:gd name="T60" fmla="*/ 0 w 1450"/>
                <a:gd name="T61" fmla="*/ 0 h 1450"/>
                <a:gd name="T62" fmla="*/ 0 w 1450"/>
                <a:gd name="T63" fmla="*/ 0 h 1450"/>
                <a:gd name="T64" fmla="*/ 0 w 1450"/>
                <a:gd name="T65" fmla="*/ 0 h 1450"/>
                <a:gd name="T66" fmla="*/ 0 w 1450"/>
                <a:gd name="T67" fmla="*/ 0 h 1450"/>
                <a:gd name="T68" fmla="*/ 0 w 1450"/>
                <a:gd name="T69" fmla="*/ 0 h 1450"/>
                <a:gd name="T70" fmla="*/ 0 w 1450"/>
                <a:gd name="T71" fmla="*/ 0 h 1450"/>
                <a:gd name="T72" fmla="*/ 0 w 1450"/>
                <a:gd name="T73" fmla="*/ 0 h 1450"/>
                <a:gd name="T74" fmla="*/ 0 w 1450"/>
                <a:gd name="T75" fmla="*/ 0 h 1450"/>
                <a:gd name="T76" fmla="*/ 0 w 1450"/>
                <a:gd name="T77" fmla="*/ 0 h 1450"/>
                <a:gd name="T78" fmla="*/ 0 w 1450"/>
                <a:gd name="T79" fmla="*/ 0 h 1450"/>
                <a:gd name="T80" fmla="*/ 0 w 1450"/>
                <a:gd name="T81" fmla="*/ 0 h 1450"/>
                <a:gd name="T82" fmla="*/ 0 w 1450"/>
                <a:gd name="T83" fmla="*/ 0 h 1450"/>
                <a:gd name="T84" fmla="*/ 0 w 1450"/>
                <a:gd name="T85" fmla="*/ 0 h 1450"/>
                <a:gd name="T86" fmla="*/ 0 w 1450"/>
                <a:gd name="T87" fmla="*/ 0 h 1450"/>
                <a:gd name="T88" fmla="*/ 0 w 1450"/>
                <a:gd name="T89" fmla="*/ 0 h 1450"/>
                <a:gd name="T90" fmla="*/ 0 w 1450"/>
                <a:gd name="T91" fmla="*/ 0 h 1450"/>
                <a:gd name="T92" fmla="*/ 0 w 1450"/>
                <a:gd name="T93" fmla="*/ 0 h 1450"/>
                <a:gd name="T94" fmla="*/ 0 w 1450"/>
                <a:gd name="T95" fmla="*/ 0 h 1450"/>
                <a:gd name="T96" fmla="*/ 0 w 1450"/>
                <a:gd name="T97" fmla="*/ 0 h 1450"/>
                <a:gd name="T98" fmla="*/ 0 w 1450"/>
                <a:gd name="T99" fmla="*/ 0 h 1450"/>
                <a:gd name="T100" fmla="*/ 0 w 1450"/>
                <a:gd name="T101" fmla="*/ 0 h 14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50"/>
                <a:gd name="T154" fmla="*/ 0 h 1450"/>
                <a:gd name="T155" fmla="*/ 1450 w 1450"/>
                <a:gd name="T156" fmla="*/ 1450 h 14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50" h="1450">
                  <a:moveTo>
                    <a:pt x="1450" y="724"/>
                  </a:moveTo>
                  <a:lnTo>
                    <a:pt x="1449" y="687"/>
                  </a:lnTo>
                  <a:lnTo>
                    <a:pt x="1445" y="651"/>
                  </a:lnTo>
                  <a:lnTo>
                    <a:pt x="1441" y="614"/>
                  </a:lnTo>
                  <a:lnTo>
                    <a:pt x="1435" y="578"/>
                  </a:lnTo>
                  <a:lnTo>
                    <a:pt x="1427" y="543"/>
                  </a:lnTo>
                  <a:lnTo>
                    <a:pt x="1417" y="509"/>
                  </a:lnTo>
                  <a:lnTo>
                    <a:pt x="1405" y="475"/>
                  </a:lnTo>
                  <a:lnTo>
                    <a:pt x="1392" y="442"/>
                  </a:lnTo>
                  <a:lnTo>
                    <a:pt x="1378" y="410"/>
                  </a:lnTo>
                  <a:lnTo>
                    <a:pt x="1362" y="378"/>
                  </a:lnTo>
                  <a:lnTo>
                    <a:pt x="1344" y="349"/>
                  </a:lnTo>
                  <a:lnTo>
                    <a:pt x="1325" y="319"/>
                  </a:lnTo>
                  <a:lnTo>
                    <a:pt x="1306" y="291"/>
                  </a:lnTo>
                  <a:lnTo>
                    <a:pt x="1284" y="263"/>
                  </a:lnTo>
                  <a:lnTo>
                    <a:pt x="1262" y="237"/>
                  </a:lnTo>
                  <a:lnTo>
                    <a:pt x="1237" y="212"/>
                  </a:lnTo>
                  <a:lnTo>
                    <a:pt x="1212" y="188"/>
                  </a:lnTo>
                  <a:lnTo>
                    <a:pt x="1186" y="165"/>
                  </a:lnTo>
                  <a:lnTo>
                    <a:pt x="1158" y="144"/>
                  </a:lnTo>
                  <a:lnTo>
                    <a:pt x="1130" y="123"/>
                  </a:lnTo>
                  <a:lnTo>
                    <a:pt x="1101" y="104"/>
                  </a:lnTo>
                  <a:lnTo>
                    <a:pt x="1070" y="87"/>
                  </a:lnTo>
                  <a:lnTo>
                    <a:pt x="1038" y="71"/>
                  </a:lnTo>
                  <a:lnTo>
                    <a:pt x="1006" y="56"/>
                  </a:lnTo>
                  <a:lnTo>
                    <a:pt x="974" y="43"/>
                  </a:lnTo>
                  <a:lnTo>
                    <a:pt x="940" y="31"/>
                  </a:lnTo>
                  <a:lnTo>
                    <a:pt x="906" y="22"/>
                  </a:lnTo>
                  <a:lnTo>
                    <a:pt x="870" y="14"/>
                  </a:lnTo>
                  <a:lnTo>
                    <a:pt x="835" y="7"/>
                  </a:lnTo>
                  <a:lnTo>
                    <a:pt x="799" y="3"/>
                  </a:lnTo>
                  <a:lnTo>
                    <a:pt x="762" y="0"/>
                  </a:lnTo>
                  <a:lnTo>
                    <a:pt x="724" y="0"/>
                  </a:lnTo>
                  <a:lnTo>
                    <a:pt x="687" y="0"/>
                  </a:lnTo>
                  <a:lnTo>
                    <a:pt x="651" y="3"/>
                  </a:lnTo>
                  <a:lnTo>
                    <a:pt x="614" y="7"/>
                  </a:lnTo>
                  <a:lnTo>
                    <a:pt x="578" y="14"/>
                  </a:lnTo>
                  <a:lnTo>
                    <a:pt x="543" y="22"/>
                  </a:lnTo>
                  <a:lnTo>
                    <a:pt x="509" y="31"/>
                  </a:lnTo>
                  <a:lnTo>
                    <a:pt x="475" y="43"/>
                  </a:lnTo>
                  <a:lnTo>
                    <a:pt x="442" y="56"/>
                  </a:lnTo>
                  <a:lnTo>
                    <a:pt x="410" y="71"/>
                  </a:lnTo>
                  <a:lnTo>
                    <a:pt x="379" y="87"/>
                  </a:lnTo>
                  <a:lnTo>
                    <a:pt x="349" y="104"/>
                  </a:lnTo>
                  <a:lnTo>
                    <a:pt x="320" y="123"/>
                  </a:lnTo>
                  <a:lnTo>
                    <a:pt x="291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2" y="212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91"/>
                  </a:lnTo>
                  <a:lnTo>
                    <a:pt x="123" y="319"/>
                  </a:lnTo>
                  <a:lnTo>
                    <a:pt x="104" y="349"/>
                  </a:lnTo>
                  <a:lnTo>
                    <a:pt x="87" y="378"/>
                  </a:lnTo>
                  <a:lnTo>
                    <a:pt x="71" y="410"/>
                  </a:lnTo>
                  <a:lnTo>
                    <a:pt x="57" y="442"/>
                  </a:lnTo>
                  <a:lnTo>
                    <a:pt x="43" y="475"/>
                  </a:lnTo>
                  <a:lnTo>
                    <a:pt x="32" y="509"/>
                  </a:lnTo>
                  <a:lnTo>
                    <a:pt x="23" y="543"/>
                  </a:lnTo>
                  <a:lnTo>
                    <a:pt x="15" y="578"/>
                  </a:lnTo>
                  <a:lnTo>
                    <a:pt x="8" y="614"/>
                  </a:lnTo>
                  <a:lnTo>
                    <a:pt x="3" y="651"/>
                  </a:lnTo>
                  <a:lnTo>
                    <a:pt x="0" y="687"/>
                  </a:lnTo>
                  <a:lnTo>
                    <a:pt x="0" y="724"/>
                  </a:lnTo>
                  <a:lnTo>
                    <a:pt x="0" y="762"/>
                  </a:lnTo>
                  <a:lnTo>
                    <a:pt x="3" y="798"/>
                  </a:lnTo>
                  <a:lnTo>
                    <a:pt x="8" y="835"/>
                  </a:lnTo>
                  <a:lnTo>
                    <a:pt x="15" y="871"/>
                  </a:lnTo>
                  <a:lnTo>
                    <a:pt x="23" y="906"/>
                  </a:lnTo>
                  <a:lnTo>
                    <a:pt x="32" y="940"/>
                  </a:lnTo>
                  <a:lnTo>
                    <a:pt x="43" y="974"/>
                  </a:lnTo>
                  <a:lnTo>
                    <a:pt x="57" y="1007"/>
                  </a:lnTo>
                  <a:lnTo>
                    <a:pt x="71" y="1038"/>
                  </a:lnTo>
                  <a:lnTo>
                    <a:pt x="87" y="1070"/>
                  </a:lnTo>
                  <a:lnTo>
                    <a:pt x="104" y="1101"/>
                  </a:lnTo>
                  <a:lnTo>
                    <a:pt x="123" y="1130"/>
                  </a:lnTo>
                  <a:lnTo>
                    <a:pt x="144" y="1159"/>
                  </a:lnTo>
                  <a:lnTo>
                    <a:pt x="165" y="1186"/>
                  </a:lnTo>
                  <a:lnTo>
                    <a:pt x="188" y="1212"/>
                  </a:lnTo>
                  <a:lnTo>
                    <a:pt x="212" y="1237"/>
                  </a:lnTo>
                  <a:lnTo>
                    <a:pt x="237" y="1261"/>
                  </a:lnTo>
                  <a:lnTo>
                    <a:pt x="263" y="1285"/>
                  </a:lnTo>
                  <a:lnTo>
                    <a:pt x="291" y="1306"/>
                  </a:lnTo>
                  <a:lnTo>
                    <a:pt x="320" y="1325"/>
                  </a:lnTo>
                  <a:lnTo>
                    <a:pt x="349" y="1345"/>
                  </a:lnTo>
                  <a:lnTo>
                    <a:pt x="379" y="1362"/>
                  </a:lnTo>
                  <a:lnTo>
                    <a:pt x="410" y="1379"/>
                  </a:lnTo>
                  <a:lnTo>
                    <a:pt x="442" y="1392"/>
                  </a:lnTo>
                  <a:lnTo>
                    <a:pt x="475" y="1406"/>
                  </a:lnTo>
                  <a:lnTo>
                    <a:pt x="509" y="1417"/>
                  </a:lnTo>
                  <a:lnTo>
                    <a:pt x="543" y="1426"/>
                  </a:lnTo>
                  <a:lnTo>
                    <a:pt x="578" y="1435"/>
                  </a:lnTo>
                  <a:lnTo>
                    <a:pt x="614" y="1441"/>
                  </a:lnTo>
                  <a:lnTo>
                    <a:pt x="651" y="1446"/>
                  </a:lnTo>
                  <a:lnTo>
                    <a:pt x="687" y="1449"/>
                  </a:lnTo>
                  <a:lnTo>
                    <a:pt x="724" y="1450"/>
                  </a:lnTo>
                  <a:lnTo>
                    <a:pt x="762" y="1449"/>
                  </a:lnTo>
                  <a:lnTo>
                    <a:pt x="799" y="1446"/>
                  </a:lnTo>
                  <a:lnTo>
                    <a:pt x="835" y="1441"/>
                  </a:lnTo>
                  <a:lnTo>
                    <a:pt x="870" y="1435"/>
                  </a:lnTo>
                  <a:lnTo>
                    <a:pt x="906" y="1426"/>
                  </a:lnTo>
                  <a:lnTo>
                    <a:pt x="940" y="1417"/>
                  </a:lnTo>
                  <a:lnTo>
                    <a:pt x="974" y="1406"/>
                  </a:lnTo>
                  <a:lnTo>
                    <a:pt x="1006" y="1392"/>
                  </a:lnTo>
                  <a:lnTo>
                    <a:pt x="1038" y="1379"/>
                  </a:lnTo>
                  <a:lnTo>
                    <a:pt x="1070" y="1362"/>
                  </a:lnTo>
                  <a:lnTo>
                    <a:pt x="1101" y="1345"/>
                  </a:lnTo>
                  <a:lnTo>
                    <a:pt x="1130" y="1325"/>
                  </a:lnTo>
                  <a:lnTo>
                    <a:pt x="1158" y="1306"/>
                  </a:lnTo>
                  <a:lnTo>
                    <a:pt x="1186" y="1285"/>
                  </a:lnTo>
                  <a:lnTo>
                    <a:pt x="1212" y="1261"/>
                  </a:lnTo>
                  <a:lnTo>
                    <a:pt x="1237" y="1237"/>
                  </a:lnTo>
                  <a:lnTo>
                    <a:pt x="1262" y="1212"/>
                  </a:lnTo>
                  <a:lnTo>
                    <a:pt x="1284" y="1186"/>
                  </a:lnTo>
                  <a:lnTo>
                    <a:pt x="1306" y="1159"/>
                  </a:lnTo>
                  <a:lnTo>
                    <a:pt x="1325" y="1130"/>
                  </a:lnTo>
                  <a:lnTo>
                    <a:pt x="1344" y="1101"/>
                  </a:lnTo>
                  <a:lnTo>
                    <a:pt x="1362" y="1070"/>
                  </a:lnTo>
                  <a:lnTo>
                    <a:pt x="1378" y="1038"/>
                  </a:lnTo>
                  <a:lnTo>
                    <a:pt x="1392" y="1007"/>
                  </a:lnTo>
                  <a:lnTo>
                    <a:pt x="1405" y="974"/>
                  </a:lnTo>
                  <a:lnTo>
                    <a:pt x="1417" y="940"/>
                  </a:lnTo>
                  <a:lnTo>
                    <a:pt x="1427" y="906"/>
                  </a:lnTo>
                  <a:lnTo>
                    <a:pt x="1435" y="871"/>
                  </a:lnTo>
                  <a:lnTo>
                    <a:pt x="1441" y="835"/>
                  </a:lnTo>
                  <a:lnTo>
                    <a:pt x="1445" y="798"/>
                  </a:lnTo>
                  <a:lnTo>
                    <a:pt x="1449" y="762"/>
                  </a:lnTo>
                  <a:lnTo>
                    <a:pt x="1450" y="724"/>
                  </a:lnTo>
                  <a:close/>
                  <a:moveTo>
                    <a:pt x="1208" y="724"/>
                  </a:moveTo>
                  <a:lnTo>
                    <a:pt x="1207" y="749"/>
                  </a:lnTo>
                  <a:lnTo>
                    <a:pt x="1205" y="774"/>
                  </a:lnTo>
                  <a:lnTo>
                    <a:pt x="1203" y="798"/>
                  </a:lnTo>
                  <a:lnTo>
                    <a:pt x="1198" y="822"/>
                  </a:lnTo>
                  <a:lnTo>
                    <a:pt x="1192" y="846"/>
                  </a:lnTo>
                  <a:lnTo>
                    <a:pt x="1186" y="868"/>
                  </a:lnTo>
                  <a:lnTo>
                    <a:pt x="1179" y="891"/>
                  </a:lnTo>
                  <a:lnTo>
                    <a:pt x="1170" y="913"/>
                  </a:lnTo>
                  <a:lnTo>
                    <a:pt x="1160" y="934"/>
                  </a:lnTo>
                  <a:lnTo>
                    <a:pt x="1149" y="955"/>
                  </a:lnTo>
                  <a:lnTo>
                    <a:pt x="1138" y="975"/>
                  </a:lnTo>
                  <a:lnTo>
                    <a:pt x="1126" y="994"/>
                  </a:lnTo>
                  <a:lnTo>
                    <a:pt x="1112" y="1014"/>
                  </a:lnTo>
                  <a:lnTo>
                    <a:pt x="1097" y="1032"/>
                  </a:lnTo>
                  <a:lnTo>
                    <a:pt x="1082" y="1050"/>
                  </a:lnTo>
                  <a:lnTo>
                    <a:pt x="1067" y="1067"/>
                  </a:lnTo>
                  <a:lnTo>
                    <a:pt x="1050" y="1083"/>
                  </a:lnTo>
                  <a:lnTo>
                    <a:pt x="1031" y="1097"/>
                  </a:lnTo>
                  <a:lnTo>
                    <a:pt x="1013" y="1112"/>
                  </a:lnTo>
                  <a:lnTo>
                    <a:pt x="995" y="1126"/>
                  </a:lnTo>
                  <a:lnTo>
                    <a:pt x="975" y="1138"/>
                  </a:lnTo>
                  <a:lnTo>
                    <a:pt x="954" y="1150"/>
                  </a:lnTo>
                  <a:lnTo>
                    <a:pt x="934" y="1160"/>
                  </a:lnTo>
                  <a:lnTo>
                    <a:pt x="912" y="1170"/>
                  </a:lnTo>
                  <a:lnTo>
                    <a:pt x="891" y="1179"/>
                  </a:lnTo>
                  <a:lnTo>
                    <a:pt x="868" y="1186"/>
                  </a:lnTo>
                  <a:lnTo>
                    <a:pt x="846" y="1193"/>
                  </a:lnTo>
                  <a:lnTo>
                    <a:pt x="822" y="1198"/>
                  </a:lnTo>
                  <a:lnTo>
                    <a:pt x="798" y="1203"/>
                  </a:lnTo>
                  <a:lnTo>
                    <a:pt x="774" y="1205"/>
                  </a:lnTo>
                  <a:lnTo>
                    <a:pt x="749" y="1208"/>
                  </a:lnTo>
                  <a:lnTo>
                    <a:pt x="724" y="1208"/>
                  </a:lnTo>
                  <a:lnTo>
                    <a:pt x="699" y="1208"/>
                  </a:lnTo>
                  <a:lnTo>
                    <a:pt x="676" y="1205"/>
                  </a:lnTo>
                  <a:lnTo>
                    <a:pt x="651" y="1203"/>
                  </a:lnTo>
                  <a:lnTo>
                    <a:pt x="627" y="1198"/>
                  </a:lnTo>
                  <a:lnTo>
                    <a:pt x="604" y="1193"/>
                  </a:lnTo>
                  <a:lnTo>
                    <a:pt x="580" y="1186"/>
                  </a:lnTo>
                  <a:lnTo>
                    <a:pt x="559" y="1179"/>
                  </a:lnTo>
                  <a:lnTo>
                    <a:pt x="536" y="1170"/>
                  </a:lnTo>
                  <a:lnTo>
                    <a:pt x="515" y="1160"/>
                  </a:lnTo>
                  <a:lnTo>
                    <a:pt x="494" y="1150"/>
                  </a:lnTo>
                  <a:lnTo>
                    <a:pt x="474" y="1138"/>
                  </a:lnTo>
                  <a:lnTo>
                    <a:pt x="454" y="1126"/>
                  </a:lnTo>
                  <a:lnTo>
                    <a:pt x="435" y="1112"/>
                  </a:lnTo>
                  <a:lnTo>
                    <a:pt x="417" y="1097"/>
                  </a:lnTo>
                  <a:lnTo>
                    <a:pt x="400" y="1083"/>
                  </a:lnTo>
                  <a:lnTo>
                    <a:pt x="383" y="1067"/>
                  </a:lnTo>
                  <a:lnTo>
                    <a:pt x="367" y="1050"/>
                  </a:lnTo>
                  <a:lnTo>
                    <a:pt x="351" y="1032"/>
                  </a:lnTo>
                  <a:lnTo>
                    <a:pt x="338" y="1014"/>
                  </a:lnTo>
                  <a:lnTo>
                    <a:pt x="324" y="994"/>
                  </a:lnTo>
                  <a:lnTo>
                    <a:pt x="312" y="975"/>
                  </a:lnTo>
                  <a:lnTo>
                    <a:pt x="299" y="955"/>
                  </a:lnTo>
                  <a:lnTo>
                    <a:pt x="289" y="934"/>
                  </a:lnTo>
                  <a:lnTo>
                    <a:pt x="279" y="913"/>
                  </a:lnTo>
                  <a:lnTo>
                    <a:pt x="271" y="891"/>
                  </a:lnTo>
                  <a:lnTo>
                    <a:pt x="263" y="868"/>
                  </a:lnTo>
                  <a:lnTo>
                    <a:pt x="256" y="846"/>
                  </a:lnTo>
                  <a:lnTo>
                    <a:pt x="252" y="822"/>
                  </a:lnTo>
                  <a:lnTo>
                    <a:pt x="247" y="798"/>
                  </a:lnTo>
                  <a:lnTo>
                    <a:pt x="244" y="774"/>
                  </a:lnTo>
                  <a:lnTo>
                    <a:pt x="241" y="749"/>
                  </a:lnTo>
                  <a:lnTo>
                    <a:pt x="241" y="724"/>
                  </a:lnTo>
                  <a:lnTo>
                    <a:pt x="241" y="699"/>
                  </a:lnTo>
                  <a:lnTo>
                    <a:pt x="244" y="676"/>
                  </a:lnTo>
                  <a:lnTo>
                    <a:pt x="247" y="651"/>
                  </a:lnTo>
                  <a:lnTo>
                    <a:pt x="252" y="627"/>
                  </a:lnTo>
                  <a:lnTo>
                    <a:pt x="256" y="604"/>
                  </a:lnTo>
                  <a:lnTo>
                    <a:pt x="263" y="580"/>
                  </a:lnTo>
                  <a:lnTo>
                    <a:pt x="271" y="559"/>
                  </a:lnTo>
                  <a:lnTo>
                    <a:pt x="279" y="536"/>
                  </a:lnTo>
                  <a:lnTo>
                    <a:pt x="289" y="514"/>
                  </a:lnTo>
                  <a:lnTo>
                    <a:pt x="299" y="494"/>
                  </a:lnTo>
                  <a:lnTo>
                    <a:pt x="312" y="474"/>
                  </a:lnTo>
                  <a:lnTo>
                    <a:pt x="324" y="454"/>
                  </a:lnTo>
                  <a:lnTo>
                    <a:pt x="338" y="435"/>
                  </a:lnTo>
                  <a:lnTo>
                    <a:pt x="351" y="417"/>
                  </a:lnTo>
                  <a:lnTo>
                    <a:pt x="367" y="399"/>
                  </a:lnTo>
                  <a:lnTo>
                    <a:pt x="383" y="383"/>
                  </a:lnTo>
                  <a:lnTo>
                    <a:pt x="400" y="367"/>
                  </a:lnTo>
                  <a:lnTo>
                    <a:pt x="417" y="351"/>
                  </a:lnTo>
                  <a:lnTo>
                    <a:pt x="435" y="336"/>
                  </a:lnTo>
                  <a:lnTo>
                    <a:pt x="454" y="324"/>
                  </a:lnTo>
                  <a:lnTo>
                    <a:pt x="474" y="311"/>
                  </a:lnTo>
                  <a:lnTo>
                    <a:pt x="494" y="299"/>
                  </a:lnTo>
                  <a:lnTo>
                    <a:pt x="515" y="289"/>
                  </a:lnTo>
                  <a:lnTo>
                    <a:pt x="536" y="279"/>
                  </a:lnTo>
                  <a:lnTo>
                    <a:pt x="559" y="271"/>
                  </a:lnTo>
                  <a:lnTo>
                    <a:pt x="580" y="263"/>
                  </a:lnTo>
                  <a:lnTo>
                    <a:pt x="604" y="256"/>
                  </a:lnTo>
                  <a:lnTo>
                    <a:pt x="627" y="250"/>
                  </a:lnTo>
                  <a:lnTo>
                    <a:pt x="651" y="247"/>
                  </a:lnTo>
                  <a:lnTo>
                    <a:pt x="676" y="243"/>
                  </a:lnTo>
                  <a:lnTo>
                    <a:pt x="699" y="241"/>
                  </a:lnTo>
                  <a:lnTo>
                    <a:pt x="724" y="241"/>
                  </a:lnTo>
                  <a:lnTo>
                    <a:pt x="749" y="241"/>
                  </a:lnTo>
                  <a:lnTo>
                    <a:pt x="774" y="243"/>
                  </a:lnTo>
                  <a:lnTo>
                    <a:pt x="798" y="247"/>
                  </a:lnTo>
                  <a:lnTo>
                    <a:pt x="822" y="250"/>
                  </a:lnTo>
                  <a:lnTo>
                    <a:pt x="846" y="256"/>
                  </a:lnTo>
                  <a:lnTo>
                    <a:pt x="868" y="263"/>
                  </a:lnTo>
                  <a:lnTo>
                    <a:pt x="891" y="271"/>
                  </a:lnTo>
                  <a:lnTo>
                    <a:pt x="912" y="279"/>
                  </a:lnTo>
                  <a:lnTo>
                    <a:pt x="934" y="289"/>
                  </a:lnTo>
                  <a:lnTo>
                    <a:pt x="954" y="299"/>
                  </a:lnTo>
                  <a:lnTo>
                    <a:pt x="975" y="311"/>
                  </a:lnTo>
                  <a:lnTo>
                    <a:pt x="995" y="324"/>
                  </a:lnTo>
                  <a:lnTo>
                    <a:pt x="1013" y="336"/>
                  </a:lnTo>
                  <a:lnTo>
                    <a:pt x="1031" y="351"/>
                  </a:lnTo>
                  <a:lnTo>
                    <a:pt x="1050" y="367"/>
                  </a:lnTo>
                  <a:lnTo>
                    <a:pt x="1067" y="383"/>
                  </a:lnTo>
                  <a:lnTo>
                    <a:pt x="1082" y="399"/>
                  </a:lnTo>
                  <a:lnTo>
                    <a:pt x="1097" y="417"/>
                  </a:lnTo>
                  <a:lnTo>
                    <a:pt x="1112" y="435"/>
                  </a:lnTo>
                  <a:lnTo>
                    <a:pt x="1126" y="454"/>
                  </a:lnTo>
                  <a:lnTo>
                    <a:pt x="1138" y="474"/>
                  </a:lnTo>
                  <a:lnTo>
                    <a:pt x="1149" y="494"/>
                  </a:lnTo>
                  <a:lnTo>
                    <a:pt x="1160" y="514"/>
                  </a:lnTo>
                  <a:lnTo>
                    <a:pt x="1170" y="536"/>
                  </a:lnTo>
                  <a:lnTo>
                    <a:pt x="1179" y="559"/>
                  </a:lnTo>
                  <a:lnTo>
                    <a:pt x="1186" y="580"/>
                  </a:lnTo>
                  <a:lnTo>
                    <a:pt x="1192" y="604"/>
                  </a:lnTo>
                  <a:lnTo>
                    <a:pt x="1198" y="627"/>
                  </a:lnTo>
                  <a:lnTo>
                    <a:pt x="1203" y="651"/>
                  </a:lnTo>
                  <a:lnTo>
                    <a:pt x="1205" y="676"/>
                  </a:lnTo>
                  <a:lnTo>
                    <a:pt x="1207" y="699"/>
                  </a:lnTo>
                  <a:lnTo>
                    <a:pt x="1208" y="724"/>
                  </a:lnTo>
                  <a:close/>
                </a:path>
              </a:pathLst>
            </a:custGeom>
            <a:solidFill>
              <a:srgbClr val="AEAD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8"/>
            <p:cNvSpPr>
              <a:spLocks noChangeAspect="1" noEditPoints="1"/>
            </p:cNvSpPr>
            <p:nvPr/>
          </p:nvSpPr>
          <p:spPr bwMode="auto">
            <a:xfrm>
              <a:off x="4166" y="1486"/>
              <a:ext cx="145" cy="146"/>
            </a:xfrm>
            <a:custGeom>
              <a:avLst/>
              <a:gdLst>
                <a:gd name="T0" fmla="*/ 0 w 1208"/>
                <a:gd name="T1" fmla="*/ 0 h 1209"/>
                <a:gd name="T2" fmla="*/ 0 w 1208"/>
                <a:gd name="T3" fmla="*/ 0 h 1209"/>
                <a:gd name="T4" fmla="*/ 0 w 1208"/>
                <a:gd name="T5" fmla="*/ 0 h 1209"/>
                <a:gd name="T6" fmla="*/ 0 w 1208"/>
                <a:gd name="T7" fmla="*/ 0 h 1209"/>
                <a:gd name="T8" fmla="*/ 0 w 1208"/>
                <a:gd name="T9" fmla="*/ 0 h 1209"/>
                <a:gd name="T10" fmla="*/ 0 w 1208"/>
                <a:gd name="T11" fmla="*/ 0 h 1209"/>
                <a:gd name="T12" fmla="*/ 0 w 1208"/>
                <a:gd name="T13" fmla="*/ 0 h 1209"/>
                <a:gd name="T14" fmla="*/ 0 w 1208"/>
                <a:gd name="T15" fmla="*/ 0 h 1209"/>
                <a:gd name="T16" fmla="*/ 0 w 1208"/>
                <a:gd name="T17" fmla="*/ 0 h 1209"/>
                <a:gd name="T18" fmla="*/ 0 w 1208"/>
                <a:gd name="T19" fmla="*/ 0 h 1209"/>
                <a:gd name="T20" fmla="*/ 0 w 1208"/>
                <a:gd name="T21" fmla="*/ 0 h 1209"/>
                <a:gd name="T22" fmla="*/ 0 w 1208"/>
                <a:gd name="T23" fmla="*/ 0 h 1209"/>
                <a:gd name="T24" fmla="*/ 0 w 1208"/>
                <a:gd name="T25" fmla="*/ 0 h 1209"/>
                <a:gd name="T26" fmla="*/ 0 w 1208"/>
                <a:gd name="T27" fmla="*/ 0 h 1209"/>
                <a:gd name="T28" fmla="*/ 0 w 1208"/>
                <a:gd name="T29" fmla="*/ 0 h 1209"/>
                <a:gd name="T30" fmla="*/ 0 w 1208"/>
                <a:gd name="T31" fmla="*/ 0 h 1209"/>
                <a:gd name="T32" fmla="*/ 0 w 1208"/>
                <a:gd name="T33" fmla="*/ 0 h 1209"/>
                <a:gd name="T34" fmla="*/ 0 w 1208"/>
                <a:gd name="T35" fmla="*/ 0 h 1209"/>
                <a:gd name="T36" fmla="*/ 0 w 1208"/>
                <a:gd name="T37" fmla="*/ 0 h 1209"/>
                <a:gd name="T38" fmla="*/ 0 w 1208"/>
                <a:gd name="T39" fmla="*/ 0 h 1209"/>
                <a:gd name="T40" fmla="*/ 0 w 1208"/>
                <a:gd name="T41" fmla="*/ 0 h 1209"/>
                <a:gd name="T42" fmla="*/ 0 w 1208"/>
                <a:gd name="T43" fmla="*/ 0 h 1209"/>
                <a:gd name="T44" fmla="*/ 0 w 1208"/>
                <a:gd name="T45" fmla="*/ 0 h 1209"/>
                <a:gd name="T46" fmla="*/ 0 w 1208"/>
                <a:gd name="T47" fmla="*/ 0 h 1209"/>
                <a:gd name="T48" fmla="*/ 0 w 1208"/>
                <a:gd name="T49" fmla="*/ 0 h 1209"/>
                <a:gd name="T50" fmla="*/ 0 w 1208"/>
                <a:gd name="T51" fmla="*/ 0 h 1209"/>
                <a:gd name="T52" fmla="*/ 0 w 1208"/>
                <a:gd name="T53" fmla="*/ 0 h 1209"/>
                <a:gd name="T54" fmla="*/ 0 w 1208"/>
                <a:gd name="T55" fmla="*/ 0 h 1209"/>
                <a:gd name="T56" fmla="*/ 0 w 1208"/>
                <a:gd name="T57" fmla="*/ 0 h 1209"/>
                <a:gd name="T58" fmla="*/ 0 w 1208"/>
                <a:gd name="T59" fmla="*/ 0 h 1209"/>
                <a:gd name="T60" fmla="*/ 0 w 1208"/>
                <a:gd name="T61" fmla="*/ 0 h 1209"/>
                <a:gd name="T62" fmla="*/ 0 w 1208"/>
                <a:gd name="T63" fmla="*/ 0 h 1209"/>
                <a:gd name="T64" fmla="*/ 0 w 1208"/>
                <a:gd name="T65" fmla="*/ 0 h 1209"/>
                <a:gd name="T66" fmla="*/ 0 w 1208"/>
                <a:gd name="T67" fmla="*/ 0 h 1209"/>
                <a:gd name="T68" fmla="*/ 0 w 1208"/>
                <a:gd name="T69" fmla="*/ 0 h 1209"/>
                <a:gd name="T70" fmla="*/ 0 w 1208"/>
                <a:gd name="T71" fmla="*/ 0 h 1209"/>
                <a:gd name="T72" fmla="*/ 0 w 1208"/>
                <a:gd name="T73" fmla="*/ 0 h 1209"/>
                <a:gd name="T74" fmla="*/ 0 w 1208"/>
                <a:gd name="T75" fmla="*/ 0 h 1209"/>
                <a:gd name="T76" fmla="*/ 0 w 1208"/>
                <a:gd name="T77" fmla="*/ 0 h 1209"/>
                <a:gd name="T78" fmla="*/ 0 w 1208"/>
                <a:gd name="T79" fmla="*/ 0 h 1209"/>
                <a:gd name="T80" fmla="*/ 0 w 1208"/>
                <a:gd name="T81" fmla="*/ 0 h 1209"/>
                <a:gd name="T82" fmla="*/ 0 w 1208"/>
                <a:gd name="T83" fmla="*/ 0 h 1209"/>
                <a:gd name="T84" fmla="*/ 0 w 1208"/>
                <a:gd name="T85" fmla="*/ 0 h 1209"/>
                <a:gd name="T86" fmla="*/ 0 w 1208"/>
                <a:gd name="T87" fmla="*/ 0 h 1209"/>
                <a:gd name="T88" fmla="*/ 0 w 1208"/>
                <a:gd name="T89" fmla="*/ 0 h 1209"/>
                <a:gd name="T90" fmla="*/ 0 w 1208"/>
                <a:gd name="T91" fmla="*/ 0 h 1209"/>
                <a:gd name="T92" fmla="*/ 0 w 1208"/>
                <a:gd name="T93" fmla="*/ 0 h 1209"/>
                <a:gd name="T94" fmla="*/ 0 w 1208"/>
                <a:gd name="T95" fmla="*/ 0 h 1209"/>
                <a:gd name="T96" fmla="*/ 0 w 1208"/>
                <a:gd name="T97" fmla="*/ 0 h 1209"/>
                <a:gd name="T98" fmla="*/ 0 w 1208"/>
                <a:gd name="T99" fmla="*/ 0 h 1209"/>
                <a:gd name="T100" fmla="*/ 0 w 1208"/>
                <a:gd name="T101" fmla="*/ 0 h 120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8"/>
                <a:gd name="T154" fmla="*/ 0 h 1209"/>
                <a:gd name="T155" fmla="*/ 1208 w 1208"/>
                <a:gd name="T156" fmla="*/ 1209 h 120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8" h="1209">
                  <a:moveTo>
                    <a:pt x="1208" y="604"/>
                  </a:moveTo>
                  <a:lnTo>
                    <a:pt x="1207" y="574"/>
                  </a:lnTo>
                  <a:lnTo>
                    <a:pt x="1205" y="543"/>
                  </a:lnTo>
                  <a:lnTo>
                    <a:pt x="1202" y="512"/>
                  </a:lnTo>
                  <a:lnTo>
                    <a:pt x="1196" y="483"/>
                  </a:lnTo>
                  <a:lnTo>
                    <a:pt x="1189" y="453"/>
                  </a:lnTo>
                  <a:lnTo>
                    <a:pt x="1181" y="425"/>
                  </a:lnTo>
                  <a:lnTo>
                    <a:pt x="1172" y="397"/>
                  </a:lnTo>
                  <a:lnTo>
                    <a:pt x="1161" y="370"/>
                  </a:lnTo>
                  <a:lnTo>
                    <a:pt x="1149" y="342"/>
                  </a:lnTo>
                  <a:lnTo>
                    <a:pt x="1136" y="316"/>
                  </a:lnTo>
                  <a:lnTo>
                    <a:pt x="1121" y="291"/>
                  </a:lnTo>
                  <a:lnTo>
                    <a:pt x="1105" y="266"/>
                  </a:lnTo>
                  <a:lnTo>
                    <a:pt x="1088" y="242"/>
                  </a:lnTo>
                  <a:lnTo>
                    <a:pt x="1070" y="220"/>
                  </a:lnTo>
                  <a:lnTo>
                    <a:pt x="1052" y="198"/>
                  </a:lnTo>
                  <a:lnTo>
                    <a:pt x="1032" y="177"/>
                  </a:lnTo>
                  <a:lnTo>
                    <a:pt x="1010" y="157"/>
                  </a:lnTo>
                  <a:lnTo>
                    <a:pt x="988" y="138"/>
                  </a:lnTo>
                  <a:lnTo>
                    <a:pt x="966" y="120"/>
                  </a:lnTo>
                  <a:lnTo>
                    <a:pt x="942" y="103"/>
                  </a:lnTo>
                  <a:lnTo>
                    <a:pt x="917" y="87"/>
                  </a:lnTo>
                  <a:lnTo>
                    <a:pt x="892" y="73"/>
                  </a:lnTo>
                  <a:lnTo>
                    <a:pt x="866" y="60"/>
                  </a:lnTo>
                  <a:lnTo>
                    <a:pt x="840" y="47"/>
                  </a:lnTo>
                  <a:lnTo>
                    <a:pt x="812" y="37"/>
                  </a:lnTo>
                  <a:lnTo>
                    <a:pt x="784" y="27"/>
                  </a:lnTo>
                  <a:lnTo>
                    <a:pt x="755" y="19"/>
                  </a:lnTo>
                  <a:lnTo>
                    <a:pt x="727" y="12"/>
                  </a:lnTo>
                  <a:lnTo>
                    <a:pt x="696" y="7"/>
                  </a:lnTo>
                  <a:lnTo>
                    <a:pt x="667" y="3"/>
                  </a:lnTo>
                  <a:lnTo>
                    <a:pt x="636" y="1"/>
                  </a:lnTo>
                  <a:lnTo>
                    <a:pt x="604" y="0"/>
                  </a:lnTo>
                  <a:lnTo>
                    <a:pt x="574" y="1"/>
                  </a:lnTo>
                  <a:lnTo>
                    <a:pt x="543" y="3"/>
                  </a:lnTo>
                  <a:lnTo>
                    <a:pt x="512" y="7"/>
                  </a:lnTo>
                  <a:lnTo>
                    <a:pt x="483" y="12"/>
                  </a:lnTo>
                  <a:lnTo>
                    <a:pt x="453" y="19"/>
                  </a:lnTo>
                  <a:lnTo>
                    <a:pt x="425" y="27"/>
                  </a:lnTo>
                  <a:lnTo>
                    <a:pt x="397" y="37"/>
                  </a:lnTo>
                  <a:lnTo>
                    <a:pt x="370" y="47"/>
                  </a:lnTo>
                  <a:lnTo>
                    <a:pt x="342" y="60"/>
                  </a:lnTo>
                  <a:lnTo>
                    <a:pt x="316" y="73"/>
                  </a:lnTo>
                  <a:lnTo>
                    <a:pt x="291" y="87"/>
                  </a:lnTo>
                  <a:lnTo>
                    <a:pt x="266" y="103"/>
                  </a:lnTo>
                  <a:lnTo>
                    <a:pt x="243" y="120"/>
                  </a:lnTo>
                  <a:lnTo>
                    <a:pt x="220" y="138"/>
                  </a:lnTo>
                  <a:lnTo>
                    <a:pt x="198" y="157"/>
                  </a:lnTo>
                  <a:lnTo>
                    <a:pt x="177" y="177"/>
                  </a:lnTo>
                  <a:lnTo>
                    <a:pt x="158" y="198"/>
                  </a:lnTo>
                  <a:lnTo>
                    <a:pt x="138" y="220"/>
                  </a:lnTo>
                  <a:lnTo>
                    <a:pt x="120" y="242"/>
                  </a:lnTo>
                  <a:lnTo>
                    <a:pt x="103" y="266"/>
                  </a:lnTo>
                  <a:lnTo>
                    <a:pt x="87" y="291"/>
                  </a:lnTo>
                  <a:lnTo>
                    <a:pt x="74" y="316"/>
                  </a:lnTo>
                  <a:lnTo>
                    <a:pt x="60" y="342"/>
                  </a:lnTo>
                  <a:lnTo>
                    <a:pt x="48" y="370"/>
                  </a:lnTo>
                  <a:lnTo>
                    <a:pt x="37" y="397"/>
                  </a:lnTo>
                  <a:lnTo>
                    <a:pt x="27" y="425"/>
                  </a:lnTo>
                  <a:lnTo>
                    <a:pt x="19" y="453"/>
                  </a:lnTo>
                  <a:lnTo>
                    <a:pt x="13" y="483"/>
                  </a:lnTo>
                  <a:lnTo>
                    <a:pt x="7" y="512"/>
                  </a:lnTo>
                  <a:lnTo>
                    <a:pt x="3" y="543"/>
                  </a:lnTo>
                  <a:lnTo>
                    <a:pt x="1" y="574"/>
                  </a:lnTo>
                  <a:lnTo>
                    <a:pt x="0" y="604"/>
                  </a:lnTo>
                  <a:lnTo>
                    <a:pt x="1" y="636"/>
                  </a:lnTo>
                  <a:lnTo>
                    <a:pt x="3" y="667"/>
                  </a:lnTo>
                  <a:lnTo>
                    <a:pt x="7" y="696"/>
                  </a:lnTo>
                  <a:lnTo>
                    <a:pt x="13" y="726"/>
                  </a:lnTo>
                  <a:lnTo>
                    <a:pt x="19" y="755"/>
                  </a:lnTo>
                  <a:lnTo>
                    <a:pt x="27" y="785"/>
                  </a:lnTo>
                  <a:lnTo>
                    <a:pt x="37" y="812"/>
                  </a:lnTo>
                  <a:lnTo>
                    <a:pt x="48" y="840"/>
                  </a:lnTo>
                  <a:lnTo>
                    <a:pt x="60" y="866"/>
                  </a:lnTo>
                  <a:lnTo>
                    <a:pt x="74" y="892"/>
                  </a:lnTo>
                  <a:lnTo>
                    <a:pt x="87" y="917"/>
                  </a:lnTo>
                  <a:lnTo>
                    <a:pt x="103" y="942"/>
                  </a:lnTo>
                  <a:lnTo>
                    <a:pt x="120" y="966"/>
                  </a:lnTo>
                  <a:lnTo>
                    <a:pt x="138" y="989"/>
                  </a:lnTo>
                  <a:lnTo>
                    <a:pt x="158" y="1010"/>
                  </a:lnTo>
                  <a:lnTo>
                    <a:pt x="177" y="1032"/>
                  </a:lnTo>
                  <a:lnTo>
                    <a:pt x="198" y="1052"/>
                  </a:lnTo>
                  <a:lnTo>
                    <a:pt x="220" y="1070"/>
                  </a:lnTo>
                  <a:lnTo>
                    <a:pt x="243" y="1089"/>
                  </a:lnTo>
                  <a:lnTo>
                    <a:pt x="266" y="1106"/>
                  </a:lnTo>
                  <a:lnTo>
                    <a:pt x="291" y="1122"/>
                  </a:lnTo>
                  <a:lnTo>
                    <a:pt x="316" y="1136"/>
                  </a:lnTo>
                  <a:lnTo>
                    <a:pt x="342" y="1149"/>
                  </a:lnTo>
                  <a:lnTo>
                    <a:pt x="370" y="1161"/>
                  </a:lnTo>
                  <a:lnTo>
                    <a:pt x="397" y="1173"/>
                  </a:lnTo>
                  <a:lnTo>
                    <a:pt x="425" y="1182"/>
                  </a:lnTo>
                  <a:lnTo>
                    <a:pt x="453" y="1190"/>
                  </a:lnTo>
                  <a:lnTo>
                    <a:pt x="483" y="1196"/>
                  </a:lnTo>
                  <a:lnTo>
                    <a:pt x="512" y="1202"/>
                  </a:lnTo>
                  <a:lnTo>
                    <a:pt x="543" y="1205"/>
                  </a:lnTo>
                  <a:lnTo>
                    <a:pt x="574" y="1208"/>
                  </a:lnTo>
                  <a:lnTo>
                    <a:pt x="604" y="1209"/>
                  </a:lnTo>
                  <a:lnTo>
                    <a:pt x="636" y="1208"/>
                  </a:lnTo>
                  <a:lnTo>
                    <a:pt x="667" y="1205"/>
                  </a:lnTo>
                  <a:lnTo>
                    <a:pt x="696" y="1202"/>
                  </a:lnTo>
                  <a:lnTo>
                    <a:pt x="727" y="1196"/>
                  </a:lnTo>
                  <a:lnTo>
                    <a:pt x="755" y="1190"/>
                  </a:lnTo>
                  <a:lnTo>
                    <a:pt x="784" y="1182"/>
                  </a:lnTo>
                  <a:lnTo>
                    <a:pt x="812" y="1173"/>
                  </a:lnTo>
                  <a:lnTo>
                    <a:pt x="840" y="1161"/>
                  </a:lnTo>
                  <a:lnTo>
                    <a:pt x="866" y="1149"/>
                  </a:lnTo>
                  <a:lnTo>
                    <a:pt x="892" y="1136"/>
                  </a:lnTo>
                  <a:lnTo>
                    <a:pt x="917" y="1122"/>
                  </a:lnTo>
                  <a:lnTo>
                    <a:pt x="942" y="1106"/>
                  </a:lnTo>
                  <a:lnTo>
                    <a:pt x="966" y="1089"/>
                  </a:lnTo>
                  <a:lnTo>
                    <a:pt x="988" y="1070"/>
                  </a:lnTo>
                  <a:lnTo>
                    <a:pt x="1010" y="1052"/>
                  </a:lnTo>
                  <a:lnTo>
                    <a:pt x="1032" y="1032"/>
                  </a:lnTo>
                  <a:lnTo>
                    <a:pt x="1052" y="1010"/>
                  </a:lnTo>
                  <a:lnTo>
                    <a:pt x="1070" y="989"/>
                  </a:lnTo>
                  <a:lnTo>
                    <a:pt x="1088" y="966"/>
                  </a:lnTo>
                  <a:lnTo>
                    <a:pt x="1105" y="942"/>
                  </a:lnTo>
                  <a:lnTo>
                    <a:pt x="1121" y="917"/>
                  </a:lnTo>
                  <a:lnTo>
                    <a:pt x="1136" y="892"/>
                  </a:lnTo>
                  <a:lnTo>
                    <a:pt x="1149" y="866"/>
                  </a:lnTo>
                  <a:lnTo>
                    <a:pt x="1161" y="840"/>
                  </a:lnTo>
                  <a:lnTo>
                    <a:pt x="1172" y="812"/>
                  </a:lnTo>
                  <a:lnTo>
                    <a:pt x="1181" y="785"/>
                  </a:lnTo>
                  <a:lnTo>
                    <a:pt x="1189" y="755"/>
                  </a:lnTo>
                  <a:lnTo>
                    <a:pt x="1196" y="726"/>
                  </a:lnTo>
                  <a:lnTo>
                    <a:pt x="1202" y="696"/>
                  </a:lnTo>
                  <a:lnTo>
                    <a:pt x="1205" y="667"/>
                  </a:lnTo>
                  <a:lnTo>
                    <a:pt x="1207" y="636"/>
                  </a:lnTo>
                  <a:lnTo>
                    <a:pt x="1208" y="604"/>
                  </a:lnTo>
                  <a:close/>
                  <a:moveTo>
                    <a:pt x="967" y="604"/>
                  </a:moveTo>
                  <a:lnTo>
                    <a:pt x="967" y="624"/>
                  </a:lnTo>
                  <a:lnTo>
                    <a:pt x="965" y="642"/>
                  </a:lnTo>
                  <a:lnTo>
                    <a:pt x="962" y="660"/>
                  </a:lnTo>
                  <a:lnTo>
                    <a:pt x="959" y="678"/>
                  </a:lnTo>
                  <a:lnTo>
                    <a:pt x="956" y="695"/>
                  </a:lnTo>
                  <a:lnTo>
                    <a:pt x="951" y="712"/>
                  </a:lnTo>
                  <a:lnTo>
                    <a:pt x="945" y="729"/>
                  </a:lnTo>
                  <a:lnTo>
                    <a:pt x="939" y="746"/>
                  </a:lnTo>
                  <a:lnTo>
                    <a:pt x="931" y="762"/>
                  </a:lnTo>
                  <a:lnTo>
                    <a:pt x="923" y="778"/>
                  </a:lnTo>
                  <a:lnTo>
                    <a:pt x="915" y="793"/>
                  </a:lnTo>
                  <a:lnTo>
                    <a:pt x="905" y="807"/>
                  </a:lnTo>
                  <a:lnTo>
                    <a:pt x="894" y="821"/>
                  </a:lnTo>
                  <a:lnTo>
                    <a:pt x="884" y="835"/>
                  </a:lnTo>
                  <a:lnTo>
                    <a:pt x="873" y="848"/>
                  </a:lnTo>
                  <a:lnTo>
                    <a:pt x="860" y="861"/>
                  </a:lnTo>
                  <a:lnTo>
                    <a:pt x="848" y="873"/>
                  </a:lnTo>
                  <a:lnTo>
                    <a:pt x="835" y="884"/>
                  </a:lnTo>
                  <a:lnTo>
                    <a:pt x="821" y="895"/>
                  </a:lnTo>
                  <a:lnTo>
                    <a:pt x="807" y="905"/>
                  </a:lnTo>
                  <a:lnTo>
                    <a:pt x="792" y="915"/>
                  </a:lnTo>
                  <a:lnTo>
                    <a:pt x="778" y="923"/>
                  </a:lnTo>
                  <a:lnTo>
                    <a:pt x="762" y="931"/>
                  </a:lnTo>
                  <a:lnTo>
                    <a:pt x="746" y="939"/>
                  </a:lnTo>
                  <a:lnTo>
                    <a:pt x="729" y="945"/>
                  </a:lnTo>
                  <a:lnTo>
                    <a:pt x="712" y="950"/>
                  </a:lnTo>
                  <a:lnTo>
                    <a:pt x="695" y="956"/>
                  </a:lnTo>
                  <a:lnTo>
                    <a:pt x="678" y="959"/>
                  </a:lnTo>
                  <a:lnTo>
                    <a:pt x="660" y="963"/>
                  </a:lnTo>
                  <a:lnTo>
                    <a:pt x="642" y="965"/>
                  </a:lnTo>
                  <a:lnTo>
                    <a:pt x="624" y="966"/>
                  </a:lnTo>
                  <a:lnTo>
                    <a:pt x="604" y="967"/>
                  </a:lnTo>
                  <a:lnTo>
                    <a:pt x="586" y="966"/>
                  </a:lnTo>
                  <a:lnTo>
                    <a:pt x="567" y="965"/>
                  </a:lnTo>
                  <a:lnTo>
                    <a:pt x="549" y="963"/>
                  </a:lnTo>
                  <a:lnTo>
                    <a:pt x="532" y="959"/>
                  </a:lnTo>
                  <a:lnTo>
                    <a:pt x="514" y="956"/>
                  </a:lnTo>
                  <a:lnTo>
                    <a:pt x="497" y="950"/>
                  </a:lnTo>
                  <a:lnTo>
                    <a:pt x="480" y="945"/>
                  </a:lnTo>
                  <a:lnTo>
                    <a:pt x="464" y="939"/>
                  </a:lnTo>
                  <a:lnTo>
                    <a:pt x="448" y="931"/>
                  </a:lnTo>
                  <a:lnTo>
                    <a:pt x="432" y="923"/>
                  </a:lnTo>
                  <a:lnTo>
                    <a:pt x="416" y="915"/>
                  </a:lnTo>
                  <a:lnTo>
                    <a:pt x="401" y="905"/>
                  </a:lnTo>
                  <a:lnTo>
                    <a:pt x="388" y="895"/>
                  </a:lnTo>
                  <a:lnTo>
                    <a:pt x="374" y="884"/>
                  </a:lnTo>
                  <a:lnTo>
                    <a:pt x="361" y="873"/>
                  </a:lnTo>
                  <a:lnTo>
                    <a:pt x="348" y="861"/>
                  </a:lnTo>
                  <a:lnTo>
                    <a:pt x="336" y="848"/>
                  </a:lnTo>
                  <a:lnTo>
                    <a:pt x="324" y="835"/>
                  </a:lnTo>
                  <a:lnTo>
                    <a:pt x="314" y="821"/>
                  </a:lnTo>
                  <a:lnTo>
                    <a:pt x="304" y="807"/>
                  </a:lnTo>
                  <a:lnTo>
                    <a:pt x="295" y="793"/>
                  </a:lnTo>
                  <a:lnTo>
                    <a:pt x="286" y="778"/>
                  </a:lnTo>
                  <a:lnTo>
                    <a:pt x="278" y="762"/>
                  </a:lnTo>
                  <a:lnTo>
                    <a:pt x="271" y="746"/>
                  </a:lnTo>
                  <a:lnTo>
                    <a:pt x="264" y="729"/>
                  </a:lnTo>
                  <a:lnTo>
                    <a:pt x="259" y="712"/>
                  </a:lnTo>
                  <a:lnTo>
                    <a:pt x="253" y="695"/>
                  </a:lnTo>
                  <a:lnTo>
                    <a:pt x="249" y="678"/>
                  </a:lnTo>
                  <a:lnTo>
                    <a:pt x="246" y="660"/>
                  </a:lnTo>
                  <a:lnTo>
                    <a:pt x="244" y="642"/>
                  </a:lnTo>
                  <a:lnTo>
                    <a:pt x="243" y="624"/>
                  </a:lnTo>
                  <a:lnTo>
                    <a:pt x="242" y="604"/>
                  </a:lnTo>
                  <a:lnTo>
                    <a:pt x="243" y="586"/>
                  </a:lnTo>
                  <a:lnTo>
                    <a:pt x="244" y="567"/>
                  </a:lnTo>
                  <a:lnTo>
                    <a:pt x="246" y="549"/>
                  </a:lnTo>
                  <a:lnTo>
                    <a:pt x="249" y="532"/>
                  </a:lnTo>
                  <a:lnTo>
                    <a:pt x="253" y="514"/>
                  </a:lnTo>
                  <a:lnTo>
                    <a:pt x="259" y="497"/>
                  </a:lnTo>
                  <a:lnTo>
                    <a:pt x="264" y="480"/>
                  </a:lnTo>
                  <a:lnTo>
                    <a:pt x="271" y="464"/>
                  </a:lnTo>
                  <a:lnTo>
                    <a:pt x="278" y="448"/>
                  </a:lnTo>
                  <a:lnTo>
                    <a:pt x="286" y="432"/>
                  </a:lnTo>
                  <a:lnTo>
                    <a:pt x="295" y="416"/>
                  </a:lnTo>
                  <a:lnTo>
                    <a:pt x="304" y="401"/>
                  </a:lnTo>
                  <a:lnTo>
                    <a:pt x="314" y="388"/>
                  </a:lnTo>
                  <a:lnTo>
                    <a:pt x="324" y="374"/>
                  </a:lnTo>
                  <a:lnTo>
                    <a:pt x="336" y="360"/>
                  </a:lnTo>
                  <a:lnTo>
                    <a:pt x="348" y="348"/>
                  </a:lnTo>
                  <a:lnTo>
                    <a:pt x="361" y="335"/>
                  </a:lnTo>
                  <a:lnTo>
                    <a:pt x="374" y="324"/>
                  </a:lnTo>
                  <a:lnTo>
                    <a:pt x="388" y="314"/>
                  </a:lnTo>
                  <a:lnTo>
                    <a:pt x="401" y="304"/>
                  </a:lnTo>
                  <a:lnTo>
                    <a:pt x="416" y="295"/>
                  </a:lnTo>
                  <a:lnTo>
                    <a:pt x="432" y="286"/>
                  </a:lnTo>
                  <a:lnTo>
                    <a:pt x="448" y="278"/>
                  </a:lnTo>
                  <a:lnTo>
                    <a:pt x="464" y="270"/>
                  </a:lnTo>
                  <a:lnTo>
                    <a:pt x="480" y="264"/>
                  </a:lnTo>
                  <a:lnTo>
                    <a:pt x="497" y="258"/>
                  </a:lnTo>
                  <a:lnTo>
                    <a:pt x="514" y="253"/>
                  </a:lnTo>
                  <a:lnTo>
                    <a:pt x="532" y="249"/>
                  </a:lnTo>
                  <a:lnTo>
                    <a:pt x="549" y="246"/>
                  </a:lnTo>
                  <a:lnTo>
                    <a:pt x="567" y="244"/>
                  </a:lnTo>
                  <a:lnTo>
                    <a:pt x="586" y="242"/>
                  </a:lnTo>
                  <a:lnTo>
                    <a:pt x="604" y="241"/>
                  </a:lnTo>
                  <a:lnTo>
                    <a:pt x="624" y="242"/>
                  </a:lnTo>
                  <a:lnTo>
                    <a:pt x="642" y="244"/>
                  </a:lnTo>
                  <a:lnTo>
                    <a:pt x="660" y="246"/>
                  </a:lnTo>
                  <a:lnTo>
                    <a:pt x="678" y="249"/>
                  </a:lnTo>
                  <a:lnTo>
                    <a:pt x="695" y="253"/>
                  </a:lnTo>
                  <a:lnTo>
                    <a:pt x="712" y="258"/>
                  </a:lnTo>
                  <a:lnTo>
                    <a:pt x="729" y="264"/>
                  </a:lnTo>
                  <a:lnTo>
                    <a:pt x="746" y="270"/>
                  </a:lnTo>
                  <a:lnTo>
                    <a:pt x="762" y="278"/>
                  </a:lnTo>
                  <a:lnTo>
                    <a:pt x="778" y="286"/>
                  </a:lnTo>
                  <a:lnTo>
                    <a:pt x="792" y="295"/>
                  </a:lnTo>
                  <a:lnTo>
                    <a:pt x="807" y="304"/>
                  </a:lnTo>
                  <a:lnTo>
                    <a:pt x="821" y="314"/>
                  </a:lnTo>
                  <a:lnTo>
                    <a:pt x="835" y="324"/>
                  </a:lnTo>
                  <a:lnTo>
                    <a:pt x="848" y="335"/>
                  </a:lnTo>
                  <a:lnTo>
                    <a:pt x="860" y="348"/>
                  </a:lnTo>
                  <a:lnTo>
                    <a:pt x="873" y="360"/>
                  </a:lnTo>
                  <a:lnTo>
                    <a:pt x="884" y="374"/>
                  </a:lnTo>
                  <a:lnTo>
                    <a:pt x="894" y="388"/>
                  </a:lnTo>
                  <a:lnTo>
                    <a:pt x="905" y="401"/>
                  </a:lnTo>
                  <a:lnTo>
                    <a:pt x="915" y="416"/>
                  </a:lnTo>
                  <a:lnTo>
                    <a:pt x="923" y="432"/>
                  </a:lnTo>
                  <a:lnTo>
                    <a:pt x="931" y="448"/>
                  </a:lnTo>
                  <a:lnTo>
                    <a:pt x="939" y="464"/>
                  </a:lnTo>
                  <a:lnTo>
                    <a:pt x="945" y="480"/>
                  </a:lnTo>
                  <a:lnTo>
                    <a:pt x="951" y="497"/>
                  </a:lnTo>
                  <a:lnTo>
                    <a:pt x="956" y="514"/>
                  </a:lnTo>
                  <a:lnTo>
                    <a:pt x="959" y="532"/>
                  </a:lnTo>
                  <a:lnTo>
                    <a:pt x="962" y="549"/>
                  </a:lnTo>
                  <a:lnTo>
                    <a:pt x="965" y="567"/>
                  </a:lnTo>
                  <a:lnTo>
                    <a:pt x="967" y="586"/>
                  </a:lnTo>
                  <a:lnTo>
                    <a:pt x="967" y="604"/>
                  </a:lnTo>
                  <a:close/>
                </a:path>
              </a:pathLst>
            </a:custGeom>
            <a:solidFill>
              <a:srgbClr val="ADAD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9"/>
            <p:cNvSpPr>
              <a:spLocks noChangeAspect="1" noEditPoints="1"/>
            </p:cNvSpPr>
            <p:nvPr/>
          </p:nvSpPr>
          <p:spPr bwMode="auto">
            <a:xfrm>
              <a:off x="4180" y="1501"/>
              <a:ext cx="117" cy="116"/>
            </a:xfrm>
            <a:custGeom>
              <a:avLst/>
              <a:gdLst>
                <a:gd name="T0" fmla="*/ 0 w 967"/>
                <a:gd name="T1" fmla="*/ 0 h 967"/>
                <a:gd name="T2" fmla="*/ 0 w 967"/>
                <a:gd name="T3" fmla="*/ 0 h 967"/>
                <a:gd name="T4" fmla="*/ 0 w 967"/>
                <a:gd name="T5" fmla="*/ 0 h 967"/>
                <a:gd name="T6" fmla="*/ 0 w 967"/>
                <a:gd name="T7" fmla="*/ 0 h 967"/>
                <a:gd name="T8" fmla="*/ 0 w 967"/>
                <a:gd name="T9" fmla="*/ 0 h 967"/>
                <a:gd name="T10" fmla="*/ 0 w 967"/>
                <a:gd name="T11" fmla="*/ 0 h 967"/>
                <a:gd name="T12" fmla="*/ 0 w 967"/>
                <a:gd name="T13" fmla="*/ 0 h 967"/>
                <a:gd name="T14" fmla="*/ 0 w 967"/>
                <a:gd name="T15" fmla="*/ 0 h 967"/>
                <a:gd name="T16" fmla="*/ 0 w 967"/>
                <a:gd name="T17" fmla="*/ 0 h 967"/>
                <a:gd name="T18" fmla="*/ 0 w 967"/>
                <a:gd name="T19" fmla="*/ 0 h 967"/>
                <a:gd name="T20" fmla="*/ 0 w 967"/>
                <a:gd name="T21" fmla="*/ 0 h 967"/>
                <a:gd name="T22" fmla="*/ 0 w 967"/>
                <a:gd name="T23" fmla="*/ 0 h 967"/>
                <a:gd name="T24" fmla="*/ 0 w 967"/>
                <a:gd name="T25" fmla="*/ 0 h 967"/>
                <a:gd name="T26" fmla="*/ 0 w 967"/>
                <a:gd name="T27" fmla="*/ 0 h 967"/>
                <a:gd name="T28" fmla="*/ 0 w 967"/>
                <a:gd name="T29" fmla="*/ 0 h 967"/>
                <a:gd name="T30" fmla="*/ 0 w 967"/>
                <a:gd name="T31" fmla="*/ 0 h 967"/>
                <a:gd name="T32" fmla="*/ 0 w 967"/>
                <a:gd name="T33" fmla="*/ 0 h 967"/>
                <a:gd name="T34" fmla="*/ 0 w 967"/>
                <a:gd name="T35" fmla="*/ 0 h 967"/>
                <a:gd name="T36" fmla="*/ 0 w 967"/>
                <a:gd name="T37" fmla="*/ 0 h 967"/>
                <a:gd name="T38" fmla="*/ 0 w 967"/>
                <a:gd name="T39" fmla="*/ 0 h 967"/>
                <a:gd name="T40" fmla="*/ 0 w 967"/>
                <a:gd name="T41" fmla="*/ 0 h 967"/>
                <a:gd name="T42" fmla="*/ 0 w 967"/>
                <a:gd name="T43" fmla="*/ 0 h 967"/>
                <a:gd name="T44" fmla="*/ 0 w 967"/>
                <a:gd name="T45" fmla="*/ 0 h 967"/>
                <a:gd name="T46" fmla="*/ 0 w 967"/>
                <a:gd name="T47" fmla="*/ 0 h 967"/>
                <a:gd name="T48" fmla="*/ 0 w 967"/>
                <a:gd name="T49" fmla="*/ 0 h 967"/>
                <a:gd name="T50" fmla="*/ 0 w 967"/>
                <a:gd name="T51" fmla="*/ 0 h 967"/>
                <a:gd name="T52" fmla="*/ 0 w 967"/>
                <a:gd name="T53" fmla="*/ 0 h 967"/>
                <a:gd name="T54" fmla="*/ 0 w 967"/>
                <a:gd name="T55" fmla="*/ 0 h 967"/>
                <a:gd name="T56" fmla="*/ 0 w 967"/>
                <a:gd name="T57" fmla="*/ 0 h 967"/>
                <a:gd name="T58" fmla="*/ 0 w 967"/>
                <a:gd name="T59" fmla="*/ 0 h 967"/>
                <a:gd name="T60" fmla="*/ 0 w 967"/>
                <a:gd name="T61" fmla="*/ 0 h 967"/>
                <a:gd name="T62" fmla="*/ 0 w 967"/>
                <a:gd name="T63" fmla="*/ 0 h 967"/>
                <a:gd name="T64" fmla="*/ 0 w 967"/>
                <a:gd name="T65" fmla="*/ 0 h 967"/>
                <a:gd name="T66" fmla="*/ 0 w 967"/>
                <a:gd name="T67" fmla="*/ 0 h 967"/>
                <a:gd name="T68" fmla="*/ 0 w 967"/>
                <a:gd name="T69" fmla="*/ 0 h 967"/>
                <a:gd name="T70" fmla="*/ 0 w 967"/>
                <a:gd name="T71" fmla="*/ 0 h 967"/>
                <a:gd name="T72" fmla="*/ 0 w 967"/>
                <a:gd name="T73" fmla="*/ 0 h 967"/>
                <a:gd name="T74" fmla="*/ 0 w 967"/>
                <a:gd name="T75" fmla="*/ 0 h 967"/>
                <a:gd name="T76" fmla="*/ 0 w 967"/>
                <a:gd name="T77" fmla="*/ 0 h 967"/>
                <a:gd name="T78" fmla="*/ 0 w 967"/>
                <a:gd name="T79" fmla="*/ 0 h 967"/>
                <a:gd name="T80" fmla="*/ 0 w 967"/>
                <a:gd name="T81" fmla="*/ 0 h 967"/>
                <a:gd name="T82" fmla="*/ 0 w 967"/>
                <a:gd name="T83" fmla="*/ 0 h 967"/>
                <a:gd name="T84" fmla="*/ 0 w 967"/>
                <a:gd name="T85" fmla="*/ 0 h 967"/>
                <a:gd name="T86" fmla="*/ 0 w 967"/>
                <a:gd name="T87" fmla="*/ 0 h 967"/>
                <a:gd name="T88" fmla="*/ 0 w 967"/>
                <a:gd name="T89" fmla="*/ 0 h 967"/>
                <a:gd name="T90" fmla="*/ 0 w 967"/>
                <a:gd name="T91" fmla="*/ 0 h 967"/>
                <a:gd name="T92" fmla="*/ 0 w 967"/>
                <a:gd name="T93" fmla="*/ 0 h 967"/>
                <a:gd name="T94" fmla="*/ 0 w 967"/>
                <a:gd name="T95" fmla="*/ 0 h 967"/>
                <a:gd name="T96" fmla="*/ 0 w 967"/>
                <a:gd name="T97" fmla="*/ 0 h 967"/>
                <a:gd name="T98" fmla="*/ 0 w 967"/>
                <a:gd name="T99" fmla="*/ 0 h 967"/>
                <a:gd name="T100" fmla="*/ 0 w 967"/>
                <a:gd name="T101" fmla="*/ 0 h 967"/>
                <a:gd name="T102" fmla="*/ 0 w 967"/>
                <a:gd name="T103" fmla="*/ 0 h 967"/>
                <a:gd name="T104" fmla="*/ 0 w 967"/>
                <a:gd name="T105" fmla="*/ 0 h 967"/>
                <a:gd name="T106" fmla="*/ 0 w 967"/>
                <a:gd name="T107" fmla="*/ 0 h 967"/>
                <a:gd name="T108" fmla="*/ 0 w 967"/>
                <a:gd name="T109" fmla="*/ 0 h 967"/>
                <a:gd name="T110" fmla="*/ 0 w 967"/>
                <a:gd name="T111" fmla="*/ 0 h 967"/>
                <a:gd name="T112" fmla="*/ 0 w 967"/>
                <a:gd name="T113" fmla="*/ 0 h 967"/>
                <a:gd name="T114" fmla="*/ 0 w 967"/>
                <a:gd name="T115" fmla="*/ 0 h 9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67"/>
                <a:gd name="T175" fmla="*/ 0 h 967"/>
                <a:gd name="T176" fmla="*/ 967 w 967"/>
                <a:gd name="T177" fmla="*/ 967 h 9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67" h="967">
                  <a:moveTo>
                    <a:pt x="967" y="483"/>
                  </a:moveTo>
                  <a:lnTo>
                    <a:pt x="966" y="458"/>
                  </a:lnTo>
                  <a:lnTo>
                    <a:pt x="964" y="435"/>
                  </a:lnTo>
                  <a:lnTo>
                    <a:pt x="962" y="410"/>
                  </a:lnTo>
                  <a:lnTo>
                    <a:pt x="957" y="386"/>
                  </a:lnTo>
                  <a:lnTo>
                    <a:pt x="951" y="363"/>
                  </a:lnTo>
                  <a:lnTo>
                    <a:pt x="945" y="339"/>
                  </a:lnTo>
                  <a:lnTo>
                    <a:pt x="938" y="318"/>
                  </a:lnTo>
                  <a:lnTo>
                    <a:pt x="929" y="295"/>
                  </a:lnTo>
                  <a:lnTo>
                    <a:pt x="919" y="273"/>
                  </a:lnTo>
                  <a:lnTo>
                    <a:pt x="908" y="253"/>
                  </a:lnTo>
                  <a:lnTo>
                    <a:pt x="897" y="233"/>
                  </a:lnTo>
                  <a:lnTo>
                    <a:pt x="885" y="213"/>
                  </a:lnTo>
                  <a:lnTo>
                    <a:pt x="871" y="194"/>
                  </a:lnTo>
                  <a:lnTo>
                    <a:pt x="856" y="176"/>
                  </a:lnTo>
                  <a:lnTo>
                    <a:pt x="841" y="158"/>
                  </a:lnTo>
                  <a:lnTo>
                    <a:pt x="826" y="142"/>
                  </a:lnTo>
                  <a:lnTo>
                    <a:pt x="809" y="126"/>
                  </a:lnTo>
                  <a:lnTo>
                    <a:pt x="790" y="110"/>
                  </a:lnTo>
                  <a:lnTo>
                    <a:pt x="772" y="95"/>
                  </a:lnTo>
                  <a:lnTo>
                    <a:pt x="754" y="83"/>
                  </a:lnTo>
                  <a:lnTo>
                    <a:pt x="734" y="70"/>
                  </a:lnTo>
                  <a:lnTo>
                    <a:pt x="713" y="58"/>
                  </a:lnTo>
                  <a:lnTo>
                    <a:pt x="693" y="48"/>
                  </a:lnTo>
                  <a:lnTo>
                    <a:pt x="671" y="38"/>
                  </a:lnTo>
                  <a:lnTo>
                    <a:pt x="650" y="30"/>
                  </a:lnTo>
                  <a:lnTo>
                    <a:pt x="627" y="22"/>
                  </a:lnTo>
                  <a:lnTo>
                    <a:pt x="605" y="15"/>
                  </a:lnTo>
                  <a:lnTo>
                    <a:pt x="581" y="9"/>
                  </a:lnTo>
                  <a:lnTo>
                    <a:pt x="557" y="6"/>
                  </a:lnTo>
                  <a:lnTo>
                    <a:pt x="533" y="2"/>
                  </a:lnTo>
                  <a:lnTo>
                    <a:pt x="508" y="0"/>
                  </a:lnTo>
                  <a:lnTo>
                    <a:pt x="483" y="0"/>
                  </a:lnTo>
                  <a:lnTo>
                    <a:pt x="458" y="0"/>
                  </a:lnTo>
                  <a:lnTo>
                    <a:pt x="435" y="2"/>
                  </a:lnTo>
                  <a:lnTo>
                    <a:pt x="410" y="6"/>
                  </a:lnTo>
                  <a:lnTo>
                    <a:pt x="386" y="9"/>
                  </a:lnTo>
                  <a:lnTo>
                    <a:pt x="363" y="15"/>
                  </a:lnTo>
                  <a:lnTo>
                    <a:pt x="339" y="22"/>
                  </a:lnTo>
                  <a:lnTo>
                    <a:pt x="318" y="30"/>
                  </a:lnTo>
                  <a:lnTo>
                    <a:pt x="295" y="38"/>
                  </a:lnTo>
                  <a:lnTo>
                    <a:pt x="274" y="48"/>
                  </a:lnTo>
                  <a:lnTo>
                    <a:pt x="253" y="58"/>
                  </a:lnTo>
                  <a:lnTo>
                    <a:pt x="233" y="70"/>
                  </a:lnTo>
                  <a:lnTo>
                    <a:pt x="213" y="83"/>
                  </a:lnTo>
                  <a:lnTo>
                    <a:pt x="194" y="95"/>
                  </a:lnTo>
                  <a:lnTo>
                    <a:pt x="176" y="110"/>
                  </a:lnTo>
                  <a:lnTo>
                    <a:pt x="159" y="126"/>
                  </a:lnTo>
                  <a:lnTo>
                    <a:pt x="142" y="142"/>
                  </a:lnTo>
                  <a:lnTo>
                    <a:pt x="126" y="158"/>
                  </a:lnTo>
                  <a:lnTo>
                    <a:pt x="110" y="176"/>
                  </a:lnTo>
                  <a:lnTo>
                    <a:pt x="97" y="194"/>
                  </a:lnTo>
                  <a:lnTo>
                    <a:pt x="83" y="213"/>
                  </a:lnTo>
                  <a:lnTo>
                    <a:pt x="71" y="233"/>
                  </a:lnTo>
                  <a:lnTo>
                    <a:pt x="58" y="253"/>
                  </a:lnTo>
                  <a:lnTo>
                    <a:pt x="48" y="273"/>
                  </a:lnTo>
                  <a:lnTo>
                    <a:pt x="38" y="295"/>
                  </a:lnTo>
                  <a:lnTo>
                    <a:pt x="30" y="318"/>
                  </a:lnTo>
                  <a:lnTo>
                    <a:pt x="22" y="339"/>
                  </a:lnTo>
                  <a:lnTo>
                    <a:pt x="15" y="363"/>
                  </a:lnTo>
                  <a:lnTo>
                    <a:pt x="11" y="386"/>
                  </a:lnTo>
                  <a:lnTo>
                    <a:pt x="6" y="410"/>
                  </a:lnTo>
                  <a:lnTo>
                    <a:pt x="3" y="435"/>
                  </a:lnTo>
                  <a:lnTo>
                    <a:pt x="0" y="458"/>
                  </a:lnTo>
                  <a:lnTo>
                    <a:pt x="0" y="483"/>
                  </a:lnTo>
                  <a:lnTo>
                    <a:pt x="0" y="508"/>
                  </a:lnTo>
                  <a:lnTo>
                    <a:pt x="3" y="533"/>
                  </a:lnTo>
                  <a:lnTo>
                    <a:pt x="6" y="557"/>
                  </a:lnTo>
                  <a:lnTo>
                    <a:pt x="11" y="581"/>
                  </a:lnTo>
                  <a:lnTo>
                    <a:pt x="15" y="605"/>
                  </a:lnTo>
                  <a:lnTo>
                    <a:pt x="22" y="627"/>
                  </a:lnTo>
                  <a:lnTo>
                    <a:pt x="30" y="650"/>
                  </a:lnTo>
                  <a:lnTo>
                    <a:pt x="38" y="672"/>
                  </a:lnTo>
                  <a:lnTo>
                    <a:pt x="48" y="693"/>
                  </a:lnTo>
                  <a:lnTo>
                    <a:pt x="58" y="714"/>
                  </a:lnTo>
                  <a:lnTo>
                    <a:pt x="71" y="734"/>
                  </a:lnTo>
                  <a:lnTo>
                    <a:pt x="83" y="753"/>
                  </a:lnTo>
                  <a:lnTo>
                    <a:pt x="97" y="773"/>
                  </a:lnTo>
                  <a:lnTo>
                    <a:pt x="110" y="791"/>
                  </a:lnTo>
                  <a:lnTo>
                    <a:pt x="126" y="809"/>
                  </a:lnTo>
                  <a:lnTo>
                    <a:pt x="142" y="826"/>
                  </a:lnTo>
                  <a:lnTo>
                    <a:pt x="159" y="842"/>
                  </a:lnTo>
                  <a:lnTo>
                    <a:pt x="176" y="856"/>
                  </a:lnTo>
                  <a:lnTo>
                    <a:pt x="194" y="871"/>
                  </a:lnTo>
                  <a:lnTo>
                    <a:pt x="213" y="885"/>
                  </a:lnTo>
                  <a:lnTo>
                    <a:pt x="233" y="897"/>
                  </a:lnTo>
                  <a:lnTo>
                    <a:pt x="253" y="909"/>
                  </a:lnTo>
                  <a:lnTo>
                    <a:pt x="274" y="919"/>
                  </a:lnTo>
                  <a:lnTo>
                    <a:pt x="295" y="929"/>
                  </a:lnTo>
                  <a:lnTo>
                    <a:pt x="318" y="938"/>
                  </a:lnTo>
                  <a:lnTo>
                    <a:pt x="339" y="945"/>
                  </a:lnTo>
                  <a:lnTo>
                    <a:pt x="363" y="952"/>
                  </a:lnTo>
                  <a:lnTo>
                    <a:pt x="386" y="957"/>
                  </a:lnTo>
                  <a:lnTo>
                    <a:pt x="410" y="962"/>
                  </a:lnTo>
                  <a:lnTo>
                    <a:pt x="435" y="964"/>
                  </a:lnTo>
                  <a:lnTo>
                    <a:pt x="458" y="967"/>
                  </a:lnTo>
                  <a:lnTo>
                    <a:pt x="483" y="967"/>
                  </a:lnTo>
                  <a:lnTo>
                    <a:pt x="508" y="967"/>
                  </a:lnTo>
                  <a:lnTo>
                    <a:pt x="533" y="964"/>
                  </a:lnTo>
                  <a:lnTo>
                    <a:pt x="557" y="962"/>
                  </a:lnTo>
                  <a:lnTo>
                    <a:pt x="581" y="957"/>
                  </a:lnTo>
                  <a:lnTo>
                    <a:pt x="605" y="952"/>
                  </a:lnTo>
                  <a:lnTo>
                    <a:pt x="627" y="945"/>
                  </a:lnTo>
                  <a:lnTo>
                    <a:pt x="650" y="938"/>
                  </a:lnTo>
                  <a:lnTo>
                    <a:pt x="671" y="929"/>
                  </a:lnTo>
                  <a:lnTo>
                    <a:pt x="693" y="919"/>
                  </a:lnTo>
                  <a:lnTo>
                    <a:pt x="713" y="909"/>
                  </a:lnTo>
                  <a:lnTo>
                    <a:pt x="734" y="897"/>
                  </a:lnTo>
                  <a:lnTo>
                    <a:pt x="754" y="885"/>
                  </a:lnTo>
                  <a:lnTo>
                    <a:pt x="772" y="871"/>
                  </a:lnTo>
                  <a:lnTo>
                    <a:pt x="790" y="856"/>
                  </a:lnTo>
                  <a:lnTo>
                    <a:pt x="809" y="842"/>
                  </a:lnTo>
                  <a:lnTo>
                    <a:pt x="826" y="826"/>
                  </a:lnTo>
                  <a:lnTo>
                    <a:pt x="841" y="809"/>
                  </a:lnTo>
                  <a:lnTo>
                    <a:pt x="856" y="791"/>
                  </a:lnTo>
                  <a:lnTo>
                    <a:pt x="871" y="773"/>
                  </a:lnTo>
                  <a:lnTo>
                    <a:pt x="885" y="753"/>
                  </a:lnTo>
                  <a:lnTo>
                    <a:pt x="897" y="734"/>
                  </a:lnTo>
                  <a:lnTo>
                    <a:pt x="908" y="714"/>
                  </a:lnTo>
                  <a:lnTo>
                    <a:pt x="919" y="693"/>
                  </a:lnTo>
                  <a:lnTo>
                    <a:pt x="929" y="672"/>
                  </a:lnTo>
                  <a:lnTo>
                    <a:pt x="938" y="650"/>
                  </a:lnTo>
                  <a:lnTo>
                    <a:pt x="945" y="627"/>
                  </a:lnTo>
                  <a:lnTo>
                    <a:pt x="951" y="605"/>
                  </a:lnTo>
                  <a:lnTo>
                    <a:pt x="957" y="581"/>
                  </a:lnTo>
                  <a:lnTo>
                    <a:pt x="962" y="557"/>
                  </a:lnTo>
                  <a:lnTo>
                    <a:pt x="964" y="533"/>
                  </a:lnTo>
                  <a:lnTo>
                    <a:pt x="966" y="508"/>
                  </a:lnTo>
                  <a:lnTo>
                    <a:pt x="967" y="483"/>
                  </a:lnTo>
                  <a:close/>
                  <a:moveTo>
                    <a:pt x="725" y="483"/>
                  </a:moveTo>
                  <a:lnTo>
                    <a:pt x="725" y="496"/>
                  </a:lnTo>
                  <a:lnTo>
                    <a:pt x="724" y="508"/>
                  </a:lnTo>
                  <a:lnTo>
                    <a:pt x="722" y="521"/>
                  </a:lnTo>
                  <a:lnTo>
                    <a:pt x="720" y="532"/>
                  </a:lnTo>
                  <a:lnTo>
                    <a:pt x="718" y="543"/>
                  </a:lnTo>
                  <a:lnTo>
                    <a:pt x="714" y="555"/>
                  </a:lnTo>
                  <a:lnTo>
                    <a:pt x="710" y="566"/>
                  </a:lnTo>
                  <a:lnTo>
                    <a:pt x="707" y="577"/>
                  </a:lnTo>
                  <a:lnTo>
                    <a:pt x="696" y="599"/>
                  </a:lnTo>
                  <a:lnTo>
                    <a:pt x="684" y="618"/>
                  </a:lnTo>
                  <a:lnTo>
                    <a:pt x="670" y="638"/>
                  </a:lnTo>
                  <a:lnTo>
                    <a:pt x="654" y="655"/>
                  </a:lnTo>
                  <a:lnTo>
                    <a:pt x="637" y="670"/>
                  </a:lnTo>
                  <a:lnTo>
                    <a:pt x="618" y="684"/>
                  </a:lnTo>
                  <a:lnTo>
                    <a:pt x="609" y="690"/>
                  </a:lnTo>
                  <a:lnTo>
                    <a:pt x="599" y="697"/>
                  </a:lnTo>
                  <a:lnTo>
                    <a:pt x="589" y="701"/>
                  </a:lnTo>
                  <a:lnTo>
                    <a:pt x="577" y="706"/>
                  </a:lnTo>
                  <a:lnTo>
                    <a:pt x="566" y="710"/>
                  </a:lnTo>
                  <a:lnTo>
                    <a:pt x="556" y="715"/>
                  </a:lnTo>
                  <a:lnTo>
                    <a:pt x="543" y="718"/>
                  </a:lnTo>
                  <a:lnTo>
                    <a:pt x="532" y="720"/>
                  </a:lnTo>
                  <a:lnTo>
                    <a:pt x="521" y="723"/>
                  </a:lnTo>
                  <a:lnTo>
                    <a:pt x="508" y="724"/>
                  </a:lnTo>
                  <a:lnTo>
                    <a:pt x="496" y="725"/>
                  </a:lnTo>
                  <a:lnTo>
                    <a:pt x="483" y="725"/>
                  </a:lnTo>
                  <a:lnTo>
                    <a:pt x="471" y="725"/>
                  </a:lnTo>
                  <a:lnTo>
                    <a:pt x="458" y="724"/>
                  </a:lnTo>
                  <a:lnTo>
                    <a:pt x="447" y="723"/>
                  </a:lnTo>
                  <a:lnTo>
                    <a:pt x="435" y="720"/>
                  </a:lnTo>
                  <a:lnTo>
                    <a:pt x="423" y="718"/>
                  </a:lnTo>
                  <a:lnTo>
                    <a:pt x="412" y="715"/>
                  </a:lnTo>
                  <a:lnTo>
                    <a:pt x="400" y="710"/>
                  </a:lnTo>
                  <a:lnTo>
                    <a:pt x="389" y="706"/>
                  </a:lnTo>
                  <a:lnTo>
                    <a:pt x="379" y="701"/>
                  </a:lnTo>
                  <a:lnTo>
                    <a:pt x="369" y="697"/>
                  </a:lnTo>
                  <a:lnTo>
                    <a:pt x="359" y="690"/>
                  </a:lnTo>
                  <a:lnTo>
                    <a:pt x="348" y="684"/>
                  </a:lnTo>
                  <a:lnTo>
                    <a:pt x="330" y="670"/>
                  </a:lnTo>
                  <a:lnTo>
                    <a:pt x="312" y="655"/>
                  </a:lnTo>
                  <a:lnTo>
                    <a:pt x="297" y="638"/>
                  </a:lnTo>
                  <a:lnTo>
                    <a:pt x="283" y="618"/>
                  </a:lnTo>
                  <a:lnTo>
                    <a:pt x="277" y="609"/>
                  </a:lnTo>
                  <a:lnTo>
                    <a:pt x="271" y="599"/>
                  </a:lnTo>
                  <a:lnTo>
                    <a:pt x="266" y="589"/>
                  </a:lnTo>
                  <a:lnTo>
                    <a:pt x="261" y="577"/>
                  </a:lnTo>
                  <a:lnTo>
                    <a:pt x="257" y="566"/>
                  </a:lnTo>
                  <a:lnTo>
                    <a:pt x="253" y="555"/>
                  </a:lnTo>
                  <a:lnTo>
                    <a:pt x="250" y="543"/>
                  </a:lnTo>
                  <a:lnTo>
                    <a:pt x="246" y="532"/>
                  </a:lnTo>
                  <a:lnTo>
                    <a:pt x="244" y="521"/>
                  </a:lnTo>
                  <a:lnTo>
                    <a:pt x="243" y="508"/>
                  </a:lnTo>
                  <a:lnTo>
                    <a:pt x="242" y="496"/>
                  </a:lnTo>
                  <a:lnTo>
                    <a:pt x="242" y="483"/>
                  </a:lnTo>
                  <a:lnTo>
                    <a:pt x="242" y="471"/>
                  </a:lnTo>
                  <a:lnTo>
                    <a:pt x="243" y="458"/>
                  </a:lnTo>
                  <a:lnTo>
                    <a:pt x="244" y="447"/>
                  </a:lnTo>
                  <a:lnTo>
                    <a:pt x="246" y="435"/>
                  </a:lnTo>
                  <a:lnTo>
                    <a:pt x="250" y="423"/>
                  </a:lnTo>
                  <a:lnTo>
                    <a:pt x="253" y="412"/>
                  </a:lnTo>
                  <a:lnTo>
                    <a:pt x="257" y="401"/>
                  </a:lnTo>
                  <a:lnTo>
                    <a:pt x="261" y="389"/>
                  </a:lnTo>
                  <a:lnTo>
                    <a:pt x="266" y="379"/>
                  </a:lnTo>
                  <a:lnTo>
                    <a:pt x="271" y="368"/>
                  </a:lnTo>
                  <a:lnTo>
                    <a:pt x="277" y="359"/>
                  </a:lnTo>
                  <a:lnTo>
                    <a:pt x="283" y="348"/>
                  </a:lnTo>
                  <a:lnTo>
                    <a:pt x="297" y="330"/>
                  </a:lnTo>
                  <a:lnTo>
                    <a:pt x="312" y="312"/>
                  </a:lnTo>
                  <a:lnTo>
                    <a:pt x="330" y="297"/>
                  </a:lnTo>
                  <a:lnTo>
                    <a:pt x="348" y="283"/>
                  </a:lnTo>
                  <a:lnTo>
                    <a:pt x="369" y="271"/>
                  </a:lnTo>
                  <a:lnTo>
                    <a:pt x="389" y="261"/>
                  </a:lnTo>
                  <a:lnTo>
                    <a:pt x="400" y="256"/>
                  </a:lnTo>
                  <a:lnTo>
                    <a:pt x="412" y="253"/>
                  </a:lnTo>
                  <a:lnTo>
                    <a:pt x="423" y="250"/>
                  </a:lnTo>
                  <a:lnTo>
                    <a:pt x="435" y="246"/>
                  </a:lnTo>
                  <a:lnTo>
                    <a:pt x="447" y="244"/>
                  </a:lnTo>
                  <a:lnTo>
                    <a:pt x="458" y="243"/>
                  </a:lnTo>
                  <a:lnTo>
                    <a:pt x="471" y="242"/>
                  </a:lnTo>
                  <a:lnTo>
                    <a:pt x="483" y="242"/>
                  </a:lnTo>
                  <a:lnTo>
                    <a:pt x="496" y="242"/>
                  </a:lnTo>
                  <a:lnTo>
                    <a:pt x="508" y="243"/>
                  </a:lnTo>
                  <a:lnTo>
                    <a:pt x="521" y="244"/>
                  </a:lnTo>
                  <a:lnTo>
                    <a:pt x="532" y="246"/>
                  </a:lnTo>
                  <a:lnTo>
                    <a:pt x="543" y="250"/>
                  </a:lnTo>
                  <a:lnTo>
                    <a:pt x="556" y="253"/>
                  </a:lnTo>
                  <a:lnTo>
                    <a:pt x="566" y="256"/>
                  </a:lnTo>
                  <a:lnTo>
                    <a:pt x="577" y="261"/>
                  </a:lnTo>
                  <a:lnTo>
                    <a:pt x="599" y="271"/>
                  </a:lnTo>
                  <a:lnTo>
                    <a:pt x="618" y="283"/>
                  </a:lnTo>
                  <a:lnTo>
                    <a:pt x="637" y="297"/>
                  </a:lnTo>
                  <a:lnTo>
                    <a:pt x="654" y="312"/>
                  </a:lnTo>
                  <a:lnTo>
                    <a:pt x="670" y="330"/>
                  </a:lnTo>
                  <a:lnTo>
                    <a:pt x="684" y="348"/>
                  </a:lnTo>
                  <a:lnTo>
                    <a:pt x="696" y="368"/>
                  </a:lnTo>
                  <a:lnTo>
                    <a:pt x="707" y="389"/>
                  </a:lnTo>
                  <a:lnTo>
                    <a:pt x="710" y="401"/>
                  </a:lnTo>
                  <a:lnTo>
                    <a:pt x="714" y="412"/>
                  </a:lnTo>
                  <a:lnTo>
                    <a:pt x="718" y="423"/>
                  </a:lnTo>
                  <a:lnTo>
                    <a:pt x="720" y="435"/>
                  </a:lnTo>
                  <a:lnTo>
                    <a:pt x="722" y="447"/>
                  </a:lnTo>
                  <a:lnTo>
                    <a:pt x="724" y="458"/>
                  </a:lnTo>
                  <a:lnTo>
                    <a:pt x="725" y="471"/>
                  </a:lnTo>
                  <a:lnTo>
                    <a:pt x="725" y="483"/>
                  </a:lnTo>
                  <a:close/>
                </a:path>
              </a:pathLst>
            </a:custGeom>
            <a:solidFill>
              <a:srgbClr val="ADAC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60"/>
            <p:cNvSpPr>
              <a:spLocks noChangeAspect="1"/>
            </p:cNvSpPr>
            <p:nvPr/>
          </p:nvSpPr>
          <p:spPr bwMode="auto">
            <a:xfrm>
              <a:off x="4194" y="1516"/>
              <a:ext cx="87" cy="87"/>
            </a:xfrm>
            <a:custGeom>
              <a:avLst/>
              <a:gdLst>
                <a:gd name="T0" fmla="*/ 0 w 725"/>
                <a:gd name="T1" fmla="*/ 0 h 726"/>
                <a:gd name="T2" fmla="*/ 0 w 725"/>
                <a:gd name="T3" fmla="*/ 0 h 726"/>
                <a:gd name="T4" fmla="*/ 0 w 725"/>
                <a:gd name="T5" fmla="*/ 0 h 726"/>
                <a:gd name="T6" fmla="*/ 0 w 725"/>
                <a:gd name="T7" fmla="*/ 0 h 726"/>
                <a:gd name="T8" fmla="*/ 0 w 725"/>
                <a:gd name="T9" fmla="*/ 0 h 726"/>
                <a:gd name="T10" fmla="*/ 0 w 725"/>
                <a:gd name="T11" fmla="*/ 0 h 726"/>
                <a:gd name="T12" fmla="*/ 0 w 725"/>
                <a:gd name="T13" fmla="*/ 0 h 726"/>
                <a:gd name="T14" fmla="*/ 0 w 725"/>
                <a:gd name="T15" fmla="*/ 0 h 726"/>
                <a:gd name="T16" fmla="*/ 0 w 725"/>
                <a:gd name="T17" fmla="*/ 0 h 726"/>
                <a:gd name="T18" fmla="*/ 0 w 725"/>
                <a:gd name="T19" fmla="*/ 0 h 726"/>
                <a:gd name="T20" fmla="*/ 0 w 725"/>
                <a:gd name="T21" fmla="*/ 0 h 726"/>
                <a:gd name="T22" fmla="*/ 0 w 725"/>
                <a:gd name="T23" fmla="*/ 0 h 726"/>
                <a:gd name="T24" fmla="*/ 0 w 725"/>
                <a:gd name="T25" fmla="*/ 0 h 726"/>
                <a:gd name="T26" fmla="*/ 0 w 725"/>
                <a:gd name="T27" fmla="*/ 0 h 726"/>
                <a:gd name="T28" fmla="*/ 0 w 725"/>
                <a:gd name="T29" fmla="*/ 0 h 726"/>
                <a:gd name="T30" fmla="*/ 0 w 725"/>
                <a:gd name="T31" fmla="*/ 0 h 726"/>
                <a:gd name="T32" fmla="*/ 0 w 725"/>
                <a:gd name="T33" fmla="*/ 0 h 726"/>
                <a:gd name="T34" fmla="*/ 0 w 725"/>
                <a:gd name="T35" fmla="*/ 0 h 726"/>
                <a:gd name="T36" fmla="*/ 0 w 725"/>
                <a:gd name="T37" fmla="*/ 0 h 726"/>
                <a:gd name="T38" fmla="*/ 0 w 725"/>
                <a:gd name="T39" fmla="*/ 0 h 726"/>
                <a:gd name="T40" fmla="*/ 0 w 725"/>
                <a:gd name="T41" fmla="*/ 0 h 726"/>
                <a:gd name="T42" fmla="*/ 0 w 725"/>
                <a:gd name="T43" fmla="*/ 0 h 726"/>
                <a:gd name="T44" fmla="*/ 0 w 725"/>
                <a:gd name="T45" fmla="*/ 0 h 726"/>
                <a:gd name="T46" fmla="*/ 0 w 725"/>
                <a:gd name="T47" fmla="*/ 0 h 726"/>
                <a:gd name="T48" fmla="*/ 0 w 725"/>
                <a:gd name="T49" fmla="*/ 0 h 726"/>
                <a:gd name="T50" fmla="*/ 0 w 725"/>
                <a:gd name="T51" fmla="*/ 0 h 726"/>
                <a:gd name="T52" fmla="*/ 0 w 725"/>
                <a:gd name="T53" fmla="*/ 0 h 726"/>
                <a:gd name="T54" fmla="*/ 0 w 725"/>
                <a:gd name="T55" fmla="*/ 0 h 726"/>
                <a:gd name="T56" fmla="*/ 0 w 725"/>
                <a:gd name="T57" fmla="*/ 0 h 726"/>
                <a:gd name="T58" fmla="*/ 0 w 725"/>
                <a:gd name="T59" fmla="*/ 0 h 726"/>
                <a:gd name="T60" fmla="*/ 0 w 725"/>
                <a:gd name="T61" fmla="*/ 0 h 726"/>
                <a:gd name="T62" fmla="*/ 0 w 725"/>
                <a:gd name="T63" fmla="*/ 0 h 726"/>
                <a:gd name="T64" fmla="*/ 0 w 725"/>
                <a:gd name="T65" fmla="*/ 0 h 726"/>
                <a:gd name="T66" fmla="*/ 0 w 725"/>
                <a:gd name="T67" fmla="*/ 0 h 726"/>
                <a:gd name="T68" fmla="*/ 0 w 725"/>
                <a:gd name="T69" fmla="*/ 0 h 726"/>
                <a:gd name="T70" fmla="*/ 0 w 725"/>
                <a:gd name="T71" fmla="*/ 0 h 726"/>
                <a:gd name="T72" fmla="*/ 0 w 725"/>
                <a:gd name="T73" fmla="*/ 0 h 726"/>
                <a:gd name="T74" fmla="*/ 0 w 725"/>
                <a:gd name="T75" fmla="*/ 0 h 726"/>
                <a:gd name="T76" fmla="*/ 0 w 725"/>
                <a:gd name="T77" fmla="*/ 0 h 726"/>
                <a:gd name="T78" fmla="*/ 0 w 725"/>
                <a:gd name="T79" fmla="*/ 0 h 726"/>
                <a:gd name="T80" fmla="*/ 0 w 725"/>
                <a:gd name="T81" fmla="*/ 0 h 726"/>
                <a:gd name="T82" fmla="*/ 0 w 725"/>
                <a:gd name="T83" fmla="*/ 0 h 726"/>
                <a:gd name="T84" fmla="*/ 0 w 725"/>
                <a:gd name="T85" fmla="*/ 0 h 7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5"/>
                <a:gd name="T130" fmla="*/ 0 h 726"/>
                <a:gd name="T131" fmla="*/ 725 w 725"/>
                <a:gd name="T132" fmla="*/ 726 h 7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5" h="726">
                  <a:moveTo>
                    <a:pt x="725" y="363"/>
                  </a:moveTo>
                  <a:lnTo>
                    <a:pt x="725" y="345"/>
                  </a:lnTo>
                  <a:lnTo>
                    <a:pt x="723" y="326"/>
                  </a:lnTo>
                  <a:lnTo>
                    <a:pt x="720" y="308"/>
                  </a:lnTo>
                  <a:lnTo>
                    <a:pt x="717" y="291"/>
                  </a:lnTo>
                  <a:lnTo>
                    <a:pt x="714" y="273"/>
                  </a:lnTo>
                  <a:lnTo>
                    <a:pt x="709" y="256"/>
                  </a:lnTo>
                  <a:lnTo>
                    <a:pt x="703" y="239"/>
                  </a:lnTo>
                  <a:lnTo>
                    <a:pt x="697" y="223"/>
                  </a:lnTo>
                  <a:lnTo>
                    <a:pt x="689" y="207"/>
                  </a:lnTo>
                  <a:lnTo>
                    <a:pt x="681" y="191"/>
                  </a:lnTo>
                  <a:lnTo>
                    <a:pt x="673" y="175"/>
                  </a:lnTo>
                  <a:lnTo>
                    <a:pt x="663" y="160"/>
                  </a:lnTo>
                  <a:lnTo>
                    <a:pt x="652" y="147"/>
                  </a:lnTo>
                  <a:lnTo>
                    <a:pt x="642" y="133"/>
                  </a:lnTo>
                  <a:lnTo>
                    <a:pt x="631" y="119"/>
                  </a:lnTo>
                  <a:lnTo>
                    <a:pt x="618" y="107"/>
                  </a:lnTo>
                  <a:lnTo>
                    <a:pt x="606" y="94"/>
                  </a:lnTo>
                  <a:lnTo>
                    <a:pt x="593" y="83"/>
                  </a:lnTo>
                  <a:lnTo>
                    <a:pt x="579" y="73"/>
                  </a:lnTo>
                  <a:lnTo>
                    <a:pt x="565" y="63"/>
                  </a:lnTo>
                  <a:lnTo>
                    <a:pt x="550" y="54"/>
                  </a:lnTo>
                  <a:lnTo>
                    <a:pt x="536" y="45"/>
                  </a:lnTo>
                  <a:lnTo>
                    <a:pt x="520" y="37"/>
                  </a:lnTo>
                  <a:lnTo>
                    <a:pt x="504" y="29"/>
                  </a:lnTo>
                  <a:lnTo>
                    <a:pt x="487" y="23"/>
                  </a:lnTo>
                  <a:lnTo>
                    <a:pt x="470" y="17"/>
                  </a:lnTo>
                  <a:lnTo>
                    <a:pt x="453" y="12"/>
                  </a:lnTo>
                  <a:lnTo>
                    <a:pt x="436" y="8"/>
                  </a:lnTo>
                  <a:lnTo>
                    <a:pt x="418" y="5"/>
                  </a:lnTo>
                  <a:lnTo>
                    <a:pt x="400" y="3"/>
                  </a:lnTo>
                  <a:lnTo>
                    <a:pt x="382" y="1"/>
                  </a:lnTo>
                  <a:lnTo>
                    <a:pt x="362" y="0"/>
                  </a:lnTo>
                  <a:lnTo>
                    <a:pt x="344" y="1"/>
                  </a:lnTo>
                  <a:lnTo>
                    <a:pt x="325" y="3"/>
                  </a:lnTo>
                  <a:lnTo>
                    <a:pt x="307" y="5"/>
                  </a:lnTo>
                  <a:lnTo>
                    <a:pt x="290" y="8"/>
                  </a:lnTo>
                  <a:lnTo>
                    <a:pt x="272" y="12"/>
                  </a:lnTo>
                  <a:lnTo>
                    <a:pt x="255" y="17"/>
                  </a:lnTo>
                  <a:lnTo>
                    <a:pt x="238" y="23"/>
                  </a:lnTo>
                  <a:lnTo>
                    <a:pt x="222" y="29"/>
                  </a:lnTo>
                  <a:lnTo>
                    <a:pt x="206" y="37"/>
                  </a:lnTo>
                  <a:lnTo>
                    <a:pt x="190" y="45"/>
                  </a:lnTo>
                  <a:lnTo>
                    <a:pt x="174" y="54"/>
                  </a:lnTo>
                  <a:lnTo>
                    <a:pt x="159" y="63"/>
                  </a:lnTo>
                  <a:lnTo>
                    <a:pt x="146" y="73"/>
                  </a:lnTo>
                  <a:lnTo>
                    <a:pt x="132" y="83"/>
                  </a:lnTo>
                  <a:lnTo>
                    <a:pt x="119" y="94"/>
                  </a:lnTo>
                  <a:lnTo>
                    <a:pt x="106" y="107"/>
                  </a:lnTo>
                  <a:lnTo>
                    <a:pt x="94" y="119"/>
                  </a:lnTo>
                  <a:lnTo>
                    <a:pt x="82" y="133"/>
                  </a:lnTo>
                  <a:lnTo>
                    <a:pt x="72" y="147"/>
                  </a:lnTo>
                  <a:lnTo>
                    <a:pt x="62" y="160"/>
                  </a:lnTo>
                  <a:lnTo>
                    <a:pt x="53" y="175"/>
                  </a:lnTo>
                  <a:lnTo>
                    <a:pt x="44" y="191"/>
                  </a:lnTo>
                  <a:lnTo>
                    <a:pt x="36" y="207"/>
                  </a:lnTo>
                  <a:lnTo>
                    <a:pt x="29" y="223"/>
                  </a:lnTo>
                  <a:lnTo>
                    <a:pt x="22" y="239"/>
                  </a:lnTo>
                  <a:lnTo>
                    <a:pt x="17" y="256"/>
                  </a:lnTo>
                  <a:lnTo>
                    <a:pt x="11" y="273"/>
                  </a:lnTo>
                  <a:lnTo>
                    <a:pt x="7" y="291"/>
                  </a:lnTo>
                  <a:lnTo>
                    <a:pt x="4" y="308"/>
                  </a:lnTo>
                  <a:lnTo>
                    <a:pt x="2" y="326"/>
                  </a:lnTo>
                  <a:lnTo>
                    <a:pt x="1" y="345"/>
                  </a:lnTo>
                  <a:lnTo>
                    <a:pt x="0" y="363"/>
                  </a:lnTo>
                  <a:lnTo>
                    <a:pt x="1" y="383"/>
                  </a:lnTo>
                  <a:lnTo>
                    <a:pt x="2" y="401"/>
                  </a:lnTo>
                  <a:lnTo>
                    <a:pt x="4" y="419"/>
                  </a:lnTo>
                  <a:lnTo>
                    <a:pt x="7" y="437"/>
                  </a:lnTo>
                  <a:lnTo>
                    <a:pt x="11" y="454"/>
                  </a:lnTo>
                  <a:lnTo>
                    <a:pt x="17" y="471"/>
                  </a:lnTo>
                  <a:lnTo>
                    <a:pt x="22" y="488"/>
                  </a:lnTo>
                  <a:lnTo>
                    <a:pt x="29" y="505"/>
                  </a:lnTo>
                  <a:lnTo>
                    <a:pt x="36" y="521"/>
                  </a:lnTo>
                  <a:lnTo>
                    <a:pt x="44" y="537"/>
                  </a:lnTo>
                  <a:lnTo>
                    <a:pt x="53" y="552"/>
                  </a:lnTo>
                  <a:lnTo>
                    <a:pt x="62" y="566"/>
                  </a:lnTo>
                  <a:lnTo>
                    <a:pt x="72" y="580"/>
                  </a:lnTo>
                  <a:lnTo>
                    <a:pt x="82" y="594"/>
                  </a:lnTo>
                  <a:lnTo>
                    <a:pt x="94" y="607"/>
                  </a:lnTo>
                  <a:lnTo>
                    <a:pt x="106" y="620"/>
                  </a:lnTo>
                  <a:lnTo>
                    <a:pt x="119" y="632"/>
                  </a:lnTo>
                  <a:lnTo>
                    <a:pt x="132" y="643"/>
                  </a:lnTo>
                  <a:lnTo>
                    <a:pt x="146" y="654"/>
                  </a:lnTo>
                  <a:lnTo>
                    <a:pt x="159" y="664"/>
                  </a:lnTo>
                  <a:lnTo>
                    <a:pt x="174" y="674"/>
                  </a:lnTo>
                  <a:lnTo>
                    <a:pt x="190" y="682"/>
                  </a:lnTo>
                  <a:lnTo>
                    <a:pt x="206" y="690"/>
                  </a:lnTo>
                  <a:lnTo>
                    <a:pt x="222" y="698"/>
                  </a:lnTo>
                  <a:lnTo>
                    <a:pt x="238" y="704"/>
                  </a:lnTo>
                  <a:lnTo>
                    <a:pt x="255" y="709"/>
                  </a:lnTo>
                  <a:lnTo>
                    <a:pt x="272" y="715"/>
                  </a:lnTo>
                  <a:lnTo>
                    <a:pt x="290" y="718"/>
                  </a:lnTo>
                  <a:lnTo>
                    <a:pt x="307" y="722"/>
                  </a:lnTo>
                  <a:lnTo>
                    <a:pt x="325" y="724"/>
                  </a:lnTo>
                  <a:lnTo>
                    <a:pt x="344" y="725"/>
                  </a:lnTo>
                  <a:lnTo>
                    <a:pt x="362" y="726"/>
                  </a:lnTo>
                  <a:lnTo>
                    <a:pt x="382" y="725"/>
                  </a:lnTo>
                  <a:lnTo>
                    <a:pt x="400" y="724"/>
                  </a:lnTo>
                  <a:lnTo>
                    <a:pt x="418" y="722"/>
                  </a:lnTo>
                  <a:lnTo>
                    <a:pt x="436" y="718"/>
                  </a:lnTo>
                  <a:lnTo>
                    <a:pt x="453" y="715"/>
                  </a:lnTo>
                  <a:lnTo>
                    <a:pt x="470" y="709"/>
                  </a:lnTo>
                  <a:lnTo>
                    <a:pt x="487" y="704"/>
                  </a:lnTo>
                  <a:lnTo>
                    <a:pt x="504" y="698"/>
                  </a:lnTo>
                  <a:lnTo>
                    <a:pt x="520" y="690"/>
                  </a:lnTo>
                  <a:lnTo>
                    <a:pt x="536" y="682"/>
                  </a:lnTo>
                  <a:lnTo>
                    <a:pt x="550" y="674"/>
                  </a:lnTo>
                  <a:lnTo>
                    <a:pt x="565" y="664"/>
                  </a:lnTo>
                  <a:lnTo>
                    <a:pt x="579" y="654"/>
                  </a:lnTo>
                  <a:lnTo>
                    <a:pt x="593" y="643"/>
                  </a:lnTo>
                  <a:lnTo>
                    <a:pt x="606" y="632"/>
                  </a:lnTo>
                  <a:lnTo>
                    <a:pt x="618" y="620"/>
                  </a:lnTo>
                  <a:lnTo>
                    <a:pt x="631" y="607"/>
                  </a:lnTo>
                  <a:lnTo>
                    <a:pt x="642" y="594"/>
                  </a:lnTo>
                  <a:lnTo>
                    <a:pt x="652" y="580"/>
                  </a:lnTo>
                  <a:lnTo>
                    <a:pt x="663" y="566"/>
                  </a:lnTo>
                  <a:lnTo>
                    <a:pt x="673" y="552"/>
                  </a:lnTo>
                  <a:lnTo>
                    <a:pt x="681" y="537"/>
                  </a:lnTo>
                  <a:lnTo>
                    <a:pt x="689" y="521"/>
                  </a:lnTo>
                  <a:lnTo>
                    <a:pt x="697" y="505"/>
                  </a:lnTo>
                  <a:lnTo>
                    <a:pt x="703" y="488"/>
                  </a:lnTo>
                  <a:lnTo>
                    <a:pt x="709" y="471"/>
                  </a:lnTo>
                  <a:lnTo>
                    <a:pt x="714" y="454"/>
                  </a:lnTo>
                  <a:lnTo>
                    <a:pt x="717" y="437"/>
                  </a:lnTo>
                  <a:lnTo>
                    <a:pt x="720" y="419"/>
                  </a:lnTo>
                  <a:lnTo>
                    <a:pt x="723" y="401"/>
                  </a:lnTo>
                  <a:lnTo>
                    <a:pt x="725" y="383"/>
                  </a:lnTo>
                  <a:lnTo>
                    <a:pt x="725" y="363"/>
                  </a:lnTo>
                  <a:close/>
                </a:path>
              </a:pathLst>
            </a:custGeom>
            <a:solidFill>
              <a:srgbClr val="ACAB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61"/>
            <p:cNvSpPr>
              <a:spLocks noChangeAspect="1"/>
            </p:cNvSpPr>
            <p:nvPr/>
          </p:nvSpPr>
          <p:spPr bwMode="auto">
            <a:xfrm>
              <a:off x="4208" y="1531"/>
              <a:ext cx="59" cy="58"/>
            </a:xfrm>
            <a:custGeom>
              <a:avLst/>
              <a:gdLst>
                <a:gd name="T0" fmla="*/ 0 w 483"/>
                <a:gd name="T1" fmla="*/ 0 h 483"/>
                <a:gd name="T2" fmla="*/ 0 w 483"/>
                <a:gd name="T3" fmla="*/ 0 h 483"/>
                <a:gd name="T4" fmla="*/ 0 w 483"/>
                <a:gd name="T5" fmla="*/ 0 h 483"/>
                <a:gd name="T6" fmla="*/ 0 w 483"/>
                <a:gd name="T7" fmla="*/ 0 h 483"/>
                <a:gd name="T8" fmla="*/ 0 w 483"/>
                <a:gd name="T9" fmla="*/ 0 h 483"/>
                <a:gd name="T10" fmla="*/ 0 w 483"/>
                <a:gd name="T11" fmla="*/ 0 h 483"/>
                <a:gd name="T12" fmla="*/ 0 w 483"/>
                <a:gd name="T13" fmla="*/ 0 h 483"/>
                <a:gd name="T14" fmla="*/ 0 w 483"/>
                <a:gd name="T15" fmla="*/ 0 h 483"/>
                <a:gd name="T16" fmla="*/ 0 w 483"/>
                <a:gd name="T17" fmla="*/ 0 h 483"/>
                <a:gd name="T18" fmla="*/ 0 w 483"/>
                <a:gd name="T19" fmla="*/ 0 h 483"/>
                <a:gd name="T20" fmla="*/ 0 w 483"/>
                <a:gd name="T21" fmla="*/ 0 h 483"/>
                <a:gd name="T22" fmla="*/ 0 w 483"/>
                <a:gd name="T23" fmla="*/ 0 h 483"/>
                <a:gd name="T24" fmla="*/ 0 w 483"/>
                <a:gd name="T25" fmla="*/ 0 h 483"/>
                <a:gd name="T26" fmla="*/ 0 w 483"/>
                <a:gd name="T27" fmla="*/ 0 h 483"/>
                <a:gd name="T28" fmla="*/ 0 w 483"/>
                <a:gd name="T29" fmla="*/ 0 h 483"/>
                <a:gd name="T30" fmla="*/ 0 w 483"/>
                <a:gd name="T31" fmla="*/ 0 h 483"/>
                <a:gd name="T32" fmla="*/ 0 w 483"/>
                <a:gd name="T33" fmla="*/ 0 h 483"/>
                <a:gd name="T34" fmla="*/ 0 w 483"/>
                <a:gd name="T35" fmla="*/ 0 h 483"/>
                <a:gd name="T36" fmla="*/ 0 w 483"/>
                <a:gd name="T37" fmla="*/ 0 h 483"/>
                <a:gd name="T38" fmla="*/ 0 w 483"/>
                <a:gd name="T39" fmla="*/ 0 h 483"/>
                <a:gd name="T40" fmla="*/ 0 w 483"/>
                <a:gd name="T41" fmla="*/ 0 h 483"/>
                <a:gd name="T42" fmla="*/ 0 w 483"/>
                <a:gd name="T43" fmla="*/ 0 h 483"/>
                <a:gd name="T44" fmla="*/ 0 w 483"/>
                <a:gd name="T45" fmla="*/ 0 h 483"/>
                <a:gd name="T46" fmla="*/ 0 w 483"/>
                <a:gd name="T47" fmla="*/ 0 h 483"/>
                <a:gd name="T48" fmla="*/ 0 w 483"/>
                <a:gd name="T49" fmla="*/ 0 h 483"/>
                <a:gd name="T50" fmla="*/ 0 w 483"/>
                <a:gd name="T51" fmla="*/ 0 h 483"/>
                <a:gd name="T52" fmla="*/ 0 w 483"/>
                <a:gd name="T53" fmla="*/ 0 h 483"/>
                <a:gd name="T54" fmla="*/ 0 w 483"/>
                <a:gd name="T55" fmla="*/ 0 h 483"/>
                <a:gd name="T56" fmla="*/ 0 w 483"/>
                <a:gd name="T57" fmla="*/ 0 h 483"/>
                <a:gd name="T58" fmla="*/ 0 w 483"/>
                <a:gd name="T59" fmla="*/ 0 h 483"/>
                <a:gd name="T60" fmla="*/ 0 w 483"/>
                <a:gd name="T61" fmla="*/ 0 h 483"/>
                <a:gd name="T62" fmla="*/ 0 w 483"/>
                <a:gd name="T63" fmla="*/ 0 h 483"/>
                <a:gd name="T64" fmla="*/ 0 w 483"/>
                <a:gd name="T65" fmla="*/ 0 h 483"/>
                <a:gd name="T66" fmla="*/ 0 w 483"/>
                <a:gd name="T67" fmla="*/ 0 h 483"/>
                <a:gd name="T68" fmla="*/ 0 w 483"/>
                <a:gd name="T69" fmla="*/ 0 h 483"/>
                <a:gd name="T70" fmla="*/ 0 w 483"/>
                <a:gd name="T71" fmla="*/ 0 h 483"/>
                <a:gd name="T72" fmla="*/ 0 w 483"/>
                <a:gd name="T73" fmla="*/ 0 h 483"/>
                <a:gd name="T74" fmla="*/ 0 w 483"/>
                <a:gd name="T75" fmla="*/ 0 h 483"/>
                <a:gd name="T76" fmla="*/ 0 w 483"/>
                <a:gd name="T77" fmla="*/ 0 h 483"/>
                <a:gd name="T78" fmla="*/ 0 w 483"/>
                <a:gd name="T79" fmla="*/ 0 h 483"/>
                <a:gd name="T80" fmla="*/ 0 w 483"/>
                <a:gd name="T81" fmla="*/ 0 h 483"/>
                <a:gd name="T82" fmla="*/ 0 w 483"/>
                <a:gd name="T83" fmla="*/ 0 h 483"/>
                <a:gd name="T84" fmla="*/ 0 w 483"/>
                <a:gd name="T85" fmla="*/ 0 h 483"/>
                <a:gd name="T86" fmla="*/ 0 w 483"/>
                <a:gd name="T87" fmla="*/ 0 h 483"/>
                <a:gd name="T88" fmla="*/ 0 w 483"/>
                <a:gd name="T89" fmla="*/ 0 h 483"/>
                <a:gd name="T90" fmla="*/ 0 w 483"/>
                <a:gd name="T91" fmla="*/ 0 h 483"/>
                <a:gd name="T92" fmla="*/ 0 w 483"/>
                <a:gd name="T93" fmla="*/ 0 h 483"/>
                <a:gd name="T94" fmla="*/ 0 w 483"/>
                <a:gd name="T95" fmla="*/ 0 h 483"/>
                <a:gd name="T96" fmla="*/ 0 w 483"/>
                <a:gd name="T97" fmla="*/ 0 h 483"/>
                <a:gd name="T98" fmla="*/ 0 w 483"/>
                <a:gd name="T99" fmla="*/ 0 h 483"/>
                <a:gd name="T100" fmla="*/ 0 w 483"/>
                <a:gd name="T101" fmla="*/ 0 h 483"/>
                <a:gd name="T102" fmla="*/ 0 w 483"/>
                <a:gd name="T103" fmla="*/ 0 h 4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3"/>
                <a:gd name="T157" fmla="*/ 0 h 483"/>
                <a:gd name="T158" fmla="*/ 483 w 483"/>
                <a:gd name="T159" fmla="*/ 483 h 4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3" h="483">
                  <a:moveTo>
                    <a:pt x="483" y="241"/>
                  </a:moveTo>
                  <a:lnTo>
                    <a:pt x="483" y="229"/>
                  </a:lnTo>
                  <a:lnTo>
                    <a:pt x="482" y="216"/>
                  </a:lnTo>
                  <a:lnTo>
                    <a:pt x="480" y="205"/>
                  </a:lnTo>
                  <a:lnTo>
                    <a:pt x="478" y="193"/>
                  </a:lnTo>
                  <a:lnTo>
                    <a:pt x="476" y="181"/>
                  </a:lnTo>
                  <a:lnTo>
                    <a:pt x="472" y="170"/>
                  </a:lnTo>
                  <a:lnTo>
                    <a:pt x="468" y="159"/>
                  </a:lnTo>
                  <a:lnTo>
                    <a:pt x="465" y="147"/>
                  </a:lnTo>
                  <a:lnTo>
                    <a:pt x="454" y="126"/>
                  </a:lnTo>
                  <a:lnTo>
                    <a:pt x="442" y="106"/>
                  </a:lnTo>
                  <a:lnTo>
                    <a:pt x="428" y="88"/>
                  </a:lnTo>
                  <a:lnTo>
                    <a:pt x="412" y="70"/>
                  </a:lnTo>
                  <a:lnTo>
                    <a:pt x="395" y="55"/>
                  </a:lnTo>
                  <a:lnTo>
                    <a:pt x="376" y="41"/>
                  </a:lnTo>
                  <a:lnTo>
                    <a:pt x="357" y="29"/>
                  </a:lnTo>
                  <a:lnTo>
                    <a:pt x="335" y="19"/>
                  </a:lnTo>
                  <a:lnTo>
                    <a:pt x="324" y="14"/>
                  </a:lnTo>
                  <a:lnTo>
                    <a:pt x="314" y="11"/>
                  </a:lnTo>
                  <a:lnTo>
                    <a:pt x="301" y="8"/>
                  </a:lnTo>
                  <a:lnTo>
                    <a:pt x="290" y="4"/>
                  </a:lnTo>
                  <a:lnTo>
                    <a:pt x="279" y="2"/>
                  </a:lnTo>
                  <a:lnTo>
                    <a:pt x="266" y="1"/>
                  </a:lnTo>
                  <a:lnTo>
                    <a:pt x="254" y="0"/>
                  </a:lnTo>
                  <a:lnTo>
                    <a:pt x="241" y="0"/>
                  </a:lnTo>
                  <a:lnTo>
                    <a:pt x="229" y="0"/>
                  </a:lnTo>
                  <a:lnTo>
                    <a:pt x="216" y="1"/>
                  </a:lnTo>
                  <a:lnTo>
                    <a:pt x="205" y="2"/>
                  </a:lnTo>
                  <a:lnTo>
                    <a:pt x="193" y="4"/>
                  </a:lnTo>
                  <a:lnTo>
                    <a:pt x="181" y="8"/>
                  </a:lnTo>
                  <a:lnTo>
                    <a:pt x="170" y="11"/>
                  </a:lnTo>
                  <a:lnTo>
                    <a:pt x="158" y="14"/>
                  </a:lnTo>
                  <a:lnTo>
                    <a:pt x="147" y="19"/>
                  </a:lnTo>
                  <a:lnTo>
                    <a:pt x="127" y="29"/>
                  </a:lnTo>
                  <a:lnTo>
                    <a:pt x="106" y="41"/>
                  </a:lnTo>
                  <a:lnTo>
                    <a:pt x="88" y="55"/>
                  </a:lnTo>
                  <a:lnTo>
                    <a:pt x="70" y="70"/>
                  </a:lnTo>
                  <a:lnTo>
                    <a:pt x="55" y="88"/>
                  </a:lnTo>
                  <a:lnTo>
                    <a:pt x="41" y="106"/>
                  </a:lnTo>
                  <a:lnTo>
                    <a:pt x="35" y="117"/>
                  </a:lnTo>
                  <a:lnTo>
                    <a:pt x="29" y="126"/>
                  </a:lnTo>
                  <a:lnTo>
                    <a:pt x="24" y="137"/>
                  </a:lnTo>
                  <a:lnTo>
                    <a:pt x="19" y="147"/>
                  </a:lnTo>
                  <a:lnTo>
                    <a:pt x="15" y="159"/>
                  </a:lnTo>
                  <a:lnTo>
                    <a:pt x="11" y="170"/>
                  </a:lnTo>
                  <a:lnTo>
                    <a:pt x="8" y="181"/>
                  </a:lnTo>
                  <a:lnTo>
                    <a:pt x="4" y="193"/>
                  </a:lnTo>
                  <a:lnTo>
                    <a:pt x="2" y="205"/>
                  </a:lnTo>
                  <a:lnTo>
                    <a:pt x="1" y="216"/>
                  </a:lnTo>
                  <a:lnTo>
                    <a:pt x="0" y="229"/>
                  </a:lnTo>
                  <a:lnTo>
                    <a:pt x="0" y="241"/>
                  </a:lnTo>
                  <a:lnTo>
                    <a:pt x="0" y="254"/>
                  </a:lnTo>
                  <a:lnTo>
                    <a:pt x="1" y="266"/>
                  </a:lnTo>
                  <a:lnTo>
                    <a:pt x="2" y="279"/>
                  </a:lnTo>
                  <a:lnTo>
                    <a:pt x="4" y="290"/>
                  </a:lnTo>
                  <a:lnTo>
                    <a:pt x="8" y="301"/>
                  </a:lnTo>
                  <a:lnTo>
                    <a:pt x="11" y="313"/>
                  </a:lnTo>
                  <a:lnTo>
                    <a:pt x="15" y="324"/>
                  </a:lnTo>
                  <a:lnTo>
                    <a:pt x="19" y="335"/>
                  </a:lnTo>
                  <a:lnTo>
                    <a:pt x="24" y="347"/>
                  </a:lnTo>
                  <a:lnTo>
                    <a:pt x="29" y="357"/>
                  </a:lnTo>
                  <a:lnTo>
                    <a:pt x="35" y="367"/>
                  </a:lnTo>
                  <a:lnTo>
                    <a:pt x="41" y="376"/>
                  </a:lnTo>
                  <a:lnTo>
                    <a:pt x="55" y="396"/>
                  </a:lnTo>
                  <a:lnTo>
                    <a:pt x="70" y="413"/>
                  </a:lnTo>
                  <a:lnTo>
                    <a:pt x="88" y="428"/>
                  </a:lnTo>
                  <a:lnTo>
                    <a:pt x="106" y="442"/>
                  </a:lnTo>
                  <a:lnTo>
                    <a:pt x="117" y="448"/>
                  </a:lnTo>
                  <a:lnTo>
                    <a:pt x="127" y="455"/>
                  </a:lnTo>
                  <a:lnTo>
                    <a:pt x="137" y="459"/>
                  </a:lnTo>
                  <a:lnTo>
                    <a:pt x="147" y="464"/>
                  </a:lnTo>
                  <a:lnTo>
                    <a:pt x="158" y="468"/>
                  </a:lnTo>
                  <a:lnTo>
                    <a:pt x="170" y="473"/>
                  </a:lnTo>
                  <a:lnTo>
                    <a:pt x="181" y="476"/>
                  </a:lnTo>
                  <a:lnTo>
                    <a:pt x="193" y="478"/>
                  </a:lnTo>
                  <a:lnTo>
                    <a:pt x="205" y="481"/>
                  </a:lnTo>
                  <a:lnTo>
                    <a:pt x="216" y="482"/>
                  </a:lnTo>
                  <a:lnTo>
                    <a:pt x="229" y="483"/>
                  </a:lnTo>
                  <a:lnTo>
                    <a:pt x="241" y="483"/>
                  </a:lnTo>
                  <a:lnTo>
                    <a:pt x="254" y="483"/>
                  </a:lnTo>
                  <a:lnTo>
                    <a:pt x="266" y="482"/>
                  </a:lnTo>
                  <a:lnTo>
                    <a:pt x="279" y="481"/>
                  </a:lnTo>
                  <a:lnTo>
                    <a:pt x="290" y="478"/>
                  </a:lnTo>
                  <a:lnTo>
                    <a:pt x="301" y="476"/>
                  </a:lnTo>
                  <a:lnTo>
                    <a:pt x="314" y="473"/>
                  </a:lnTo>
                  <a:lnTo>
                    <a:pt x="324" y="468"/>
                  </a:lnTo>
                  <a:lnTo>
                    <a:pt x="335" y="464"/>
                  </a:lnTo>
                  <a:lnTo>
                    <a:pt x="347" y="459"/>
                  </a:lnTo>
                  <a:lnTo>
                    <a:pt x="357" y="455"/>
                  </a:lnTo>
                  <a:lnTo>
                    <a:pt x="367" y="448"/>
                  </a:lnTo>
                  <a:lnTo>
                    <a:pt x="376" y="442"/>
                  </a:lnTo>
                  <a:lnTo>
                    <a:pt x="395" y="428"/>
                  </a:lnTo>
                  <a:lnTo>
                    <a:pt x="412" y="413"/>
                  </a:lnTo>
                  <a:lnTo>
                    <a:pt x="428" y="396"/>
                  </a:lnTo>
                  <a:lnTo>
                    <a:pt x="442" y="376"/>
                  </a:lnTo>
                  <a:lnTo>
                    <a:pt x="454" y="357"/>
                  </a:lnTo>
                  <a:lnTo>
                    <a:pt x="465" y="335"/>
                  </a:lnTo>
                  <a:lnTo>
                    <a:pt x="468" y="324"/>
                  </a:lnTo>
                  <a:lnTo>
                    <a:pt x="472" y="313"/>
                  </a:lnTo>
                  <a:lnTo>
                    <a:pt x="476" y="301"/>
                  </a:lnTo>
                  <a:lnTo>
                    <a:pt x="478" y="290"/>
                  </a:lnTo>
                  <a:lnTo>
                    <a:pt x="480" y="279"/>
                  </a:lnTo>
                  <a:lnTo>
                    <a:pt x="482" y="266"/>
                  </a:lnTo>
                  <a:lnTo>
                    <a:pt x="483" y="254"/>
                  </a:lnTo>
                  <a:lnTo>
                    <a:pt x="483" y="241"/>
                  </a:lnTo>
                  <a:close/>
                </a:path>
              </a:pathLst>
            </a:custGeom>
            <a:solidFill>
              <a:srgbClr val="AB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62"/>
            <p:cNvSpPr>
              <a:spLocks noChangeAspect="1"/>
            </p:cNvSpPr>
            <p:nvPr/>
          </p:nvSpPr>
          <p:spPr bwMode="auto">
            <a:xfrm>
              <a:off x="4223" y="1546"/>
              <a:ext cx="29" cy="29"/>
            </a:xfrm>
            <a:custGeom>
              <a:avLst/>
              <a:gdLst>
                <a:gd name="T0" fmla="*/ 0 w 242"/>
                <a:gd name="T1" fmla="*/ 0 h 242"/>
                <a:gd name="T2" fmla="*/ 0 w 242"/>
                <a:gd name="T3" fmla="*/ 0 h 242"/>
                <a:gd name="T4" fmla="*/ 0 w 242"/>
                <a:gd name="T5" fmla="*/ 0 h 242"/>
                <a:gd name="T6" fmla="*/ 0 w 242"/>
                <a:gd name="T7" fmla="*/ 0 h 242"/>
                <a:gd name="T8" fmla="*/ 0 w 242"/>
                <a:gd name="T9" fmla="*/ 0 h 242"/>
                <a:gd name="T10" fmla="*/ 0 w 242"/>
                <a:gd name="T11" fmla="*/ 0 h 242"/>
                <a:gd name="T12" fmla="*/ 0 w 242"/>
                <a:gd name="T13" fmla="*/ 0 h 242"/>
                <a:gd name="T14" fmla="*/ 0 w 242"/>
                <a:gd name="T15" fmla="*/ 0 h 242"/>
                <a:gd name="T16" fmla="*/ 0 w 242"/>
                <a:gd name="T17" fmla="*/ 0 h 242"/>
                <a:gd name="T18" fmla="*/ 0 w 242"/>
                <a:gd name="T19" fmla="*/ 0 h 242"/>
                <a:gd name="T20" fmla="*/ 0 w 242"/>
                <a:gd name="T21" fmla="*/ 0 h 242"/>
                <a:gd name="T22" fmla="*/ 0 w 242"/>
                <a:gd name="T23" fmla="*/ 0 h 242"/>
                <a:gd name="T24" fmla="*/ 0 w 242"/>
                <a:gd name="T25" fmla="*/ 0 h 242"/>
                <a:gd name="T26" fmla="*/ 0 w 242"/>
                <a:gd name="T27" fmla="*/ 0 h 242"/>
                <a:gd name="T28" fmla="*/ 0 w 242"/>
                <a:gd name="T29" fmla="*/ 0 h 242"/>
                <a:gd name="T30" fmla="*/ 0 w 242"/>
                <a:gd name="T31" fmla="*/ 0 h 242"/>
                <a:gd name="T32" fmla="*/ 0 w 242"/>
                <a:gd name="T33" fmla="*/ 0 h 242"/>
                <a:gd name="T34" fmla="*/ 0 w 242"/>
                <a:gd name="T35" fmla="*/ 0 h 242"/>
                <a:gd name="T36" fmla="*/ 0 w 242"/>
                <a:gd name="T37" fmla="*/ 0 h 242"/>
                <a:gd name="T38" fmla="*/ 0 w 242"/>
                <a:gd name="T39" fmla="*/ 0 h 242"/>
                <a:gd name="T40" fmla="*/ 0 w 242"/>
                <a:gd name="T41" fmla="*/ 0 h 242"/>
                <a:gd name="T42" fmla="*/ 0 w 242"/>
                <a:gd name="T43" fmla="*/ 0 h 242"/>
                <a:gd name="T44" fmla="*/ 0 w 242"/>
                <a:gd name="T45" fmla="*/ 0 h 242"/>
                <a:gd name="T46" fmla="*/ 0 w 242"/>
                <a:gd name="T47" fmla="*/ 0 h 242"/>
                <a:gd name="T48" fmla="*/ 0 w 242"/>
                <a:gd name="T49" fmla="*/ 0 h 242"/>
                <a:gd name="T50" fmla="*/ 0 w 242"/>
                <a:gd name="T51" fmla="*/ 0 h 242"/>
                <a:gd name="T52" fmla="*/ 0 w 242"/>
                <a:gd name="T53" fmla="*/ 0 h 242"/>
                <a:gd name="T54" fmla="*/ 0 w 242"/>
                <a:gd name="T55" fmla="*/ 0 h 242"/>
                <a:gd name="T56" fmla="*/ 0 w 242"/>
                <a:gd name="T57" fmla="*/ 0 h 242"/>
                <a:gd name="T58" fmla="*/ 0 w 242"/>
                <a:gd name="T59" fmla="*/ 0 h 242"/>
                <a:gd name="T60" fmla="*/ 0 w 242"/>
                <a:gd name="T61" fmla="*/ 0 h 242"/>
                <a:gd name="T62" fmla="*/ 0 w 242"/>
                <a:gd name="T63" fmla="*/ 0 h 2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242"/>
                <a:gd name="T98" fmla="*/ 242 w 242"/>
                <a:gd name="T99" fmla="*/ 242 h 2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242">
                  <a:moveTo>
                    <a:pt x="242" y="120"/>
                  </a:moveTo>
                  <a:lnTo>
                    <a:pt x="240" y="108"/>
                  </a:lnTo>
                  <a:lnTo>
                    <a:pt x="239" y="96"/>
                  </a:lnTo>
                  <a:lnTo>
                    <a:pt x="236" y="84"/>
                  </a:lnTo>
                  <a:lnTo>
                    <a:pt x="231" y="74"/>
                  </a:lnTo>
                  <a:lnTo>
                    <a:pt x="227" y="62"/>
                  </a:lnTo>
                  <a:lnTo>
                    <a:pt x="221" y="53"/>
                  </a:lnTo>
                  <a:lnTo>
                    <a:pt x="213" y="43"/>
                  </a:lnTo>
                  <a:lnTo>
                    <a:pt x="206" y="35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8" y="14"/>
                  </a:lnTo>
                  <a:lnTo>
                    <a:pt x="168" y="9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2" y="14"/>
                  </a:lnTo>
                  <a:lnTo>
                    <a:pt x="53" y="20"/>
                  </a:lnTo>
                  <a:lnTo>
                    <a:pt x="43" y="27"/>
                  </a:lnTo>
                  <a:lnTo>
                    <a:pt x="35" y="35"/>
                  </a:lnTo>
                  <a:lnTo>
                    <a:pt x="27" y="43"/>
                  </a:lnTo>
                  <a:lnTo>
                    <a:pt x="20" y="53"/>
                  </a:lnTo>
                  <a:lnTo>
                    <a:pt x="14" y="62"/>
                  </a:lnTo>
                  <a:lnTo>
                    <a:pt x="9" y="74"/>
                  </a:lnTo>
                  <a:lnTo>
                    <a:pt x="5" y="84"/>
                  </a:lnTo>
                  <a:lnTo>
                    <a:pt x="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2" y="145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8"/>
                  </a:lnTo>
                  <a:lnTo>
                    <a:pt x="20" y="188"/>
                  </a:lnTo>
                  <a:lnTo>
                    <a:pt x="27" y="197"/>
                  </a:lnTo>
                  <a:lnTo>
                    <a:pt x="35" y="205"/>
                  </a:lnTo>
                  <a:lnTo>
                    <a:pt x="43" y="213"/>
                  </a:lnTo>
                  <a:lnTo>
                    <a:pt x="53" y="220"/>
                  </a:lnTo>
                  <a:lnTo>
                    <a:pt x="62" y="227"/>
                  </a:lnTo>
                  <a:lnTo>
                    <a:pt x="74" y="231"/>
                  </a:lnTo>
                  <a:lnTo>
                    <a:pt x="84" y="236"/>
                  </a:lnTo>
                  <a:lnTo>
                    <a:pt x="96" y="238"/>
                  </a:lnTo>
                  <a:lnTo>
                    <a:pt x="108" y="241"/>
                  </a:lnTo>
                  <a:lnTo>
                    <a:pt x="120" y="242"/>
                  </a:lnTo>
                  <a:lnTo>
                    <a:pt x="133" y="241"/>
                  </a:lnTo>
                  <a:lnTo>
                    <a:pt x="145" y="238"/>
                  </a:lnTo>
                  <a:lnTo>
                    <a:pt x="157" y="236"/>
                  </a:lnTo>
                  <a:lnTo>
                    <a:pt x="168" y="231"/>
                  </a:lnTo>
                  <a:lnTo>
                    <a:pt x="178" y="227"/>
                  </a:lnTo>
                  <a:lnTo>
                    <a:pt x="188" y="220"/>
                  </a:lnTo>
                  <a:lnTo>
                    <a:pt x="197" y="213"/>
                  </a:lnTo>
                  <a:lnTo>
                    <a:pt x="206" y="205"/>
                  </a:lnTo>
                  <a:lnTo>
                    <a:pt x="213" y="197"/>
                  </a:lnTo>
                  <a:lnTo>
                    <a:pt x="221" y="188"/>
                  </a:lnTo>
                  <a:lnTo>
                    <a:pt x="227" y="178"/>
                  </a:lnTo>
                  <a:lnTo>
                    <a:pt x="231" y="168"/>
                  </a:lnTo>
                  <a:lnTo>
                    <a:pt x="236" y="157"/>
                  </a:lnTo>
                  <a:lnTo>
                    <a:pt x="239" y="145"/>
                  </a:lnTo>
                  <a:lnTo>
                    <a:pt x="240" y="133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rgbClr val="AAA9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63"/>
            <p:cNvSpPr>
              <a:spLocks noChangeAspect="1"/>
            </p:cNvSpPr>
            <p:nvPr/>
          </p:nvSpPr>
          <p:spPr bwMode="auto">
            <a:xfrm>
              <a:off x="3937" y="1058"/>
              <a:ext cx="90" cy="124"/>
            </a:xfrm>
            <a:custGeom>
              <a:avLst/>
              <a:gdLst>
                <a:gd name="T0" fmla="*/ 0 w 739"/>
                <a:gd name="T1" fmla="*/ 0 h 1033"/>
                <a:gd name="T2" fmla="*/ 0 w 739"/>
                <a:gd name="T3" fmla="*/ 0 h 1033"/>
                <a:gd name="T4" fmla="*/ 0 w 739"/>
                <a:gd name="T5" fmla="*/ 0 h 1033"/>
                <a:gd name="T6" fmla="*/ 0 w 739"/>
                <a:gd name="T7" fmla="*/ 0 h 1033"/>
                <a:gd name="T8" fmla="*/ 0 w 739"/>
                <a:gd name="T9" fmla="*/ 0 h 1033"/>
                <a:gd name="T10" fmla="*/ 0 w 739"/>
                <a:gd name="T11" fmla="*/ 0 h 1033"/>
                <a:gd name="T12" fmla="*/ 0 w 739"/>
                <a:gd name="T13" fmla="*/ 0 h 1033"/>
                <a:gd name="T14" fmla="*/ 0 w 739"/>
                <a:gd name="T15" fmla="*/ 0 h 1033"/>
                <a:gd name="T16" fmla="*/ 0 w 739"/>
                <a:gd name="T17" fmla="*/ 0 h 1033"/>
                <a:gd name="T18" fmla="*/ 0 w 739"/>
                <a:gd name="T19" fmla="*/ 0 h 1033"/>
                <a:gd name="T20" fmla="*/ 0 w 739"/>
                <a:gd name="T21" fmla="*/ 0 h 1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9"/>
                <a:gd name="T34" fmla="*/ 0 h 1033"/>
                <a:gd name="T35" fmla="*/ 739 w 739"/>
                <a:gd name="T36" fmla="*/ 1033 h 10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9" h="1033">
                  <a:moveTo>
                    <a:pt x="739" y="1033"/>
                  </a:moveTo>
                  <a:lnTo>
                    <a:pt x="585" y="1033"/>
                  </a:lnTo>
                  <a:lnTo>
                    <a:pt x="128" y="141"/>
                  </a:lnTo>
                  <a:lnTo>
                    <a:pt x="128" y="1033"/>
                  </a:lnTo>
                  <a:lnTo>
                    <a:pt x="0" y="1033"/>
                  </a:lnTo>
                  <a:lnTo>
                    <a:pt x="0" y="0"/>
                  </a:lnTo>
                  <a:lnTo>
                    <a:pt x="195" y="0"/>
                  </a:lnTo>
                  <a:lnTo>
                    <a:pt x="611" y="817"/>
                  </a:lnTo>
                  <a:lnTo>
                    <a:pt x="611" y="0"/>
                  </a:lnTo>
                  <a:lnTo>
                    <a:pt x="739" y="0"/>
                  </a:lnTo>
                  <a:lnTo>
                    <a:pt x="739" y="1033"/>
                  </a:lnTo>
                  <a:close/>
                </a:path>
              </a:pathLst>
            </a:custGeom>
            <a:solidFill>
              <a:srgbClr val="2816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64"/>
            <p:cNvSpPr>
              <a:spLocks noChangeAspect="1"/>
            </p:cNvSpPr>
            <p:nvPr/>
          </p:nvSpPr>
          <p:spPr bwMode="auto">
            <a:xfrm>
              <a:off x="4073" y="1331"/>
              <a:ext cx="124" cy="154"/>
            </a:xfrm>
            <a:custGeom>
              <a:avLst/>
              <a:gdLst>
                <a:gd name="T0" fmla="*/ 0 w 813"/>
                <a:gd name="T1" fmla="*/ 0 h 1034"/>
                <a:gd name="T2" fmla="*/ 0 w 813"/>
                <a:gd name="T3" fmla="*/ 0 h 1034"/>
                <a:gd name="T4" fmla="*/ 0 w 813"/>
                <a:gd name="T5" fmla="*/ 0 h 1034"/>
                <a:gd name="T6" fmla="*/ 0 w 813"/>
                <a:gd name="T7" fmla="*/ 0 h 1034"/>
                <a:gd name="T8" fmla="*/ 0 w 813"/>
                <a:gd name="T9" fmla="*/ 0 h 1034"/>
                <a:gd name="T10" fmla="*/ 0 w 813"/>
                <a:gd name="T11" fmla="*/ 0 h 1034"/>
                <a:gd name="T12" fmla="*/ 0 w 813"/>
                <a:gd name="T13" fmla="*/ 0 h 1034"/>
                <a:gd name="T14" fmla="*/ 0 w 813"/>
                <a:gd name="T15" fmla="*/ 0 h 1034"/>
                <a:gd name="T16" fmla="*/ 0 w 813"/>
                <a:gd name="T17" fmla="*/ 0 h 1034"/>
                <a:gd name="T18" fmla="*/ 0 w 813"/>
                <a:gd name="T19" fmla="*/ 0 h 1034"/>
                <a:gd name="T20" fmla="*/ 0 w 813"/>
                <a:gd name="T21" fmla="*/ 0 h 1034"/>
                <a:gd name="T22" fmla="*/ 0 w 813"/>
                <a:gd name="T23" fmla="*/ 0 h 1034"/>
                <a:gd name="T24" fmla="*/ 0 w 813"/>
                <a:gd name="T25" fmla="*/ 0 h 10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3"/>
                <a:gd name="T40" fmla="*/ 0 h 1034"/>
                <a:gd name="T41" fmla="*/ 813 w 813"/>
                <a:gd name="T42" fmla="*/ 1034 h 10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3" h="1034">
                  <a:moveTo>
                    <a:pt x="813" y="1034"/>
                  </a:moveTo>
                  <a:lnTo>
                    <a:pt x="656" y="1034"/>
                  </a:lnTo>
                  <a:lnTo>
                    <a:pt x="404" y="621"/>
                  </a:lnTo>
                  <a:lnTo>
                    <a:pt x="148" y="1034"/>
                  </a:lnTo>
                  <a:lnTo>
                    <a:pt x="0" y="1034"/>
                  </a:lnTo>
                  <a:lnTo>
                    <a:pt x="328" y="518"/>
                  </a:lnTo>
                  <a:lnTo>
                    <a:pt x="10" y="0"/>
                  </a:lnTo>
                  <a:lnTo>
                    <a:pt x="167" y="0"/>
                  </a:lnTo>
                  <a:lnTo>
                    <a:pt x="413" y="405"/>
                  </a:lnTo>
                  <a:lnTo>
                    <a:pt x="664" y="0"/>
                  </a:lnTo>
                  <a:lnTo>
                    <a:pt x="813" y="0"/>
                  </a:lnTo>
                  <a:lnTo>
                    <a:pt x="489" y="510"/>
                  </a:lnTo>
                  <a:lnTo>
                    <a:pt x="813" y="1034"/>
                  </a:lnTo>
                  <a:close/>
                </a:path>
              </a:pathLst>
            </a:custGeom>
            <a:solidFill>
              <a:srgbClr val="2816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65"/>
            <p:cNvSpPr>
              <a:spLocks noChangeAspect="1" noEditPoints="1"/>
            </p:cNvSpPr>
            <p:nvPr/>
          </p:nvSpPr>
          <p:spPr bwMode="auto">
            <a:xfrm>
              <a:off x="2916" y="638"/>
              <a:ext cx="1261" cy="354"/>
            </a:xfrm>
            <a:custGeom>
              <a:avLst/>
              <a:gdLst>
                <a:gd name="T0" fmla="*/ 0 w 10504"/>
                <a:gd name="T1" fmla="*/ 0 h 2951"/>
                <a:gd name="T2" fmla="*/ 0 w 10504"/>
                <a:gd name="T3" fmla="*/ 0 h 2951"/>
                <a:gd name="T4" fmla="*/ 0 w 10504"/>
                <a:gd name="T5" fmla="*/ 0 h 2951"/>
                <a:gd name="T6" fmla="*/ 0 w 10504"/>
                <a:gd name="T7" fmla="*/ 0 h 2951"/>
                <a:gd name="T8" fmla="*/ 0 w 10504"/>
                <a:gd name="T9" fmla="*/ 0 h 2951"/>
                <a:gd name="T10" fmla="*/ 0 w 10504"/>
                <a:gd name="T11" fmla="*/ 0 h 2951"/>
                <a:gd name="T12" fmla="*/ 0 w 10504"/>
                <a:gd name="T13" fmla="*/ 0 h 2951"/>
                <a:gd name="T14" fmla="*/ 0 w 10504"/>
                <a:gd name="T15" fmla="*/ 0 h 2951"/>
                <a:gd name="T16" fmla="*/ 0 w 10504"/>
                <a:gd name="T17" fmla="*/ 0 h 2951"/>
                <a:gd name="T18" fmla="*/ 0 w 10504"/>
                <a:gd name="T19" fmla="*/ 0 h 2951"/>
                <a:gd name="T20" fmla="*/ 0 w 10504"/>
                <a:gd name="T21" fmla="*/ 0 h 2951"/>
                <a:gd name="T22" fmla="*/ 0 w 10504"/>
                <a:gd name="T23" fmla="*/ 0 h 2951"/>
                <a:gd name="T24" fmla="*/ 0 w 10504"/>
                <a:gd name="T25" fmla="*/ 0 h 2951"/>
                <a:gd name="T26" fmla="*/ 0 w 10504"/>
                <a:gd name="T27" fmla="*/ 0 h 2951"/>
                <a:gd name="T28" fmla="*/ 0 w 10504"/>
                <a:gd name="T29" fmla="*/ 0 h 29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504"/>
                <a:gd name="T46" fmla="*/ 0 h 2951"/>
                <a:gd name="T47" fmla="*/ 10504 w 10504"/>
                <a:gd name="T48" fmla="*/ 2951 h 29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504" h="2951">
                  <a:moveTo>
                    <a:pt x="0" y="2840"/>
                  </a:moveTo>
                  <a:lnTo>
                    <a:pt x="4506" y="2840"/>
                  </a:lnTo>
                  <a:lnTo>
                    <a:pt x="4506" y="2951"/>
                  </a:lnTo>
                  <a:lnTo>
                    <a:pt x="0" y="2951"/>
                  </a:lnTo>
                  <a:lnTo>
                    <a:pt x="0" y="2840"/>
                  </a:lnTo>
                  <a:close/>
                  <a:moveTo>
                    <a:pt x="4529" y="2947"/>
                  </a:moveTo>
                  <a:lnTo>
                    <a:pt x="4518" y="2951"/>
                  </a:lnTo>
                  <a:lnTo>
                    <a:pt x="4506" y="2951"/>
                  </a:lnTo>
                  <a:lnTo>
                    <a:pt x="4506" y="2896"/>
                  </a:lnTo>
                  <a:lnTo>
                    <a:pt x="4529" y="2947"/>
                  </a:lnTo>
                  <a:close/>
                  <a:moveTo>
                    <a:pt x="4482" y="2846"/>
                  </a:moveTo>
                  <a:lnTo>
                    <a:pt x="10456" y="0"/>
                  </a:lnTo>
                  <a:lnTo>
                    <a:pt x="10504" y="101"/>
                  </a:lnTo>
                  <a:lnTo>
                    <a:pt x="4529" y="2947"/>
                  </a:lnTo>
                  <a:lnTo>
                    <a:pt x="4482" y="284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66"/>
            <p:cNvSpPr>
              <a:spLocks noChangeAspect="1"/>
            </p:cNvSpPr>
            <p:nvPr/>
          </p:nvSpPr>
          <p:spPr bwMode="auto">
            <a:xfrm>
              <a:off x="3885" y="1246"/>
              <a:ext cx="142" cy="100"/>
            </a:xfrm>
            <a:custGeom>
              <a:avLst/>
              <a:gdLst>
                <a:gd name="T0" fmla="*/ 0 w 1181"/>
                <a:gd name="T1" fmla="*/ 0 h 826"/>
                <a:gd name="T2" fmla="*/ 0 w 1181"/>
                <a:gd name="T3" fmla="*/ 0 h 826"/>
                <a:gd name="T4" fmla="*/ 0 w 1181"/>
                <a:gd name="T5" fmla="*/ 0 h 826"/>
                <a:gd name="T6" fmla="*/ 0 w 1181"/>
                <a:gd name="T7" fmla="*/ 0 h 826"/>
                <a:gd name="T8" fmla="*/ 0 w 1181"/>
                <a:gd name="T9" fmla="*/ 0 h 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1"/>
                <a:gd name="T16" fmla="*/ 0 h 826"/>
                <a:gd name="T17" fmla="*/ 1181 w 1181"/>
                <a:gd name="T18" fmla="*/ 826 h 8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1" h="826">
                  <a:moveTo>
                    <a:pt x="62" y="0"/>
                  </a:moveTo>
                  <a:lnTo>
                    <a:pt x="1181" y="733"/>
                  </a:lnTo>
                  <a:lnTo>
                    <a:pt x="1120" y="826"/>
                  </a:lnTo>
                  <a:lnTo>
                    <a:pt x="0" y="9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2816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67"/>
            <p:cNvSpPr>
              <a:spLocks noChangeAspect="1"/>
            </p:cNvSpPr>
            <p:nvPr/>
          </p:nvSpPr>
          <p:spPr bwMode="auto">
            <a:xfrm>
              <a:off x="3889" y="1252"/>
              <a:ext cx="109" cy="138"/>
            </a:xfrm>
            <a:custGeom>
              <a:avLst/>
              <a:gdLst>
                <a:gd name="T0" fmla="*/ 0 w 907"/>
                <a:gd name="T1" fmla="*/ 0 h 1161"/>
                <a:gd name="T2" fmla="*/ 0 w 907"/>
                <a:gd name="T3" fmla="*/ 0 h 1161"/>
                <a:gd name="T4" fmla="*/ 0 w 907"/>
                <a:gd name="T5" fmla="*/ 0 h 1161"/>
                <a:gd name="T6" fmla="*/ 0 w 907"/>
                <a:gd name="T7" fmla="*/ 0 h 1161"/>
                <a:gd name="T8" fmla="*/ 0 w 907"/>
                <a:gd name="T9" fmla="*/ 0 h 1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7"/>
                <a:gd name="T16" fmla="*/ 0 h 1161"/>
                <a:gd name="T17" fmla="*/ 907 w 907"/>
                <a:gd name="T18" fmla="*/ 1161 h 1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7" h="1161">
                  <a:moveTo>
                    <a:pt x="89" y="0"/>
                  </a:moveTo>
                  <a:lnTo>
                    <a:pt x="907" y="1094"/>
                  </a:lnTo>
                  <a:lnTo>
                    <a:pt x="819" y="1161"/>
                  </a:lnTo>
                  <a:lnTo>
                    <a:pt x="0" y="67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2816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8"/>
            <p:cNvSpPr>
              <a:spLocks noChangeAspect="1"/>
            </p:cNvSpPr>
            <p:nvPr/>
          </p:nvSpPr>
          <p:spPr bwMode="auto">
            <a:xfrm>
              <a:off x="3892" y="1249"/>
              <a:ext cx="163" cy="49"/>
            </a:xfrm>
            <a:custGeom>
              <a:avLst/>
              <a:gdLst>
                <a:gd name="T0" fmla="*/ 0 w 1354"/>
                <a:gd name="T1" fmla="*/ 0 h 419"/>
                <a:gd name="T2" fmla="*/ 0 w 1354"/>
                <a:gd name="T3" fmla="*/ 0 h 419"/>
                <a:gd name="T4" fmla="*/ 0 w 1354"/>
                <a:gd name="T5" fmla="*/ 0 h 419"/>
                <a:gd name="T6" fmla="*/ 0 w 1354"/>
                <a:gd name="T7" fmla="*/ 0 h 419"/>
                <a:gd name="T8" fmla="*/ 0 w 1354"/>
                <a:gd name="T9" fmla="*/ 0 h 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4"/>
                <a:gd name="T16" fmla="*/ 0 h 419"/>
                <a:gd name="T17" fmla="*/ 1354 w 1354"/>
                <a:gd name="T18" fmla="*/ 419 h 4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4" h="419">
                  <a:moveTo>
                    <a:pt x="25" y="0"/>
                  </a:moveTo>
                  <a:lnTo>
                    <a:pt x="1354" y="310"/>
                  </a:lnTo>
                  <a:lnTo>
                    <a:pt x="1329" y="419"/>
                  </a:lnTo>
                  <a:lnTo>
                    <a:pt x="0" y="10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2816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69"/>
            <p:cNvSpPr>
              <a:spLocks noChangeAspect="1"/>
            </p:cNvSpPr>
            <p:nvPr/>
          </p:nvSpPr>
          <p:spPr bwMode="auto">
            <a:xfrm>
              <a:off x="3892" y="1276"/>
              <a:ext cx="35" cy="27"/>
            </a:xfrm>
            <a:custGeom>
              <a:avLst/>
              <a:gdLst>
                <a:gd name="T0" fmla="*/ 0 w 294"/>
                <a:gd name="T1" fmla="*/ 0 h 229"/>
                <a:gd name="T2" fmla="*/ 0 w 294"/>
                <a:gd name="T3" fmla="*/ 0 h 229"/>
                <a:gd name="T4" fmla="*/ 0 w 294"/>
                <a:gd name="T5" fmla="*/ 0 h 229"/>
                <a:gd name="T6" fmla="*/ 0 w 294"/>
                <a:gd name="T7" fmla="*/ 0 h 229"/>
                <a:gd name="T8" fmla="*/ 0 w 294"/>
                <a:gd name="T9" fmla="*/ 0 h 229"/>
                <a:gd name="T10" fmla="*/ 0 w 294"/>
                <a:gd name="T11" fmla="*/ 0 h 229"/>
                <a:gd name="T12" fmla="*/ 0 w 294"/>
                <a:gd name="T13" fmla="*/ 0 h 229"/>
                <a:gd name="T14" fmla="*/ 0 w 294"/>
                <a:gd name="T15" fmla="*/ 0 h 229"/>
                <a:gd name="T16" fmla="*/ 0 w 294"/>
                <a:gd name="T17" fmla="*/ 0 h 229"/>
                <a:gd name="T18" fmla="*/ 0 w 294"/>
                <a:gd name="T19" fmla="*/ 0 h 229"/>
                <a:gd name="T20" fmla="*/ 0 w 294"/>
                <a:gd name="T21" fmla="*/ 0 h 229"/>
                <a:gd name="T22" fmla="*/ 0 w 294"/>
                <a:gd name="T23" fmla="*/ 0 h 229"/>
                <a:gd name="T24" fmla="*/ 0 w 294"/>
                <a:gd name="T25" fmla="*/ 0 h 229"/>
                <a:gd name="T26" fmla="*/ 0 w 294"/>
                <a:gd name="T27" fmla="*/ 0 h 229"/>
                <a:gd name="T28" fmla="*/ 0 w 294"/>
                <a:gd name="T29" fmla="*/ 0 h 229"/>
                <a:gd name="T30" fmla="*/ 0 w 294"/>
                <a:gd name="T31" fmla="*/ 0 h 229"/>
                <a:gd name="T32" fmla="*/ 0 w 294"/>
                <a:gd name="T33" fmla="*/ 0 h 229"/>
                <a:gd name="T34" fmla="*/ 0 w 294"/>
                <a:gd name="T35" fmla="*/ 0 h 229"/>
                <a:gd name="T36" fmla="*/ 0 w 294"/>
                <a:gd name="T37" fmla="*/ 0 h 229"/>
                <a:gd name="T38" fmla="*/ 0 w 294"/>
                <a:gd name="T39" fmla="*/ 0 h 229"/>
                <a:gd name="T40" fmla="*/ 0 w 294"/>
                <a:gd name="T41" fmla="*/ 0 h 229"/>
                <a:gd name="T42" fmla="*/ 0 w 294"/>
                <a:gd name="T43" fmla="*/ 0 h 229"/>
                <a:gd name="T44" fmla="*/ 0 w 294"/>
                <a:gd name="T45" fmla="*/ 0 h 229"/>
                <a:gd name="T46" fmla="*/ 0 w 294"/>
                <a:gd name="T47" fmla="*/ 0 h 229"/>
                <a:gd name="T48" fmla="*/ 0 w 294"/>
                <a:gd name="T49" fmla="*/ 0 h 229"/>
                <a:gd name="T50" fmla="*/ 0 w 294"/>
                <a:gd name="T51" fmla="*/ 0 h 229"/>
                <a:gd name="T52" fmla="*/ 0 w 294"/>
                <a:gd name="T53" fmla="*/ 0 h 229"/>
                <a:gd name="T54" fmla="*/ 0 w 294"/>
                <a:gd name="T55" fmla="*/ 0 h 229"/>
                <a:gd name="T56" fmla="*/ 0 w 294"/>
                <a:gd name="T57" fmla="*/ 0 h 229"/>
                <a:gd name="T58" fmla="*/ 0 w 294"/>
                <a:gd name="T59" fmla="*/ 0 h 229"/>
                <a:gd name="T60" fmla="*/ 0 w 294"/>
                <a:gd name="T61" fmla="*/ 0 h 229"/>
                <a:gd name="T62" fmla="*/ 0 w 294"/>
                <a:gd name="T63" fmla="*/ 0 h 229"/>
                <a:gd name="T64" fmla="*/ 0 w 294"/>
                <a:gd name="T65" fmla="*/ 0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4"/>
                <a:gd name="T100" fmla="*/ 0 h 229"/>
                <a:gd name="T101" fmla="*/ 294 w 294"/>
                <a:gd name="T102" fmla="*/ 229 h 2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4" h="229">
                  <a:moveTo>
                    <a:pt x="0" y="229"/>
                  </a:moveTo>
                  <a:lnTo>
                    <a:pt x="23" y="221"/>
                  </a:lnTo>
                  <a:lnTo>
                    <a:pt x="46" y="213"/>
                  </a:lnTo>
                  <a:lnTo>
                    <a:pt x="67" y="203"/>
                  </a:lnTo>
                  <a:lnTo>
                    <a:pt x="89" y="193"/>
                  </a:lnTo>
                  <a:lnTo>
                    <a:pt x="110" y="181"/>
                  </a:lnTo>
                  <a:lnTo>
                    <a:pt x="129" y="169"/>
                  </a:lnTo>
                  <a:lnTo>
                    <a:pt x="150" y="155"/>
                  </a:lnTo>
                  <a:lnTo>
                    <a:pt x="168" y="141"/>
                  </a:lnTo>
                  <a:lnTo>
                    <a:pt x="187" y="126"/>
                  </a:lnTo>
                  <a:lnTo>
                    <a:pt x="204" y="110"/>
                  </a:lnTo>
                  <a:lnTo>
                    <a:pt x="221" y="94"/>
                  </a:lnTo>
                  <a:lnTo>
                    <a:pt x="237" y="76"/>
                  </a:lnTo>
                  <a:lnTo>
                    <a:pt x="253" y="58"/>
                  </a:lnTo>
                  <a:lnTo>
                    <a:pt x="267" y="40"/>
                  </a:lnTo>
                  <a:lnTo>
                    <a:pt x="280" y="20"/>
                  </a:lnTo>
                  <a:lnTo>
                    <a:pt x="294" y="0"/>
                  </a:lnTo>
                  <a:lnTo>
                    <a:pt x="279" y="18"/>
                  </a:lnTo>
                  <a:lnTo>
                    <a:pt x="263" y="35"/>
                  </a:lnTo>
                  <a:lnTo>
                    <a:pt x="247" y="52"/>
                  </a:lnTo>
                  <a:lnTo>
                    <a:pt x="231" y="69"/>
                  </a:lnTo>
                  <a:lnTo>
                    <a:pt x="214" y="85"/>
                  </a:lnTo>
                  <a:lnTo>
                    <a:pt x="196" y="101"/>
                  </a:lnTo>
                  <a:lnTo>
                    <a:pt x="179" y="117"/>
                  </a:lnTo>
                  <a:lnTo>
                    <a:pt x="161" y="132"/>
                  </a:lnTo>
                  <a:lnTo>
                    <a:pt x="142" y="145"/>
                  </a:lnTo>
                  <a:lnTo>
                    <a:pt x="123" y="159"/>
                  </a:lnTo>
                  <a:lnTo>
                    <a:pt x="103" y="172"/>
                  </a:lnTo>
                  <a:lnTo>
                    <a:pt x="84" y="185"/>
                  </a:lnTo>
                  <a:lnTo>
                    <a:pt x="64" y="196"/>
                  </a:lnTo>
                  <a:lnTo>
                    <a:pt x="43" y="208"/>
                  </a:lnTo>
                  <a:lnTo>
                    <a:pt x="22" y="219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7989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70"/>
            <p:cNvSpPr>
              <a:spLocks noChangeAspect="1"/>
            </p:cNvSpPr>
            <p:nvPr/>
          </p:nvSpPr>
          <p:spPr bwMode="auto">
            <a:xfrm>
              <a:off x="3878" y="1263"/>
              <a:ext cx="54" cy="43"/>
            </a:xfrm>
            <a:custGeom>
              <a:avLst/>
              <a:gdLst>
                <a:gd name="T0" fmla="*/ 0 w 458"/>
                <a:gd name="T1" fmla="*/ 0 h 359"/>
                <a:gd name="T2" fmla="*/ 0 w 458"/>
                <a:gd name="T3" fmla="*/ 0 h 359"/>
                <a:gd name="T4" fmla="*/ 0 w 458"/>
                <a:gd name="T5" fmla="*/ 0 h 359"/>
                <a:gd name="T6" fmla="*/ 0 w 458"/>
                <a:gd name="T7" fmla="*/ 0 h 359"/>
                <a:gd name="T8" fmla="*/ 0 w 458"/>
                <a:gd name="T9" fmla="*/ 0 h 359"/>
                <a:gd name="T10" fmla="*/ 0 w 458"/>
                <a:gd name="T11" fmla="*/ 0 h 359"/>
                <a:gd name="T12" fmla="*/ 0 w 458"/>
                <a:gd name="T13" fmla="*/ 0 h 359"/>
                <a:gd name="T14" fmla="*/ 0 w 458"/>
                <a:gd name="T15" fmla="*/ 0 h 359"/>
                <a:gd name="T16" fmla="*/ 0 w 458"/>
                <a:gd name="T17" fmla="*/ 0 h 359"/>
                <a:gd name="T18" fmla="*/ 0 w 458"/>
                <a:gd name="T19" fmla="*/ 0 h 359"/>
                <a:gd name="T20" fmla="*/ 0 w 458"/>
                <a:gd name="T21" fmla="*/ 0 h 359"/>
                <a:gd name="T22" fmla="*/ 0 w 458"/>
                <a:gd name="T23" fmla="*/ 0 h 359"/>
                <a:gd name="T24" fmla="*/ 0 w 458"/>
                <a:gd name="T25" fmla="*/ 0 h 359"/>
                <a:gd name="T26" fmla="*/ 0 w 458"/>
                <a:gd name="T27" fmla="*/ 0 h 359"/>
                <a:gd name="T28" fmla="*/ 0 w 458"/>
                <a:gd name="T29" fmla="*/ 0 h 359"/>
                <a:gd name="T30" fmla="*/ 0 w 458"/>
                <a:gd name="T31" fmla="*/ 0 h 359"/>
                <a:gd name="T32" fmla="*/ 0 w 458"/>
                <a:gd name="T33" fmla="*/ 0 h 359"/>
                <a:gd name="T34" fmla="*/ 0 w 458"/>
                <a:gd name="T35" fmla="*/ 0 h 359"/>
                <a:gd name="T36" fmla="*/ 0 w 458"/>
                <a:gd name="T37" fmla="*/ 0 h 359"/>
                <a:gd name="T38" fmla="*/ 0 w 458"/>
                <a:gd name="T39" fmla="*/ 0 h 359"/>
                <a:gd name="T40" fmla="*/ 0 w 458"/>
                <a:gd name="T41" fmla="*/ 0 h 359"/>
                <a:gd name="T42" fmla="*/ 0 w 458"/>
                <a:gd name="T43" fmla="*/ 0 h 359"/>
                <a:gd name="T44" fmla="*/ 0 w 458"/>
                <a:gd name="T45" fmla="*/ 0 h 359"/>
                <a:gd name="T46" fmla="*/ 0 w 458"/>
                <a:gd name="T47" fmla="*/ 0 h 359"/>
                <a:gd name="T48" fmla="*/ 0 w 458"/>
                <a:gd name="T49" fmla="*/ 0 h 359"/>
                <a:gd name="T50" fmla="*/ 0 w 458"/>
                <a:gd name="T51" fmla="*/ 0 h 359"/>
                <a:gd name="T52" fmla="*/ 0 w 458"/>
                <a:gd name="T53" fmla="*/ 0 h 359"/>
                <a:gd name="T54" fmla="*/ 0 w 458"/>
                <a:gd name="T55" fmla="*/ 0 h 359"/>
                <a:gd name="T56" fmla="*/ 0 w 458"/>
                <a:gd name="T57" fmla="*/ 0 h 359"/>
                <a:gd name="T58" fmla="*/ 0 w 458"/>
                <a:gd name="T59" fmla="*/ 0 h 359"/>
                <a:gd name="T60" fmla="*/ 0 w 458"/>
                <a:gd name="T61" fmla="*/ 0 h 359"/>
                <a:gd name="T62" fmla="*/ 0 w 458"/>
                <a:gd name="T63" fmla="*/ 0 h 359"/>
                <a:gd name="T64" fmla="*/ 0 w 458"/>
                <a:gd name="T65" fmla="*/ 0 h 359"/>
                <a:gd name="T66" fmla="*/ 0 w 458"/>
                <a:gd name="T67" fmla="*/ 0 h 359"/>
                <a:gd name="T68" fmla="*/ 0 w 458"/>
                <a:gd name="T69" fmla="*/ 0 h 359"/>
                <a:gd name="T70" fmla="*/ 0 w 458"/>
                <a:gd name="T71" fmla="*/ 0 h 359"/>
                <a:gd name="T72" fmla="*/ 0 w 458"/>
                <a:gd name="T73" fmla="*/ 0 h 359"/>
                <a:gd name="T74" fmla="*/ 0 w 458"/>
                <a:gd name="T75" fmla="*/ 0 h 359"/>
                <a:gd name="T76" fmla="*/ 0 w 458"/>
                <a:gd name="T77" fmla="*/ 0 h 359"/>
                <a:gd name="T78" fmla="*/ 0 w 458"/>
                <a:gd name="T79" fmla="*/ 0 h 359"/>
                <a:gd name="T80" fmla="*/ 0 w 458"/>
                <a:gd name="T81" fmla="*/ 0 h 359"/>
                <a:gd name="T82" fmla="*/ 0 w 458"/>
                <a:gd name="T83" fmla="*/ 0 h 359"/>
                <a:gd name="T84" fmla="*/ 0 w 458"/>
                <a:gd name="T85" fmla="*/ 0 h 359"/>
                <a:gd name="T86" fmla="*/ 0 w 458"/>
                <a:gd name="T87" fmla="*/ 0 h 359"/>
                <a:gd name="T88" fmla="*/ 0 w 458"/>
                <a:gd name="T89" fmla="*/ 0 h 359"/>
                <a:gd name="T90" fmla="*/ 0 w 458"/>
                <a:gd name="T91" fmla="*/ 0 h 359"/>
                <a:gd name="T92" fmla="*/ 0 w 458"/>
                <a:gd name="T93" fmla="*/ 0 h 359"/>
                <a:gd name="T94" fmla="*/ 0 w 458"/>
                <a:gd name="T95" fmla="*/ 0 h 359"/>
                <a:gd name="T96" fmla="*/ 0 w 458"/>
                <a:gd name="T97" fmla="*/ 0 h 3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8"/>
                <a:gd name="T148" fmla="*/ 0 h 359"/>
                <a:gd name="T149" fmla="*/ 458 w 458"/>
                <a:gd name="T150" fmla="*/ 359 h 3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8" h="359">
                  <a:moveTo>
                    <a:pt x="0" y="359"/>
                  </a:moveTo>
                  <a:lnTo>
                    <a:pt x="20" y="358"/>
                  </a:lnTo>
                  <a:lnTo>
                    <a:pt x="39" y="355"/>
                  </a:lnTo>
                  <a:lnTo>
                    <a:pt x="59" y="353"/>
                  </a:lnTo>
                  <a:lnTo>
                    <a:pt x="78" y="348"/>
                  </a:lnTo>
                  <a:lnTo>
                    <a:pt x="97" y="344"/>
                  </a:lnTo>
                  <a:lnTo>
                    <a:pt x="116" y="338"/>
                  </a:lnTo>
                  <a:lnTo>
                    <a:pt x="135" y="332"/>
                  </a:lnTo>
                  <a:lnTo>
                    <a:pt x="153" y="325"/>
                  </a:lnTo>
                  <a:lnTo>
                    <a:pt x="170" y="319"/>
                  </a:lnTo>
                  <a:lnTo>
                    <a:pt x="188" y="311"/>
                  </a:lnTo>
                  <a:lnTo>
                    <a:pt x="205" y="302"/>
                  </a:lnTo>
                  <a:lnTo>
                    <a:pt x="222" y="293"/>
                  </a:lnTo>
                  <a:lnTo>
                    <a:pt x="238" y="282"/>
                  </a:lnTo>
                  <a:lnTo>
                    <a:pt x="254" y="272"/>
                  </a:lnTo>
                  <a:lnTo>
                    <a:pt x="270" y="261"/>
                  </a:lnTo>
                  <a:lnTo>
                    <a:pt x="284" y="249"/>
                  </a:lnTo>
                  <a:lnTo>
                    <a:pt x="299" y="237"/>
                  </a:lnTo>
                  <a:lnTo>
                    <a:pt x="314" y="224"/>
                  </a:lnTo>
                  <a:lnTo>
                    <a:pt x="327" y="211"/>
                  </a:lnTo>
                  <a:lnTo>
                    <a:pt x="341" y="197"/>
                  </a:lnTo>
                  <a:lnTo>
                    <a:pt x="353" y="184"/>
                  </a:lnTo>
                  <a:lnTo>
                    <a:pt x="366" y="169"/>
                  </a:lnTo>
                  <a:lnTo>
                    <a:pt x="377" y="154"/>
                  </a:lnTo>
                  <a:lnTo>
                    <a:pt x="389" y="138"/>
                  </a:lnTo>
                  <a:lnTo>
                    <a:pt x="400" y="122"/>
                  </a:lnTo>
                  <a:lnTo>
                    <a:pt x="410" y="107"/>
                  </a:lnTo>
                  <a:lnTo>
                    <a:pt x="419" y="90"/>
                  </a:lnTo>
                  <a:lnTo>
                    <a:pt x="428" y="73"/>
                  </a:lnTo>
                  <a:lnTo>
                    <a:pt x="436" y="54"/>
                  </a:lnTo>
                  <a:lnTo>
                    <a:pt x="444" y="37"/>
                  </a:lnTo>
                  <a:lnTo>
                    <a:pt x="451" y="19"/>
                  </a:lnTo>
                  <a:lnTo>
                    <a:pt x="458" y="0"/>
                  </a:lnTo>
                  <a:lnTo>
                    <a:pt x="438" y="32"/>
                  </a:lnTo>
                  <a:lnTo>
                    <a:pt x="417" y="62"/>
                  </a:lnTo>
                  <a:lnTo>
                    <a:pt x="395" y="93"/>
                  </a:lnTo>
                  <a:lnTo>
                    <a:pt x="372" y="121"/>
                  </a:lnTo>
                  <a:lnTo>
                    <a:pt x="347" y="149"/>
                  </a:lnTo>
                  <a:lnTo>
                    <a:pt x="321" y="175"/>
                  </a:lnTo>
                  <a:lnTo>
                    <a:pt x="293" y="200"/>
                  </a:lnTo>
                  <a:lnTo>
                    <a:pt x="264" y="223"/>
                  </a:lnTo>
                  <a:lnTo>
                    <a:pt x="234" y="245"/>
                  </a:lnTo>
                  <a:lnTo>
                    <a:pt x="204" y="266"/>
                  </a:lnTo>
                  <a:lnTo>
                    <a:pt x="172" y="286"/>
                  </a:lnTo>
                  <a:lnTo>
                    <a:pt x="139" y="304"/>
                  </a:lnTo>
                  <a:lnTo>
                    <a:pt x="106" y="320"/>
                  </a:lnTo>
                  <a:lnTo>
                    <a:pt x="71" y="335"/>
                  </a:lnTo>
                  <a:lnTo>
                    <a:pt x="36" y="348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7B8B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71"/>
            <p:cNvSpPr>
              <a:spLocks noChangeAspect="1"/>
            </p:cNvSpPr>
            <p:nvPr/>
          </p:nvSpPr>
          <p:spPr bwMode="auto">
            <a:xfrm>
              <a:off x="3868" y="1253"/>
              <a:ext cx="67" cy="53"/>
            </a:xfrm>
            <a:custGeom>
              <a:avLst/>
              <a:gdLst>
                <a:gd name="T0" fmla="*/ 0 w 561"/>
                <a:gd name="T1" fmla="*/ 0 h 445"/>
                <a:gd name="T2" fmla="*/ 0 w 561"/>
                <a:gd name="T3" fmla="*/ 0 h 445"/>
                <a:gd name="T4" fmla="*/ 0 w 561"/>
                <a:gd name="T5" fmla="*/ 0 h 445"/>
                <a:gd name="T6" fmla="*/ 0 w 561"/>
                <a:gd name="T7" fmla="*/ 0 h 445"/>
                <a:gd name="T8" fmla="*/ 0 w 561"/>
                <a:gd name="T9" fmla="*/ 0 h 445"/>
                <a:gd name="T10" fmla="*/ 0 w 561"/>
                <a:gd name="T11" fmla="*/ 0 h 445"/>
                <a:gd name="T12" fmla="*/ 0 w 561"/>
                <a:gd name="T13" fmla="*/ 0 h 445"/>
                <a:gd name="T14" fmla="*/ 0 w 561"/>
                <a:gd name="T15" fmla="*/ 0 h 445"/>
                <a:gd name="T16" fmla="*/ 0 w 561"/>
                <a:gd name="T17" fmla="*/ 0 h 445"/>
                <a:gd name="T18" fmla="*/ 0 w 561"/>
                <a:gd name="T19" fmla="*/ 0 h 445"/>
                <a:gd name="T20" fmla="*/ 0 w 561"/>
                <a:gd name="T21" fmla="*/ 0 h 445"/>
                <a:gd name="T22" fmla="*/ 0 w 561"/>
                <a:gd name="T23" fmla="*/ 0 h 445"/>
                <a:gd name="T24" fmla="*/ 0 w 561"/>
                <a:gd name="T25" fmla="*/ 0 h 445"/>
                <a:gd name="T26" fmla="*/ 0 w 561"/>
                <a:gd name="T27" fmla="*/ 0 h 445"/>
                <a:gd name="T28" fmla="*/ 0 w 561"/>
                <a:gd name="T29" fmla="*/ 0 h 445"/>
                <a:gd name="T30" fmla="*/ 0 w 561"/>
                <a:gd name="T31" fmla="*/ 0 h 445"/>
                <a:gd name="T32" fmla="*/ 0 w 561"/>
                <a:gd name="T33" fmla="*/ 0 h 445"/>
                <a:gd name="T34" fmla="*/ 0 w 561"/>
                <a:gd name="T35" fmla="*/ 0 h 445"/>
                <a:gd name="T36" fmla="*/ 0 w 561"/>
                <a:gd name="T37" fmla="*/ 0 h 445"/>
                <a:gd name="T38" fmla="*/ 0 w 561"/>
                <a:gd name="T39" fmla="*/ 0 h 445"/>
                <a:gd name="T40" fmla="*/ 0 w 561"/>
                <a:gd name="T41" fmla="*/ 0 h 445"/>
                <a:gd name="T42" fmla="*/ 0 w 561"/>
                <a:gd name="T43" fmla="*/ 0 h 445"/>
                <a:gd name="T44" fmla="*/ 0 w 561"/>
                <a:gd name="T45" fmla="*/ 0 h 445"/>
                <a:gd name="T46" fmla="*/ 0 w 561"/>
                <a:gd name="T47" fmla="*/ 0 h 445"/>
                <a:gd name="T48" fmla="*/ 0 w 561"/>
                <a:gd name="T49" fmla="*/ 0 h 445"/>
                <a:gd name="T50" fmla="*/ 0 w 561"/>
                <a:gd name="T51" fmla="*/ 0 h 445"/>
                <a:gd name="T52" fmla="*/ 0 w 561"/>
                <a:gd name="T53" fmla="*/ 0 h 445"/>
                <a:gd name="T54" fmla="*/ 0 w 561"/>
                <a:gd name="T55" fmla="*/ 0 h 445"/>
                <a:gd name="T56" fmla="*/ 0 w 561"/>
                <a:gd name="T57" fmla="*/ 0 h 445"/>
                <a:gd name="T58" fmla="*/ 0 w 561"/>
                <a:gd name="T59" fmla="*/ 0 h 445"/>
                <a:gd name="T60" fmla="*/ 0 w 561"/>
                <a:gd name="T61" fmla="*/ 0 h 445"/>
                <a:gd name="T62" fmla="*/ 0 w 561"/>
                <a:gd name="T63" fmla="*/ 0 h 445"/>
                <a:gd name="T64" fmla="*/ 0 w 561"/>
                <a:gd name="T65" fmla="*/ 0 h 445"/>
                <a:gd name="T66" fmla="*/ 0 w 561"/>
                <a:gd name="T67" fmla="*/ 0 h 4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1"/>
                <a:gd name="T103" fmla="*/ 0 h 445"/>
                <a:gd name="T104" fmla="*/ 561 w 561"/>
                <a:gd name="T105" fmla="*/ 445 h 4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1" h="445">
                  <a:moveTo>
                    <a:pt x="198" y="423"/>
                  </a:moveTo>
                  <a:lnTo>
                    <a:pt x="220" y="413"/>
                  </a:lnTo>
                  <a:lnTo>
                    <a:pt x="241" y="402"/>
                  </a:lnTo>
                  <a:lnTo>
                    <a:pt x="262" y="390"/>
                  </a:lnTo>
                  <a:lnTo>
                    <a:pt x="282" y="379"/>
                  </a:lnTo>
                  <a:lnTo>
                    <a:pt x="301" y="366"/>
                  </a:lnTo>
                  <a:lnTo>
                    <a:pt x="321" y="353"/>
                  </a:lnTo>
                  <a:lnTo>
                    <a:pt x="340" y="339"/>
                  </a:lnTo>
                  <a:lnTo>
                    <a:pt x="359" y="326"/>
                  </a:lnTo>
                  <a:lnTo>
                    <a:pt x="377" y="311"/>
                  </a:lnTo>
                  <a:lnTo>
                    <a:pt x="394" y="295"/>
                  </a:lnTo>
                  <a:lnTo>
                    <a:pt x="412" y="279"/>
                  </a:lnTo>
                  <a:lnTo>
                    <a:pt x="429" y="263"/>
                  </a:lnTo>
                  <a:lnTo>
                    <a:pt x="445" y="246"/>
                  </a:lnTo>
                  <a:lnTo>
                    <a:pt x="461" y="229"/>
                  </a:lnTo>
                  <a:lnTo>
                    <a:pt x="477" y="212"/>
                  </a:lnTo>
                  <a:lnTo>
                    <a:pt x="492" y="194"/>
                  </a:lnTo>
                  <a:lnTo>
                    <a:pt x="504" y="171"/>
                  </a:lnTo>
                  <a:lnTo>
                    <a:pt x="516" y="149"/>
                  </a:lnTo>
                  <a:lnTo>
                    <a:pt x="526" y="126"/>
                  </a:lnTo>
                  <a:lnTo>
                    <a:pt x="536" y="101"/>
                  </a:lnTo>
                  <a:lnTo>
                    <a:pt x="544" y="77"/>
                  </a:lnTo>
                  <a:lnTo>
                    <a:pt x="551" y="52"/>
                  </a:lnTo>
                  <a:lnTo>
                    <a:pt x="556" y="26"/>
                  </a:lnTo>
                  <a:lnTo>
                    <a:pt x="561" y="0"/>
                  </a:lnTo>
                  <a:lnTo>
                    <a:pt x="552" y="22"/>
                  </a:lnTo>
                  <a:lnTo>
                    <a:pt x="542" y="42"/>
                  </a:lnTo>
                  <a:lnTo>
                    <a:pt x="530" y="62"/>
                  </a:lnTo>
                  <a:lnTo>
                    <a:pt x="519" y="83"/>
                  </a:lnTo>
                  <a:lnTo>
                    <a:pt x="507" y="102"/>
                  </a:lnTo>
                  <a:lnTo>
                    <a:pt x="494" y="121"/>
                  </a:lnTo>
                  <a:lnTo>
                    <a:pt x="480" y="141"/>
                  </a:lnTo>
                  <a:lnTo>
                    <a:pt x="467" y="159"/>
                  </a:lnTo>
                  <a:lnTo>
                    <a:pt x="452" y="177"/>
                  </a:lnTo>
                  <a:lnTo>
                    <a:pt x="437" y="194"/>
                  </a:lnTo>
                  <a:lnTo>
                    <a:pt x="422" y="211"/>
                  </a:lnTo>
                  <a:lnTo>
                    <a:pt x="406" y="228"/>
                  </a:lnTo>
                  <a:lnTo>
                    <a:pt x="390" y="244"/>
                  </a:lnTo>
                  <a:lnTo>
                    <a:pt x="373" y="260"/>
                  </a:lnTo>
                  <a:lnTo>
                    <a:pt x="355" y="274"/>
                  </a:lnTo>
                  <a:lnTo>
                    <a:pt x="338" y="289"/>
                  </a:lnTo>
                  <a:lnTo>
                    <a:pt x="320" y="304"/>
                  </a:lnTo>
                  <a:lnTo>
                    <a:pt x="300" y="318"/>
                  </a:lnTo>
                  <a:lnTo>
                    <a:pt x="281" y="330"/>
                  </a:lnTo>
                  <a:lnTo>
                    <a:pt x="262" y="343"/>
                  </a:lnTo>
                  <a:lnTo>
                    <a:pt x="241" y="354"/>
                  </a:lnTo>
                  <a:lnTo>
                    <a:pt x="222" y="365"/>
                  </a:lnTo>
                  <a:lnTo>
                    <a:pt x="200" y="377"/>
                  </a:lnTo>
                  <a:lnTo>
                    <a:pt x="180" y="386"/>
                  </a:lnTo>
                  <a:lnTo>
                    <a:pt x="159" y="396"/>
                  </a:lnTo>
                  <a:lnTo>
                    <a:pt x="137" y="404"/>
                  </a:lnTo>
                  <a:lnTo>
                    <a:pt x="114" y="412"/>
                  </a:lnTo>
                  <a:lnTo>
                    <a:pt x="93" y="420"/>
                  </a:lnTo>
                  <a:lnTo>
                    <a:pt x="69" y="426"/>
                  </a:lnTo>
                  <a:lnTo>
                    <a:pt x="46" y="432"/>
                  </a:lnTo>
                  <a:lnTo>
                    <a:pt x="24" y="438"/>
                  </a:lnTo>
                  <a:lnTo>
                    <a:pt x="0" y="442"/>
                  </a:lnTo>
                  <a:lnTo>
                    <a:pt x="12" y="443"/>
                  </a:lnTo>
                  <a:lnTo>
                    <a:pt x="25" y="445"/>
                  </a:lnTo>
                  <a:lnTo>
                    <a:pt x="37" y="445"/>
                  </a:lnTo>
                  <a:lnTo>
                    <a:pt x="50" y="445"/>
                  </a:lnTo>
                  <a:lnTo>
                    <a:pt x="69" y="445"/>
                  </a:lnTo>
                  <a:lnTo>
                    <a:pt x="88" y="443"/>
                  </a:lnTo>
                  <a:lnTo>
                    <a:pt x="108" y="441"/>
                  </a:lnTo>
                  <a:lnTo>
                    <a:pt x="126" y="439"/>
                  </a:lnTo>
                  <a:lnTo>
                    <a:pt x="145" y="436"/>
                  </a:lnTo>
                  <a:lnTo>
                    <a:pt x="163" y="432"/>
                  </a:lnTo>
                  <a:lnTo>
                    <a:pt x="181" y="428"/>
                  </a:lnTo>
                  <a:lnTo>
                    <a:pt x="198" y="423"/>
                  </a:lnTo>
                  <a:close/>
                </a:path>
              </a:pathLst>
            </a:custGeom>
            <a:solidFill>
              <a:srgbClr val="7D8D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72"/>
            <p:cNvSpPr>
              <a:spLocks noChangeAspect="1"/>
            </p:cNvSpPr>
            <p:nvPr/>
          </p:nvSpPr>
          <p:spPr bwMode="auto">
            <a:xfrm>
              <a:off x="3859" y="1244"/>
              <a:ext cx="77" cy="62"/>
            </a:xfrm>
            <a:custGeom>
              <a:avLst/>
              <a:gdLst>
                <a:gd name="T0" fmla="*/ 0 w 637"/>
                <a:gd name="T1" fmla="*/ 0 h 516"/>
                <a:gd name="T2" fmla="*/ 0 w 637"/>
                <a:gd name="T3" fmla="*/ 0 h 516"/>
                <a:gd name="T4" fmla="*/ 0 w 637"/>
                <a:gd name="T5" fmla="*/ 0 h 516"/>
                <a:gd name="T6" fmla="*/ 0 w 637"/>
                <a:gd name="T7" fmla="*/ 0 h 516"/>
                <a:gd name="T8" fmla="*/ 0 w 637"/>
                <a:gd name="T9" fmla="*/ 0 h 516"/>
                <a:gd name="T10" fmla="*/ 0 w 637"/>
                <a:gd name="T11" fmla="*/ 0 h 516"/>
                <a:gd name="T12" fmla="*/ 0 w 637"/>
                <a:gd name="T13" fmla="*/ 0 h 516"/>
                <a:gd name="T14" fmla="*/ 0 w 637"/>
                <a:gd name="T15" fmla="*/ 0 h 516"/>
                <a:gd name="T16" fmla="*/ 0 w 637"/>
                <a:gd name="T17" fmla="*/ 0 h 516"/>
                <a:gd name="T18" fmla="*/ 0 w 637"/>
                <a:gd name="T19" fmla="*/ 0 h 516"/>
                <a:gd name="T20" fmla="*/ 0 w 637"/>
                <a:gd name="T21" fmla="*/ 0 h 516"/>
                <a:gd name="T22" fmla="*/ 0 w 637"/>
                <a:gd name="T23" fmla="*/ 0 h 516"/>
                <a:gd name="T24" fmla="*/ 0 w 637"/>
                <a:gd name="T25" fmla="*/ 0 h 516"/>
                <a:gd name="T26" fmla="*/ 0 w 637"/>
                <a:gd name="T27" fmla="*/ 0 h 516"/>
                <a:gd name="T28" fmla="*/ 0 w 637"/>
                <a:gd name="T29" fmla="*/ 0 h 516"/>
                <a:gd name="T30" fmla="*/ 0 w 637"/>
                <a:gd name="T31" fmla="*/ 0 h 516"/>
                <a:gd name="T32" fmla="*/ 0 w 637"/>
                <a:gd name="T33" fmla="*/ 0 h 516"/>
                <a:gd name="T34" fmla="*/ 0 w 637"/>
                <a:gd name="T35" fmla="*/ 0 h 516"/>
                <a:gd name="T36" fmla="*/ 0 w 637"/>
                <a:gd name="T37" fmla="*/ 0 h 516"/>
                <a:gd name="T38" fmla="*/ 0 w 637"/>
                <a:gd name="T39" fmla="*/ 0 h 516"/>
                <a:gd name="T40" fmla="*/ 0 w 637"/>
                <a:gd name="T41" fmla="*/ 0 h 516"/>
                <a:gd name="T42" fmla="*/ 0 w 637"/>
                <a:gd name="T43" fmla="*/ 0 h 516"/>
                <a:gd name="T44" fmla="*/ 0 w 637"/>
                <a:gd name="T45" fmla="*/ 0 h 516"/>
                <a:gd name="T46" fmla="*/ 0 w 637"/>
                <a:gd name="T47" fmla="*/ 0 h 516"/>
                <a:gd name="T48" fmla="*/ 0 w 637"/>
                <a:gd name="T49" fmla="*/ 0 h 516"/>
                <a:gd name="T50" fmla="*/ 0 w 637"/>
                <a:gd name="T51" fmla="*/ 0 h 516"/>
                <a:gd name="T52" fmla="*/ 0 w 637"/>
                <a:gd name="T53" fmla="*/ 0 h 516"/>
                <a:gd name="T54" fmla="*/ 0 w 637"/>
                <a:gd name="T55" fmla="*/ 0 h 516"/>
                <a:gd name="T56" fmla="*/ 0 w 637"/>
                <a:gd name="T57" fmla="*/ 0 h 516"/>
                <a:gd name="T58" fmla="*/ 0 w 637"/>
                <a:gd name="T59" fmla="*/ 0 h 516"/>
                <a:gd name="T60" fmla="*/ 0 w 637"/>
                <a:gd name="T61" fmla="*/ 0 h 516"/>
                <a:gd name="T62" fmla="*/ 0 w 637"/>
                <a:gd name="T63" fmla="*/ 0 h 516"/>
                <a:gd name="T64" fmla="*/ 0 w 637"/>
                <a:gd name="T65" fmla="*/ 0 h 516"/>
                <a:gd name="T66" fmla="*/ 0 w 637"/>
                <a:gd name="T67" fmla="*/ 0 h 516"/>
                <a:gd name="T68" fmla="*/ 0 w 637"/>
                <a:gd name="T69" fmla="*/ 0 h 516"/>
                <a:gd name="T70" fmla="*/ 0 w 637"/>
                <a:gd name="T71" fmla="*/ 0 h 516"/>
                <a:gd name="T72" fmla="*/ 0 w 637"/>
                <a:gd name="T73" fmla="*/ 0 h 516"/>
                <a:gd name="T74" fmla="*/ 0 w 637"/>
                <a:gd name="T75" fmla="*/ 0 h 516"/>
                <a:gd name="T76" fmla="*/ 0 w 637"/>
                <a:gd name="T77" fmla="*/ 0 h 516"/>
                <a:gd name="T78" fmla="*/ 0 w 637"/>
                <a:gd name="T79" fmla="*/ 0 h 516"/>
                <a:gd name="T80" fmla="*/ 0 w 637"/>
                <a:gd name="T81" fmla="*/ 0 h 516"/>
                <a:gd name="T82" fmla="*/ 0 w 637"/>
                <a:gd name="T83" fmla="*/ 0 h 516"/>
                <a:gd name="T84" fmla="*/ 0 w 637"/>
                <a:gd name="T85" fmla="*/ 0 h 516"/>
                <a:gd name="T86" fmla="*/ 0 w 637"/>
                <a:gd name="T87" fmla="*/ 0 h 516"/>
                <a:gd name="T88" fmla="*/ 0 w 637"/>
                <a:gd name="T89" fmla="*/ 0 h 516"/>
                <a:gd name="T90" fmla="*/ 0 w 637"/>
                <a:gd name="T91" fmla="*/ 0 h 516"/>
                <a:gd name="T92" fmla="*/ 0 w 637"/>
                <a:gd name="T93" fmla="*/ 0 h 516"/>
                <a:gd name="T94" fmla="*/ 0 w 637"/>
                <a:gd name="T95" fmla="*/ 0 h 516"/>
                <a:gd name="T96" fmla="*/ 0 w 637"/>
                <a:gd name="T97" fmla="*/ 0 h 516"/>
                <a:gd name="T98" fmla="*/ 0 w 637"/>
                <a:gd name="T99" fmla="*/ 0 h 516"/>
                <a:gd name="T100" fmla="*/ 0 w 637"/>
                <a:gd name="T101" fmla="*/ 0 h 516"/>
                <a:gd name="T102" fmla="*/ 0 w 637"/>
                <a:gd name="T103" fmla="*/ 0 h 516"/>
                <a:gd name="T104" fmla="*/ 0 w 637"/>
                <a:gd name="T105" fmla="*/ 0 h 516"/>
                <a:gd name="T106" fmla="*/ 0 w 637"/>
                <a:gd name="T107" fmla="*/ 0 h 516"/>
                <a:gd name="T108" fmla="*/ 0 w 637"/>
                <a:gd name="T109" fmla="*/ 0 h 516"/>
                <a:gd name="T110" fmla="*/ 0 w 637"/>
                <a:gd name="T111" fmla="*/ 0 h 516"/>
                <a:gd name="T112" fmla="*/ 0 w 637"/>
                <a:gd name="T113" fmla="*/ 0 h 516"/>
                <a:gd name="T114" fmla="*/ 0 w 637"/>
                <a:gd name="T115" fmla="*/ 0 h 516"/>
                <a:gd name="T116" fmla="*/ 0 w 637"/>
                <a:gd name="T117" fmla="*/ 0 h 516"/>
                <a:gd name="T118" fmla="*/ 0 w 637"/>
                <a:gd name="T119" fmla="*/ 0 h 516"/>
                <a:gd name="T120" fmla="*/ 0 w 637"/>
                <a:gd name="T121" fmla="*/ 0 h 516"/>
                <a:gd name="T122" fmla="*/ 0 w 637"/>
                <a:gd name="T123" fmla="*/ 0 h 516"/>
                <a:gd name="T124" fmla="*/ 0 w 637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37"/>
                <a:gd name="T190" fmla="*/ 0 h 516"/>
                <a:gd name="T191" fmla="*/ 637 w 637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37" h="516">
                  <a:moveTo>
                    <a:pt x="153" y="514"/>
                  </a:moveTo>
                  <a:lnTo>
                    <a:pt x="189" y="503"/>
                  </a:lnTo>
                  <a:lnTo>
                    <a:pt x="224" y="490"/>
                  </a:lnTo>
                  <a:lnTo>
                    <a:pt x="259" y="475"/>
                  </a:lnTo>
                  <a:lnTo>
                    <a:pt x="292" y="459"/>
                  </a:lnTo>
                  <a:lnTo>
                    <a:pt x="325" y="441"/>
                  </a:lnTo>
                  <a:lnTo>
                    <a:pt x="357" y="421"/>
                  </a:lnTo>
                  <a:lnTo>
                    <a:pt x="387" y="400"/>
                  </a:lnTo>
                  <a:lnTo>
                    <a:pt x="417" y="378"/>
                  </a:lnTo>
                  <a:lnTo>
                    <a:pt x="446" y="355"/>
                  </a:lnTo>
                  <a:lnTo>
                    <a:pt x="474" y="330"/>
                  </a:lnTo>
                  <a:lnTo>
                    <a:pt x="500" y="304"/>
                  </a:lnTo>
                  <a:lnTo>
                    <a:pt x="525" y="276"/>
                  </a:lnTo>
                  <a:lnTo>
                    <a:pt x="548" y="248"/>
                  </a:lnTo>
                  <a:lnTo>
                    <a:pt x="570" y="217"/>
                  </a:lnTo>
                  <a:lnTo>
                    <a:pt x="591" y="187"/>
                  </a:lnTo>
                  <a:lnTo>
                    <a:pt x="611" y="155"/>
                  </a:lnTo>
                  <a:lnTo>
                    <a:pt x="616" y="137"/>
                  </a:lnTo>
                  <a:lnTo>
                    <a:pt x="621" y="117"/>
                  </a:lnTo>
                  <a:lnTo>
                    <a:pt x="625" y="98"/>
                  </a:lnTo>
                  <a:lnTo>
                    <a:pt x="629" y="79"/>
                  </a:lnTo>
                  <a:lnTo>
                    <a:pt x="632" y="60"/>
                  </a:lnTo>
                  <a:lnTo>
                    <a:pt x="634" y="40"/>
                  </a:lnTo>
                  <a:lnTo>
                    <a:pt x="636" y="20"/>
                  </a:lnTo>
                  <a:lnTo>
                    <a:pt x="637" y="0"/>
                  </a:lnTo>
                  <a:lnTo>
                    <a:pt x="627" y="24"/>
                  </a:lnTo>
                  <a:lnTo>
                    <a:pt x="617" y="49"/>
                  </a:lnTo>
                  <a:lnTo>
                    <a:pt x="606" y="74"/>
                  </a:lnTo>
                  <a:lnTo>
                    <a:pt x="595" y="98"/>
                  </a:lnTo>
                  <a:lnTo>
                    <a:pt x="582" y="122"/>
                  </a:lnTo>
                  <a:lnTo>
                    <a:pt x="569" y="145"/>
                  </a:lnTo>
                  <a:lnTo>
                    <a:pt x="555" y="167"/>
                  </a:lnTo>
                  <a:lnTo>
                    <a:pt x="539" y="190"/>
                  </a:lnTo>
                  <a:lnTo>
                    <a:pt x="525" y="210"/>
                  </a:lnTo>
                  <a:lnTo>
                    <a:pt x="508" y="232"/>
                  </a:lnTo>
                  <a:lnTo>
                    <a:pt x="491" y="252"/>
                  </a:lnTo>
                  <a:lnTo>
                    <a:pt x="472" y="272"/>
                  </a:lnTo>
                  <a:lnTo>
                    <a:pt x="454" y="290"/>
                  </a:lnTo>
                  <a:lnTo>
                    <a:pt x="435" y="309"/>
                  </a:lnTo>
                  <a:lnTo>
                    <a:pt x="416" y="326"/>
                  </a:lnTo>
                  <a:lnTo>
                    <a:pt x="395" y="343"/>
                  </a:lnTo>
                  <a:lnTo>
                    <a:pt x="374" y="359"/>
                  </a:lnTo>
                  <a:lnTo>
                    <a:pt x="352" y="375"/>
                  </a:lnTo>
                  <a:lnTo>
                    <a:pt x="331" y="390"/>
                  </a:lnTo>
                  <a:lnTo>
                    <a:pt x="308" y="403"/>
                  </a:lnTo>
                  <a:lnTo>
                    <a:pt x="284" y="416"/>
                  </a:lnTo>
                  <a:lnTo>
                    <a:pt x="260" y="428"/>
                  </a:lnTo>
                  <a:lnTo>
                    <a:pt x="237" y="440"/>
                  </a:lnTo>
                  <a:lnTo>
                    <a:pt x="212" y="451"/>
                  </a:lnTo>
                  <a:lnTo>
                    <a:pt x="187" y="460"/>
                  </a:lnTo>
                  <a:lnTo>
                    <a:pt x="161" y="469"/>
                  </a:lnTo>
                  <a:lnTo>
                    <a:pt x="136" y="477"/>
                  </a:lnTo>
                  <a:lnTo>
                    <a:pt x="109" y="484"/>
                  </a:lnTo>
                  <a:lnTo>
                    <a:pt x="82" y="490"/>
                  </a:lnTo>
                  <a:lnTo>
                    <a:pt x="55" y="495"/>
                  </a:lnTo>
                  <a:lnTo>
                    <a:pt x="28" y="499"/>
                  </a:lnTo>
                  <a:lnTo>
                    <a:pt x="0" y="502"/>
                  </a:lnTo>
                  <a:lnTo>
                    <a:pt x="29" y="508"/>
                  </a:lnTo>
                  <a:lnTo>
                    <a:pt x="59" y="512"/>
                  </a:lnTo>
                  <a:lnTo>
                    <a:pt x="88" y="514"/>
                  </a:lnTo>
                  <a:lnTo>
                    <a:pt x="119" y="516"/>
                  </a:lnTo>
                  <a:lnTo>
                    <a:pt x="136" y="516"/>
                  </a:lnTo>
                  <a:lnTo>
                    <a:pt x="153" y="514"/>
                  </a:lnTo>
                  <a:close/>
                </a:path>
              </a:pathLst>
            </a:custGeom>
            <a:solidFill>
              <a:srgbClr val="808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73"/>
            <p:cNvSpPr>
              <a:spLocks noChangeAspect="1"/>
            </p:cNvSpPr>
            <p:nvPr/>
          </p:nvSpPr>
          <p:spPr bwMode="auto">
            <a:xfrm>
              <a:off x="3853" y="1236"/>
              <a:ext cx="83" cy="70"/>
            </a:xfrm>
            <a:custGeom>
              <a:avLst/>
              <a:gdLst>
                <a:gd name="T0" fmla="*/ 0 w 695"/>
                <a:gd name="T1" fmla="*/ 0 h 577"/>
                <a:gd name="T2" fmla="*/ 0 w 695"/>
                <a:gd name="T3" fmla="*/ 0 h 577"/>
                <a:gd name="T4" fmla="*/ 0 w 695"/>
                <a:gd name="T5" fmla="*/ 0 h 577"/>
                <a:gd name="T6" fmla="*/ 0 w 695"/>
                <a:gd name="T7" fmla="*/ 0 h 577"/>
                <a:gd name="T8" fmla="*/ 0 w 695"/>
                <a:gd name="T9" fmla="*/ 0 h 577"/>
                <a:gd name="T10" fmla="*/ 0 w 695"/>
                <a:gd name="T11" fmla="*/ 0 h 577"/>
                <a:gd name="T12" fmla="*/ 0 w 695"/>
                <a:gd name="T13" fmla="*/ 0 h 577"/>
                <a:gd name="T14" fmla="*/ 0 w 695"/>
                <a:gd name="T15" fmla="*/ 0 h 577"/>
                <a:gd name="T16" fmla="*/ 0 w 695"/>
                <a:gd name="T17" fmla="*/ 0 h 577"/>
                <a:gd name="T18" fmla="*/ 0 w 695"/>
                <a:gd name="T19" fmla="*/ 0 h 577"/>
                <a:gd name="T20" fmla="*/ 0 w 695"/>
                <a:gd name="T21" fmla="*/ 0 h 577"/>
                <a:gd name="T22" fmla="*/ 0 w 695"/>
                <a:gd name="T23" fmla="*/ 0 h 577"/>
                <a:gd name="T24" fmla="*/ 0 w 695"/>
                <a:gd name="T25" fmla="*/ 0 h 577"/>
                <a:gd name="T26" fmla="*/ 0 w 695"/>
                <a:gd name="T27" fmla="*/ 0 h 577"/>
                <a:gd name="T28" fmla="*/ 0 w 695"/>
                <a:gd name="T29" fmla="*/ 0 h 577"/>
                <a:gd name="T30" fmla="*/ 0 w 695"/>
                <a:gd name="T31" fmla="*/ 0 h 577"/>
                <a:gd name="T32" fmla="*/ 0 w 695"/>
                <a:gd name="T33" fmla="*/ 0 h 577"/>
                <a:gd name="T34" fmla="*/ 0 w 695"/>
                <a:gd name="T35" fmla="*/ 0 h 577"/>
                <a:gd name="T36" fmla="*/ 0 w 695"/>
                <a:gd name="T37" fmla="*/ 0 h 577"/>
                <a:gd name="T38" fmla="*/ 0 w 695"/>
                <a:gd name="T39" fmla="*/ 0 h 577"/>
                <a:gd name="T40" fmla="*/ 0 w 695"/>
                <a:gd name="T41" fmla="*/ 0 h 577"/>
                <a:gd name="T42" fmla="*/ 0 w 695"/>
                <a:gd name="T43" fmla="*/ 0 h 577"/>
                <a:gd name="T44" fmla="*/ 0 w 695"/>
                <a:gd name="T45" fmla="*/ 0 h 577"/>
                <a:gd name="T46" fmla="*/ 0 w 695"/>
                <a:gd name="T47" fmla="*/ 0 h 577"/>
                <a:gd name="T48" fmla="*/ 0 w 695"/>
                <a:gd name="T49" fmla="*/ 0 h 577"/>
                <a:gd name="T50" fmla="*/ 0 w 695"/>
                <a:gd name="T51" fmla="*/ 0 h 577"/>
                <a:gd name="T52" fmla="*/ 0 w 695"/>
                <a:gd name="T53" fmla="*/ 0 h 577"/>
                <a:gd name="T54" fmla="*/ 0 w 695"/>
                <a:gd name="T55" fmla="*/ 0 h 577"/>
                <a:gd name="T56" fmla="*/ 0 w 695"/>
                <a:gd name="T57" fmla="*/ 0 h 577"/>
                <a:gd name="T58" fmla="*/ 0 w 695"/>
                <a:gd name="T59" fmla="*/ 0 h 577"/>
                <a:gd name="T60" fmla="*/ 0 w 695"/>
                <a:gd name="T61" fmla="*/ 0 h 577"/>
                <a:gd name="T62" fmla="*/ 0 w 695"/>
                <a:gd name="T63" fmla="*/ 0 h 577"/>
                <a:gd name="T64" fmla="*/ 0 w 695"/>
                <a:gd name="T65" fmla="*/ 0 h 577"/>
                <a:gd name="T66" fmla="*/ 0 w 695"/>
                <a:gd name="T67" fmla="*/ 0 h 577"/>
                <a:gd name="T68" fmla="*/ 0 w 695"/>
                <a:gd name="T69" fmla="*/ 0 h 577"/>
                <a:gd name="T70" fmla="*/ 0 w 695"/>
                <a:gd name="T71" fmla="*/ 0 h 577"/>
                <a:gd name="T72" fmla="*/ 0 w 695"/>
                <a:gd name="T73" fmla="*/ 0 h 577"/>
                <a:gd name="T74" fmla="*/ 0 w 695"/>
                <a:gd name="T75" fmla="*/ 0 h 5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95"/>
                <a:gd name="T115" fmla="*/ 0 h 577"/>
                <a:gd name="T116" fmla="*/ 695 w 695"/>
                <a:gd name="T117" fmla="*/ 577 h 5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95" h="577">
                  <a:moveTo>
                    <a:pt x="127" y="577"/>
                  </a:moveTo>
                  <a:lnTo>
                    <a:pt x="151" y="573"/>
                  </a:lnTo>
                  <a:lnTo>
                    <a:pt x="173" y="567"/>
                  </a:lnTo>
                  <a:lnTo>
                    <a:pt x="196" y="561"/>
                  </a:lnTo>
                  <a:lnTo>
                    <a:pt x="219" y="555"/>
                  </a:lnTo>
                  <a:lnTo>
                    <a:pt x="241" y="547"/>
                  </a:lnTo>
                  <a:lnTo>
                    <a:pt x="264" y="539"/>
                  </a:lnTo>
                  <a:lnTo>
                    <a:pt x="286" y="531"/>
                  </a:lnTo>
                  <a:lnTo>
                    <a:pt x="307" y="521"/>
                  </a:lnTo>
                  <a:lnTo>
                    <a:pt x="327" y="512"/>
                  </a:lnTo>
                  <a:lnTo>
                    <a:pt x="348" y="500"/>
                  </a:lnTo>
                  <a:lnTo>
                    <a:pt x="368" y="489"/>
                  </a:lnTo>
                  <a:lnTo>
                    <a:pt x="389" y="478"/>
                  </a:lnTo>
                  <a:lnTo>
                    <a:pt x="408" y="465"/>
                  </a:lnTo>
                  <a:lnTo>
                    <a:pt x="427" y="453"/>
                  </a:lnTo>
                  <a:lnTo>
                    <a:pt x="447" y="439"/>
                  </a:lnTo>
                  <a:lnTo>
                    <a:pt x="465" y="424"/>
                  </a:lnTo>
                  <a:lnTo>
                    <a:pt x="482" y="409"/>
                  </a:lnTo>
                  <a:lnTo>
                    <a:pt x="500" y="395"/>
                  </a:lnTo>
                  <a:lnTo>
                    <a:pt x="517" y="379"/>
                  </a:lnTo>
                  <a:lnTo>
                    <a:pt x="533" y="363"/>
                  </a:lnTo>
                  <a:lnTo>
                    <a:pt x="549" y="346"/>
                  </a:lnTo>
                  <a:lnTo>
                    <a:pt x="564" y="329"/>
                  </a:lnTo>
                  <a:lnTo>
                    <a:pt x="579" y="312"/>
                  </a:lnTo>
                  <a:lnTo>
                    <a:pt x="594" y="294"/>
                  </a:lnTo>
                  <a:lnTo>
                    <a:pt x="607" y="276"/>
                  </a:lnTo>
                  <a:lnTo>
                    <a:pt x="621" y="256"/>
                  </a:lnTo>
                  <a:lnTo>
                    <a:pt x="634" y="237"/>
                  </a:lnTo>
                  <a:lnTo>
                    <a:pt x="646" y="218"/>
                  </a:lnTo>
                  <a:lnTo>
                    <a:pt x="657" y="197"/>
                  </a:lnTo>
                  <a:lnTo>
                    <a:pt x="669" y="177"/>
                  </a:lnTo>
                  <a:lnTo>
                    <a:pt x="679" y="157"/>
                  </a:lnTo>
                  <a:lnTo>
                    <a:pt x="688" y="135"/>
                  </a:lnTo>
                  <a:lnTo>
                    <a:pt x="691" y="116"/>
                  </a:lnTo>
                  <a:lnTo>
                    <a:pt x="692" y="96"/>
                  </a:lnTo>
                  <a:lnTo>
                    <a:pt x="694" y="76"/>
                  </a:lnTo>
                  <a:lnTo>
                    <a:pt x="695" y="57"/>
                  </a:lnTo>
                  <a:lnTo>
                    <a:pt x="694" y="42"/>
                  </a:lnTo>
                  <a:lnTo>
                    <a:pt x="694" y="28"/>
                  </a:lnTo>
                  <a:lnTo>
                    <a:pt x="692" y="14"/>
                  </a:lnTo>
                  <a:lnTo>
                    <a:pt x="691" y="0"/>
                  </a:lnTo>
                  <a:lnTo>
                    <a:pt x="683" y="28"/>
                  </a:lnTo>
                  <a:lnTo>
                    <a:pt x="674" y="58"/>
                  </a:lnTo>
                  <a:lnTo>
                    <a:pt x="664" y="85"/>
                  </a:lnTo>
                  <a:lnTo>
                    <a:pt x="653" y="112"/>
                  </a:lnTo>
                  <a:lnTo>
                    <a:pt x="640" y="140"/>
                  </a:lnTo>
                  <a:lnTo>
                    <a:pt x="628" y="166"/>
                  </a:lnTo>
                  <a:lnTo>
                    <a:pt x="613" y="192"/>
                  </a:lnTo>
                  <a:lnTo>
                    <a:pt x="597" y="217"/>
                  </a:lnTo>
                  <a:lnTo>
                    <a:pt x="581" y="240"/>
                  </a:lnTo>
                  <a:lnTo>
                    <a:pt x="564" y="264"/>
                  </a:lnTo>
                  <a:lnTo>
                    <a:pt x="546" y="287"/>
                  </a:lnTo>
                  <a:lnTo>
                    <a:pt x="527" y="310"/>
                  </a:lnTo>
                  <a:lnTo>
                    <a:pt x="507" y="330"/>
                  </a:lnTo>
                  <a:lnTo>
                    <a:pt x="486" y="352"/>
                  </a:lnTo>
                  <a:lnTo>
                    <a:pt x="465" y="371"/>
                  </a:lnTo>
                  <a:lnTo>
                    <a:pt x="442" y="389"/>
                  </a:lnTo>
                  <a:lnTo>
                    <a:pt x="419" y="407"/>
                  </a:lnTo>
                  <a:lnTo>
                    <a:pt x="395" y="424"/>
                  </a:lnTo>
                  <a:lnTo>
                    <a:pt x="371" y="440"/>
                  </a:lnTo>
                  <a:lnTo>
                    <a:pt x="346" y="455"/>
                  </a:lnTo>
                  <a:lnTo>
                    <a:pt x="320" y="470"/>
                  </a:lnTo>
                  <a:lnTo>
                    <a:pt x="292" y="482"/>
                  </a:lnTo>
                  <a:lnTo>
                    <a:pt x="266" y="493"/>
                  </a:lnTo>
                  <a:lnTo>
                    <a:pt x="238" y="505"/>
                  </a:lnTo>
                  <a:lnTo>
                    <a:pt x="210" y="514"/>
                  </a:lnTo>
                  <a:lnTo>
                    <a:pt x="181" y="523"/>
                  </a:lnTo>
                  <a:lnTo>
                    <a:pt x="152" y="530"/>
                  </a:lnTo>
                  <a:lnTo>
                    <a:pt x="122" y="537"/>
                  </a:lnTo>
                  <a:lnTo>
                    <a:pt x="92" y="541"/>
                  </a:lnTo>
                  <a:lnTo>
                    <a:pt x="62" y="544"/>
                  </a:lnTo>
                  <a:lnTo>
                    <a:pt x="31" y="547"/>
                  </a:lnTo>
                  <a:lnTo>
                    <a:pt x="0" y="548"/>
                  </a:lnTo>
                  <a:lnTo>
                    <a:pt x="31" y="558"/>
                  </a:lnTo>
                  <a:lnTo>
                    <a:pt x="62" y="566"/>
                  </a:lnTo>
                  <a:lnTo>
                    <a:pt x="94" y="573"/>
                  </a:lnTo>
                  <a:lnTo>
                    <a:pt x="127" y="577"/>
                  </a:lnTo>
                  <a:close/>
                </a:path>
              </a:pathLst>
            </a:custGeom>
            <a:solidFill>
              <a:srgbClr val="8291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74"/>
            <p:cNvSpPr>
              <a:spLocks noChangeAspect="1"/>
            </p:cNvSpPr>
            <p:nvPr/>
          </p:nvSpPr>
          <p:spPr bwMode="auto">
            <a:xfrm>
              <a:off x="3846" y="1230"/>
              <a:ext cx="90" cy="75"/>
            </a:xfrm>
            <a:custGeom>
              <a:avLst/>
              <a:gdLst>
                <a:gd name="T0" fmla="*/ 0 w 745"/>
                <a:gd name="T1" fmla="*/ 0 h 623"/>
                <a:gd name="T2" fmla="*/ 0 w 745"/>
                <a:gd name="T3" fmla="*/ 0 h 623"/>
                <a:gd name="T4" fmla="*/ 0 w 745"/>
                <a:gd name="T5" fmla="*/ 0 h 623"/>
                <a:gd name="T6" fmla="*/ 0 w 745"/>
                <a:gd name="T7" fmla="*/ 0 h 623"/>
                <a:gd name="T8" fmla="*/ 0 w 745"/>
                <a:gd name="T9" fmla="*/ 0 h 623"/>
                <a:gd name="T10" fmla="*/ 0 w 745"/>
                <a:gd name="T11" fmla="*/ 0 h 623"/>
                <a:gd name="T12" fmla="*/ 0 w 745"/>
                <a:gd name="T13" fmla="*/ 0 h 623"/>
                <a:gd name="T14" fmla="*/ 0 w 745"/>
                <a:gd name="T15" fmla="*/ 0 h 623"/>
                <a:gd name="T16" fmla="*/ 0 w 745"/>
                <a:gd name="T17" fmla="*/ 0 h 623"/>
                <a:gd name="T18" fmla="*/ 0 w 745"/>
                <a:gd name="T19" fmla="*/ 0 h 623"/>
                <a:gd name="T20" fmla="*/ 0 w 745"/>
                <a:gd name="T21" fmla="*/ 0 h 623"/>
                <a:gd name="T22" fmla="*/ 0 w 745"/>
                <a:gd name="T23" fmla="*/ 0 h 623"/>
                <a:gd name="T24" fmla="*/ 0 w 745"/>
                <a:gd name="T25" fmla="*/ 0 h 623"/>
                <a:gd name="T26" fmla="*/ 0 w 745"/>
                <a:gd name="T27" fmla="*/ 0 h 623"/>
                <a:gd name="T28" fmla="*/ 0 w 745"/>
                <a:gd name="T29" fmla="*/ 0 h 623"/>
                <a:gd name="T30" fmla="*/ 0 w 745"/>
                <a:gd name="T31" fmla="*/ 0 h 623"/>
                <a:gd name="T32" fmla="*/ 0 w 745"/>
                <a:gd name="T33" fmla="*/ 0 h 623"/>
                <a:gd name="T34" fmla="*/ 0 w 745"/>
                <a:gd name="T35" fmla="*/ 0 h 623"/>
                <a:gd name="T36" fmla="*/ 0 w 745"/>
                <a:gd name="T37" fmla="*/ 0 h 623"/>
                <a:gd name="T38" fmla="*/ 0 w 745"/>
                <a:gd name="T39" fmla="*/ 0 h 623"/>
                <a:gd name="T40" fmla="*/ 0 w 745"/>
                <a:gd name="T41" fmla="*/ 0 h 623"/>
                <a:gd name="T42" fmla="*/ 0 w 745"/>
                <a:gd name="T43" fmla="*/ 0 h 623"/>
                <a:gd name="T44" fmla="*/ 0 w 745"/>
                <a:gd name="T45" fmla="*/ 0 h 623"/>
                <a:gd name="T46" fmla="*/ 0 w 745"/>
                <a:gd name="T47" fmla="*/ 0 h 623"/>
                <a:gd name="T48" fmla="*/ 0 w 745"/>
                <a:gd name="T49" fmla="*/ 0 h 623"/>
                <a:gd name="T50" fmla="*/ 0 w 745"/>
                <a:gd name="T51" fmla="*/ 0 h 623"/>
                <a:gd name="T52" fmla="*/ 0 w 745"/>
                <a:gd name="T53" fmla="*/ 0 h 623"/>
                <a:gd name="T54" fmla="*/ 0 w 745"/>
                <a:gd name="T55" fmla="*/ 0 h 623"/>
                <a:gd name="T56" fmla="*/ 0 w 745"/>
                <a:gd name="T57" fmla="*/ 0 h 623"/>
                <a:gd name="T58" fmla="*/ 0 w 745"/>
                <a:gd name="T59" fmla="*/ 0 h 623"/>
                <a:gd name="T60" fmla="*/ 0 w 745"/>
                <a:gd name="T61" fmla="*/ 0 h 623"/>
                <a:gd name="T62" fmla="*/ 0 w 745"/>
                <a:gd name="T63" fmla="*/ 0 h 623"/>
                <a:gd name="T64" fmla="*/ 0 w 745"/>
                <a:gd name="T65" fmla="*/ 0 h 623"/>
                <a:gd name="T66" fmla="*/ 0 w 745"/>
                <a:gd name="T67" fmla="*/ 0 h 623"/>
                <a:gd name="T68" fmla="*/ 0 w 745"/>
                <a:gd name="T69" fmla="*/ 0 h 623"/>
                <a:gd name="T70" fmla="*/ 0 w 745"/>
                <a:gd name="T71" fmla="*/ 0 h 623"/>
                <a:gd name="T72" fmla="*/ 0 w 745"/>
                <a:gd name="T73" fmla="*/ 0 h 623"/>
                <a:gd name="T74" fmla="*/ 0 w 745"/>
                <a:gd name="T75" fmla="*/ 0 h 623"/>
                <a:gd name="T76" fmla="*/ 0 w 745"/>
                <a:gd name="T77" fmla="*/ 0 h 6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45"/>
                <a:gd name="T118" fmla="*/ 0 h 623"/>
                <a:gd name="T119" fmla="*/ 745 w 745"/>
                <a:gd name="T120" fmla="*/ 623 h 6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45" h="623">
                  <a:moveTo>
                    <a:pt x="108" y="623"/>
                  </a:moveTo>
                  <a:lnTo>
                    <a:pt x="136" y="620"/>
                  </a:lnTo>
                  <a:lnTo>
                    <a:pt x="163" y="616"/>
                  </a:lnTo>
                  <a:lnTo>
                    <a:pt x="190" y="611"/>
                  </a:lnTo>
                  <a:lnTo>
                    <a:pt x="217" y="605"/>
                  </a:lnTo>
                  <a:lnTo>
                    <a:pt x="244" y="598"/>
                  </a:lnTo>
                  <a:lnTo>
                    <a:pt x="269" y="590"/>
                  </a:lnTo>
                  <a:lnTo>
                    <a:pt x="295" y="581"/>
                  </a:lnTo>
                  <a:lnTo>
                    <a:pt x="320" y="572"/>
                  </a:lnTo>
                  <a:lnTo>
                    <a:pt x="345" y="561"/>
                  </a:lnTo>
                  <a:lnTo>
                    <a:pt x="368" y="549"/>
                  </a:lnTo>
                  <a:lnTo>
                    <a:pt x="392" y="537"/>
                  </a:lnTo>
                  <a:lnTo>
                    <a:pt x="416" y="524"/>
                  </a:lnTo>
                  <a:lnTo>
                    <a:pt x="439" y="511"/>
                  </a:lnTo>
                  <a:lnTo>
                    <a:pt x="460" y="496"/>
                  </a:lnTo>
                  <a:lnTo>
                    <a:pt x="482" y="480"/>
                  </a:lnTo>
                  <a:lnTo>
                    <a:pt x="503" y="464"/>
                  </a:lnTo>
                  <a:lnTo>
                    <a:pt x="524" y="447"/>
                  </a:lnTo>
                  <a:lnTo>
                    <a:pt x="543" y="430"/>
                  </a:lnTo>
                  <a:lnTo>
                    <a:pt x="562" y="411"/>
                  </a:lnTo>
                  <a:lnTo>
                    <a:pt x="580" y="393"/>
                  </a:lnTo>
                  <a:lnTo>
                    <a:pt x="599" y="373"/>
                  </a:lnTo>
                  <a:lnTo>
                    <a:pt x="616" y="353"/>
                  </a:lnTo>
                  <a:lnTo>
                    <a:pt x="633" y="331"/>
                  </a:lnTo>
                  <a:lnTo>
                    <a:pt x="647" y="311"/>
                  </a:lnTo>
                  <a:lnTo>
                    <a:pt x="663" y="288"/>
                  </a:lnTo>
                  <a:lnTo>
                    <a:pt x="677" y="266"/>
                  </a:lnTo>
                  <a:lnTo>
                    <a:pt x="690" y="243"/>
                  </a:lnTo>
                  <a:lnTo>
                    <a:pt x="703" y="219"/>
                  </a:lnTo>
                  <a:lnTo>
                    <a:pt x="714" y="195"/>
                  </a:lnTo>
                  <a:lnTo>
                    <a:pt x="725" y="170"/>
                  </a:lnTo>
                  <a:lnTo>
                    <a:pt x="735" y="145"/>
                  </a:lnTo>
                  <a:lnTo>
                    <a:pt x="745" y="121"/>
                  </a:lnTo>
                  <a:lnTo>
                    <a:pt x="745" y="117"/>
                  </a:lnTo>
                  <a:lnTo>
                    <a:pt x="745" y="114"/>
                  </a:lnTo>
                  <a:lnTo>
                    <a:pt x="744" y="84"/>
                  </a:lnTo>
                  <a:lnTo>
                    <a:pt x="741" y="56"/>
                  </a:lnTo>
                  <a:lnTo>
                    <a:pt x="737" y="28"/>
                  </a:lnTo>
                  <a:lnTo>
                    <a:pt x="732" y="0"/>
                  </a:lnTo>
                  <a:lnTo>
                    <a:pt x="725" y="31"/>
                  </a:lnTo>
                  <a:lnTo>
                    <a:pt x="719" y="62"/>
                  </a:lnTo>
                  <a:lnTo>
                    <a:pt x="711" y="91"/>
                  </a:lnTo>
                  <a:lnTo>
                    <a:pt x="701" y="121"/>
                  </a:lnTo>
                  <a:lnTo>
                    <a:pt x="689" y="149"/>
                  </a:lnTo>
                  <a:lnTo>
                    <a:pt x="677" y="177"/>
                  </a:lnTo>
                  <a:lnTo>
                    <a:pt x="664" y="204"/>
                  </a:lnTo>
                  <a:lnTo>
                    <a:pt x="650" y="232"/>
                  </a:lnTo>
                  <a:lnTo>
                    <a:pt x="634" y="257"/>
                  </a:lnTo>
                  <a:lnTo>
                    <a:pt x="617" y="283"/>
                  </a:lnTo>
                  <a:lnTo>
                    <a:pt x="600" y="307"/>
                  </a:lnTo>
                  <a:lnTo>
                    <a:pt x="580" y="330"/>
                  </a:lnTo>
                  <a:lnTo>
                    <a:pt x="561" y="353"/>
                  </a:lnTo>
                  <a:lnTo>
                    <a:pt x="540" y="376"/>
                  </a:lnTo>
                  <a:lnTo>
                    <a:pt x="518" y="396"/>
                  </a:lnTo>
                  <a:lnTo>
                    <a:pt x="495" y="417"/>
                  </a:lnTo>
                  <a:lnTo>
                    <a:pt x="473" y="436"/>
                  </a:lnTo>
                  <a:lnTo>
                    <a:pt x="448" y="454"/>
                  </a:lnTo>
                  <a:lnTo>
                    <a:pt x="423" y="471"/>
                  </a:lnTo>
                  <a:lnTo>
                    <a:pt x="398" y="487"/>
                  </a:lnTo>
                  <a:lnTo>
                    <a:pt x="371" y="502"/>
                  </a:lnTo>
                  <a:lnTo>
                    <a:pt x="343" y="515"/>
                  </a:lnTo>
                  <a:lnTo>
                    <a:pt x="316" y="529"/>
                  </a:lnTo>
                  <a:lnTo>
                    <a:pt x="288" y="540"/>
                  </a:lnTo>
                  <a:lnTo>
                    <a:pt x="258" y="550"/>
                  </a:lnTo>
                  <a:lnTo>
                    <a:pt x="229" y="558"/>
                  </a:lnTo>
                  <a:lnTo>
                    <a:pt x="198" y="566"/>
                  </a:lnTo>
                  <a:lnTo>
                    <a:pt x="168" y="573"/>
                  </a:lnTo>
                  <a:lnTo>
                    <a:pt x="137" y="578"/>
                  </a:lnTo>
                  <a:lnTo>
                    <a:pt x="105" y="581"/>
                  </a:lnTo>
                  <a:lnTo>
                    <a:pt x="74" y="583"/>
                  </a:lnTo>
                  <a:lnTo>
                    <a:pt x="41" y="584"/>
                  </a:lnTo>
                  <a:lnTo>
                    <a:pt x="31" y="584"/>
                  </a:lnTo>
                  <a:lnTo>
                    <a:pt x="20" y="584"/>
                  </a:lnTo>
                  <a:lnTo>
                    <a:pt x="10" y="583"/>
                  </a:lnTo>
                  <a:lnTo>
                    <a:pt x="0" y="583"/>
                  </a:lnTo>
                  <a:lnTo>
                    <a:pt x="26" y="596"/>
                  </a:lnTo>
                  <a:lnTo>
                    <a:pt x="52" y="606"/>
                  </a:lnTo>
                  <a:lnTo>
                    <a:pt x="79" y="615"/>
                  </a:lnTo>
                  <a:lnTo>
                    <a:pt x="108" y="623"/>
                  </a:lnTo>
                  <a:close/>
                </a:path>
              </a:pathLst>
            </a:custGeom>
            <a:solidFill>
              <a:srgbClr val="8493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75"/>
            <p:cNvSpPr>
              <a:spLocks noChangeAspect="1"/>
            </p:cNvSpPr>
            <p:nvPr/>
          </p:nvSpPr>
          <p:spPr bwMode="auto">
            <a:xfrm>
              <a:off x="3841" y="1224"/>
              <a:ext cx="94" cy="78"/>
            </a:xfrm>
            <a:custGeom>
              <a:avLst/>
              <a:gdLst>
                <a:gd name="T0" fmla="*/ 0 w 785"/>
                <a:gd name="T1" fmla="*/ 0 h 656"/>
                <a:gd name="T2" fmla="*/ 0 w 785"/>
                <a:gd name="T3" fmla="*/ 0 h 656"/>
                <a:gd name="T4" fmla="*/ 0 w 785"/>
                <a:gd name="T5" fmla="*/ 0 h 656"/>
                <a:gd name="T6" fmla="*/ 0 w 785"/>
                <a:gd name="T7" fmla="*/ 0 h 656"/>
                <a:gd name="T8" fmla="*/ 0 w 785"/>
                <a:gd name="T9" fmla="*/ 0 h 656"/>
                <a:gd name="T10" fmla="*/ 0 w 785"/>
                <a:gd name="T11" fmla="*/ 0 h 656"/>
                <a:gd name="T12" fmla="*/ 0 w 785"/>
                <a:gd name="T13" fmla="*/ 0 h 656"/>
                <a:gd name="T14" fmla="*/ 0 w 785"/>
                <a:gd name="T15" fmla="*/ 0 h 656"/>
                <a:gd name="T16" fmla="*/ 0 w 785"/>
                <a:gd name="T17" fmla="*/ 0 h 656"/>
                <a:gd name="T18" fmla="*/ 0 w 785"/>
                <a:gd name="T19" fmla="*/ 0 h 656"/>
                <a:gd name="T20" fmla="*/ 0 w 785"/>
                <a:gd name="T21" fmla="*/ 0 h 656"/>
                <a:gd name="T22" fmla="*/ 0 w 785"/>
                <a:gd name="T23" fmla="*/ 0 h 656"/>
                <a:gd name="T24" fmla="*/ 0 w 785"/>
                <a:gd name="T25" fmla="*/ 0 h 656"/>
                <a:gd name="T26" fmla="*/ 0 w 785"/>
                <a:gd name="T27" fmla="*/ 0 h 656"/>
                <a:gd name="T28" fmla="*/ 0 w 785"/>
                <a:gd name="T29" fmla="*/ 0 h 656"/>
                <a:gd name="T30" fmla="*/ 0 w 785"/>
                <a:gd name="T31" fmla="*/ 0 h 656"/>
                <a:gd name="T32" fmla="*/ 0 w 785"/>
                <a:gd name="T33" fmla="*/ 0 h 656"/>
                <a:gd name="T34" fmla="*/ 0 w 785"/>
                <a:gd name="T35" fmla="*/ 0 h 656"/>
                <a:gd name="T36" fmla="*/ 0 w 785"/>
                <a:gd name="T37" fmla="*/ 0 h 656"/>
                <a:gd name="T38" fmla="*/ 0 w 785"/>
                <a:gd name="T39" fmla="*/ 0 h 656"/>
                <a:gd name="T40" fmla="*/ 0 w 785"/>
                <a:gd name="T41" fmla="*/ 0 h 656"/>
                <a:gd name="T42" fmla="*/ 0 w 785"/>
                <a:gd name="T43" fmla="*/ 0 h 656"/>
                <a:gd name="T44" fmla="*/ 0 w 785"/>
                <a:gd name="T45" fmla="*/ 0 h 656"/>
                <a:gd name="T46" fmla="*/ 0 w 785"/>
                <a:gd name="T47" fmla="*/ 0 h 656"/>
                <a:gd name="T48" fmla="*/ 0 w 785"/>
                <a:gd name="T49" fmla="*/ 0 h 656"/>
                <a:gd name="T50" fmla="*/ 0 w 785"/>
                <a:gd name="T51" fmla="*/ 0 h 656"/>
                <a:gd name="T52" fmla="*/ 0 w 785"/>
                <a:gd name="T53" fmla="*/ 0 h 656"/>
                <a:gd name="T54" fmla="*/ 0 w 785"/>
                <a:gd name="T55" fmla="*/ 0 h 656"/>
                <a:gd name="T56" fmla="*/ 0 w 785"/>
                <a:gd name="T57" fmla="*/ 0 h 656"/>
                <a:gd name="T58" fmla="*/ 0 w 785"/>
                <a:gd name="T59" fmla="*/ 0 h 656"/>
                <a:gd name="T60" fmla="*/ 0 w 785"/>
                <a:gd name="T61" fmla="*/ 0 h 656"/>
                <a:gd name="T62" fmla="*/ 0 w 785"/>
                <a:gd name="T63" fmla="*/ 0 h 656"/>
                <a:gd name="T64" fmla="*/ 0 w 785"/>
                <a:gd name="T65" fmla="*/ 0 h 656"/>
                <a:gd name="T66" fmla="*/ 0 w 785"/>
                <a:gd name="T67" fmla="*/ 0 h 656"/>
                <a:gd name="T68" fmla="*/ 0 w 785"/>
                <a:gd name="T69" fmla="*/ 0 h 656"/>
                <a:gd name="T70" fmla="*/ 0 w 785"/>
                <a:gd name="T71" fmla="*/ 0 h 656"/>
                <a:gd name="T72" fmla="*/ 0 w 785"/>
                <a:gd name="T73" fmla="*/ 0 h 656"/>
                <a:gd name="T74" fmla="*/ 0 w 785"/>
                <a:gd name="T75" fmla="*/ 0 h 6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85"/>
                <a:gd name="T115" fmla="*/ 0 h 656"/>
                <a:gd name="T116" fmla="*/ 785 w 785"/>
                <a:gd name="T117" fmla="*/ 656 h 6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85" h="656">
                  <a:moveTo>
                    <a:pt x="94" y="656"/>
                  </a:moveTo>
                  <a:lnTo>
                    <a:pt x="125" y="655"/>
                  </a:lnTo>
                  <a:lnTo>
                    <a:pt x="156" y="652"/>
                  </a:lnTo>
                  <a:lnTo>
                    <a:pt x="186" y="649"/>
                  </a:lnTo>
                  <a:lnTo>
                    <a:pt x="216" y="645"/>
                  </a:lnTo>
                  <a:lnTo>
                    <a:pt x="246" y="638"/>
                  </a:lnTo>
                  <a:lnTo>
                    <a:pt x="275" y="631"/>
                  </a:lnTo>
                  <a:lnTo>
                    <a:pt x="304" y="622"/>
                  </a:lnTo>
                  <a:lnTo>
                    <a:pt x="332" y="613"/>
                  </a:lnTo>
                  <a:lnTo>
                    <a:pt x="360" y="601"/>
                  </a:lnTo>
                  <a:lnTo>
                    <a:pt x="386" y="590"/>
                  </a:lnTo>
                  <a:lnTo>
                    <a:pt x="414" y="578"/>
                  </a:lnTo>
                  <a:lnTo>
                    <a:pt x="440" y="563"/>
                  </a:lnTo>
                  <a:lnTo>
                    <a:pt x="465" y="548"/>
                  </a:lnTo>
                  <a:lnTo>
                    <a:pt x="489" y="532"/>
                  </a:lnTo>
                  <a:lnTo>
                    <a:pt x="513" y="515"/>
                  </a:lnTo>
                  <a:lnTo>
                    <a:pt x="536" y="497"/>
                  </a:lnTo>
                  <a:lnTo>
                    <a:pt x="559" y="479"/>
                  </a:lnTo>
                  <a:lnTo>
                    <a:pt x="580" y="460"/>
                  </a:lnTo>
                  <a:lnTo>
                    <a:pt x="601" y="438"/>
                  </a:lnTo>
                  <a:lnTo>
                    <a:pt x="621" y="418"/>
                  </a:lnTo>
                  <a:lnTo>
                    <a:pt x="640" y="395"/>
                  </a:lnTo>
                  <a:lnTo>
                    <a:pt x="658" y="372"/>
                  </a:lnTo>
                  <a:lnTo>
                    <a:pt x="675" y="348"/>
                  </a:lnTo>
                  <a:lnTo>
                    <a:pt x="691" y="325"/>
                  </a:lnTo>
                  <a:lnTo>
                    <a:pt x="707" y="300"/>
                  </a:lnTo>
                  <a:lnTo>
                    <a:pt x="722" y="274"/>
                  </a:lnTo>
                  <a:lnTo>
                    <a:pt x="734" y="248"/>
                  </a:lnTo>
                  <a:lnTo>
                    <a:pt x="747" y="220"/>
                  </a:lnTo>
                  <a:lnTo>
                    <a:pt x="758" y="193"/>
                  </a:lnTo>
                  <a:lnTo>
                    <a:pt x="768" y="166"/>
                  </a:lnTo>
                  <a:lnTo>
                    <a:pt x="777" y="136"/>
                  </a:lnTo>
                  <a:lnTo>
                    <a:pt x="785" y="108"/>
                  </a:lnTo>
                  <a:lnTo>
                    <a:pt x="782" y="80"/>
                  </a:lnTo>
                  <a:lnTo>
                    <a:pt x="776" y="52"/>
                  </a:lnTo>
                  <a:lnTo>
                    <a:pt x="769" y="26"/>
                  </a:lnTo>
                  <a:lnTo>
                    <a:pt x="762" y="0"/>
                  </a:lnTo>
                  <a:lnTo>
                    <a:pt x="758" y="32"/>
                  </a:lnTo>
                  <a:lnTo>
                    <a:pt x="752" y="64"/>
                  </a:lnTo>
                  <a:lnTo>
                    <a:pt x="746" y="94"/>
                  </a:lnTo>
                  <a:lnTo>
                    <a:pt x="738" y="125"/>
                  </a:lnTo>
                  <a:lnTo>
                    <a:pt x="729" y="156"/>
                  </a:lnTo>
                  <a:lnTo>
                    <a:pt x="717" y="185"/>
                  </a:lnTo>
                  <a:lnTo>
                    <a:pt x="705" y="213"/>
                  </a:lnTo>
                  <a:lnTo>
                    <a:pt x="692" y="242"/>
                  </a:lnTo>
                  <a:lnTo>
                    <a:pt x="678" y="269"/>
                  </a:lnTo>
                  <a:lnTo>
                    <a:pt x="662" y="295"/>
                  </a:lnTo>
                  <a:lnTo>
                    <a:pt x="645" y="321"/>
                  </a:lnTo>
                  <a:lnTo>
                    <a:pt x="627" y="346"/>
                  </a:lnTo>
                  <a:lnTo>
                    <a:pt x="607" y="370"/>
                  </a:lnTo>
                  <a:lnTo>
                    <a:pt x="587" y="393"/>
                  </a:lnTo>
                  <a:lnTo>
                    <a:pt x="565" y="415"/>
                  </a:lnTo>
                  <a:lnTo>
                    <a:pt x="544" y="437"/>
                  </a:lnTo>
                  <a:lnTo>
                    <a:pt x="520" y="457"/>
                  </a:lnTo>
                  <a:lnTo>
                    <a:pt x="496" y="477"/>
                  </a:lnTo>
                  <a:lnTo>
                    <a:pt x="471" y="495"/>
                  </a:lnTo>
                  <a:lnTo>
                    <a:pt x="446" y="511"/>
                  </a:lnTo>
                  <a:lnTo>
                    <a:pt x="419" y="527"/>
                  </a:lnTo>
                  <a:lnTo>
                    <a:pt x="392" y="541"/>
                  </a:lnTo>
                  <a:lnTo>
                    <a:pt x="364" y="555"/>
                  </a:lnTo>
                  <a:lnTo>
                    <a:pt x="335" y="567"/>
                  </a:lnTo>
                  <a:lnTo>
                    <a:pt x="306" y="578"/>
                  </a:lnTo>
                  <a:lnTo>
                    <a:pt x="276" y="588"/>
                  </a:lnTo>
                  <a:lnTo>
                    <a:pt x="246" y="596"/>
                  </a:lnTo>
                  <a:lnTo>
                    <a:pt x="214" y="603"/>
                  </a:lnTo>
                  <a:lnTo>
                    <a:pt x="182" y="608"/>
                  </a:lnTo>
                  <a:lnTo>
                    <a:pt x="151" y="612"/>
                  </a:lnTo>
                  <a:lnTo>
                    <a:pt x="118" y="614"/>
                  </a:lnTo>
                  <a:lnTo>
                    <a:pt x="85" y="615"/>
                  </a:lnTo>
                  <a:lnTo>
                    <a:pt x="63" y="615"/>
                  </a:lnTo>
                  <a:lnTo>
                    <a:pt x="42" y="614"/>
                  </a:lnTo>
                  <a:lnTo>
                    <a:pt x="21" y="612"/>
                  </a:lnTo>
                  <a:lnTo>
                    <a:pt x="0" y="609"/>
                  </a:lnTo>
                  <a:lnTo>
                    <a:pt x="22" y="623"/>
                  </a:lnTo>
                  <a:lnTo>
                    <a:pt x="45" y="635"/>
                  </a:lnTo>
                  <a:lnTo>
                    <a:pt x="69" y="646"/>
                  </a:lnTo>
                  <a:lnTo>
                    <a:pt x="94" y="656"/>
                  </a:lnTo>
                  <a:close/>
                </a:path>
              </a:pathLst>
            </a:custGeom>
            <a:solidFill>
              <a:srgbClr val="8795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76"/>
            <p:cNvSpPr>
              <a:spLocks noChangeAspect="1"/>
            </p:cNvSpPr>
            <p:nvPr/>
          </p:nvSpPr>
          <p:spPr bwMode="auto">
            <a:xfrm>
              <a:off x="3836" y="1218"/>
              <a:ext cx="99" cy="82"/>
            </a:xfrm>
            <a:custGeom>
              <a:avLst/>
              <a:gdLst>
                <a:gd name="T0" fmla="*/ 0 w 815"/>
                <a:gd name="T1" fmla="*/ 0 h 681"/>
                <a:gd name="T2" fmla="*/ 0 w 815"/>
                <a:gd name="T3" fmla="*/ 0 h 681"/>
                <a:gd name="T4" fmla="*/ 0 w 815"/>
                <a:gd name="T5" fmla="*/ 0 h 681"/>
                <a:gd name="T6" fmla="*/ 0 w 815"/>
                <a:gd name="T7" fmla="*/ 0 h 681"/>
                <a:gd name="T8" fmla="*/ 0 w 815"/>
                <a:gd name="T9" fmla="*/ 0 h 681"/>
                <a:gd name="T10" fmla="*/ 0 w 815"/>
                <a:gd name="T11" fmla="*/ 0 h 681"/>
                <a:gd name="T12" fmla="*/ 0 w 815"/>
                <a:gd name="T13" fmla="*/ 0 h 681"/>
                <a:gd name="T14" fmla="*/ 0 w 815"/>
                <a:gd name="T15" fmla="*/ 0 h 681"/>
                <a:gd name="T16" fmla="*/ 0 w 815"/>
                <a:gd name="T17" fmla="*/ 0 h 681"/>
                <a:gd name="T18" fmla="*/ 0 w 815"/>
                <a:gd name="T19" fmla="*/ 0 h 681"/>
                <a:gd name="T20" fmla="*/ 0 w 815"/>
                <a:gd name="T21" fmla="*/ 0 h 681"/>
                <a:gd name="T22" fmla="*/ 0 w 815"/>
                <a:gd name="T23" fmla="*/ 0 h 681"/>
                <a:gd name="T24" fmla="*/ 0 w 815"/>
                <a:gd name="T25" fmla="*/ 0 h 681"/>
                <a:gd name="T26" fmla="*/ 0 w 815"/>
                <a:gd name="T27" fmla="*/ 0 h 681"/>
                <a:gd name="T28" fmla="*/ 0 w 815"/>
                <a:gd name="T29" fmla="*/ 0 h 681"/>
                <a:gd name="T30" fmla="*/ 0 w 815"/>
                <a:gd name="T31" fmla="*/ 0 h 681"/>
                <a:gd name="T32" fmla="*/ 0 w 815"/>
                <a:gd name="T33" fmla="*/ 0 h 681"/>
                <a:gd name="T34" fmla="*/ 0 w 815"/>
                <a:gd name="T35" fmla="*/ 0 h 681"/>
                <a:gd name="T36" fmla="*/ 0 w 815"/>
                <a:gd name="T37" fmla="*/ 0 h 681"/>
                <a:gd name="T38" fmla="*/ 0 w 815"/>
                <a:gd name="T39" fmla="*/ 0 h 681"/>
                <a:gd name="T40" fmla="*/ 0 w 815"/>
                <a:gd name="T41" fmla="*/ 0 h 681"/>
                <a:gd name="T42" fmla="*/ 0 w 815"/>
                <a:gd name="T43" fmla="*/ 0 h 681"/>
                <a:gd name="T44" fmla="*/ 0 w 815"/>
                <a:gd name="T45" fmla="*/ 0 h 681"/>
                <a:gd name="T46" fmla="*/ 0 w 815"/>
                <a:gd name="T47" fmla="*/ 0 h 681"/>
                <a:gd name="T48" fmla="*/ 0 w 815"/>
                <a:gd name="T49" fmla="*/ 0 h 681"/>
                <a:gd name="T50" fmla="*/ 0 w 815"/>
                <a:gd name="T51" fmla="*/ 0 h 681"/>
                <a:gd name="T52" fmla="*/ 0 w 815"/>
                <a:gd name="T53" fmla="*/ 0 h 681"/>
                <a:gd name="T54" fmla="*/ 0 w 815"/>
                <a:gd name="T55" fmla="*/ 0 h 681"/>
                <a:gd name="T56" fmla="*/ 0 w 815"/>
                <a:gd name="T57" fmla="*/ 0 h 681"/>
                <a:gd name="T58" fmla="*/ 0 w 815"/>
                <a:gd name="T59" fmla="*/ 0 h 681"/>
                <a:gd name="T60" fmla="*/ 0 w 815"/>
                <a:gd name="T61" fmla="*/ 0 h 681"/>
                <a:gd name="T62" fmla="*/ 0 w 815"/>
                <a:gd name="T63" fmla="*/ 0 h 681"/>
                <a:gd name="T64" fmla="*/ 0 w 815"/>
                <a:gd name="T65" fmla="*/ 0 h 681"/>
                <a:gd name="T66" fmla="*/ 0 w 815"/>
                <a:gd name="T67" fmla="*/ 0 h 681"/>
                <a:gd name="T68" fmla="*/ 0 w 815"/>
                <a:gd name="T69" fmla="*/ 0 h 681"/>
                <a:gd name="T70" fmla="*/ 0 w 815"/>
                <a:gd name="T71" fmla="*/ 0 h 681"/>
                <a:gd name="T72" fmla="*/ 0 w 815"/>
                <a:gd name="T73" fmla="*/ 0 h 681"/>
                <a:gd name="T74" fmla="*/ 0 w 815"/>
                <a:gd name="T75" fmla="*/ 0 h 681"/>
                <a:gd name="T76" fmla="*/ 0 w 815"/>
                <a:gd name="T77" fmla="*/ 0 h 681"/>
                <a:gd name="T78" fmla="*/ 0 w 815"/>
                <a:gd name="T79" fmla="*/ 0 h 6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5"/>
                <a:gd name="T121" fmla="*/ 0 h 681"/>
                <a:gd name="T122" fmla="*/ 815 w 815"/>
                <a:gd name="T123" fmla="*/ 681 h 6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5" h="681">
                  <a:moveTo>
                    <a:pt x="83" y="680"/>
                  </a:moveTo>
                  <a:lnTo>
                    <a:pt x="93" y="680"/>
                  </a:lnTo>
                  <a:lnTo>
                    <a:pt x="103" y="681"/>
                  </a:lnTo>
                  <a:lnTo>
                    <a:pt x="114" y="681"/>
                  </a:lnTo>
                  <a:lnTo>
                    <a:pt x="124" y="681"/>
                  </a:lnTo>
                  <a:lnTo>
                    <a:pt x="157" y="680"/>
                  </a:lnTo>
                  <a:lnTo>
                    <a:pt x="188" y="678"/>
                  </a:lnTo>
                  <a:lnTo>
                    <a:pt x="220" y="675"/>
                  </a:lnTo>
                  <a:lnTo>
                    <a:pt x="251" y="670"/>
                  </a:lnTo>
                  <a:lnTo>
                    <a:pt x="281" y="663"/>
                  </a:lnTo>
                  <a:lnTo>
                    <a:pt x="312" y="656"/>
                  </a:lnTo>
                  <a:lnTo>
                    <a:pt x="341" y="647"/>
                  </a:lnTo>
                  <a:lnTo>
                    <a:pt x="371" y="637"/>
                  </a:lnTo>
                  <a:lnTo>
                    <a:pt x="399" y="626"/>
                  </a:lnTo>
                  <a:lnTo>
                    <a:pt x="426" y="612"/>
                  </a:lnTo>
                  <a:lnTo>
                    <a:pt x="454" y="599"/>
                  </a:lnTo>
                  <a:lnTo>
                    <a:pt x="481" y="584"/>
                  </a:lnTo>
                  <a:lnTo>
                    <a:pt x="506" y="568"/>
                  </a:lnTo>
                  <a:lnTo>
                    <a:pt x="531" y="551"/>
                  </a:lnTo>
                  <a:lnTo>
                    <a:pt x="556" y="533"/>
                  </a:lnTo>
                  <a:lnTo>
                    <a:pt x="578" y="514"/>
                  </a:lnTo>
                  <a:lnTo>
                    <a:pt x="601" y="493"/>
                  </a:lnTo>
                  <a:lnTo>
                    <a:pt x="623" y="473"/>
                  </a:lnTo>
                  <a:lnTo>
                    <a:pt x="644" y="450"/>
                  </a:lnTo>
                  <a:lnTo>
                    <a:pt x="663" y="427"/>
                  </a:lnTo>
                  <a:lnTo>
                    <a:pt x="683" y="404"/>
                  </a:lnTo>
                  <a:lnTo>
                    <a:pt x="700" y="380"/>
                  </a:lnTo>
                  <a:lnTo>
                    <a:pt x="717" y="355"/>
                  </a:lnTo>
                  <a:lnTo>
                    <a:pt x="733" y="329"/>
                  </a:lnTo>
                  <a:lnTo>
                    <a:pt x="747" y="301"/>
                  </a:lnTo>
                  <a:lnTo>
                    <a:pt x="760" y="274"/>
                  </a:lnTo>
                  <a:lnTo>
                    <a:pt x="772" y="246"/>
                  </a:lnTo>
                  <a:lnTo>
                    <a:pt x="784" y="218"/>
                  </a:lnTo>
                  <a:lnTo>
                    <a:pt x="794" y="188"/>
                  </a:lnTo>
                  <a:lnTo>
                    <a:pt x="802" y="159"/>
                  </a:lnTo>
                  <a:lnTo>
                    <a:pt x="808" y="128"/>
                  </a:lnTo>
                  <a:lnTo>
                    <a:pt x="815" y="97"/>
                  </a:lnTo>
                  <a:lnTo>
                    <a:pt x="808" y="71"/>
                  </a:lnTo>
                  <a:lnTo>
                    <a:pt x="802" y="47"/>
                  </a:lnTo>
                  <a:lnTo>
                    <a:pt x="793" y="22"/>
                  </a:lnTo>
                  <a:lnTo>
                    <a:pt x="784" y="0"/>
                  </a:lnTo>
                  <a:lnTo>
                    <a:pt x="781" y="33"/>
                  </a:lnTo>
                  <a:lnTo>
                    <a:pt x="778" y="66"/>
                  </a:lnTo>
                  <a:lnTo>
                    <a:pt x="773" y="97"/>
                  </a:lnTo>
                  <a:lnTo>
                    <a:pt x="767" y="129"/>
                  </a:lnTo>
                  <a:lnTo>
                    <a:pt x="759" y="160"/>
                  </a:lnTo>
                  <a:lnTo>
                    <a:pt x="750" y="190"/>
                  </a:lnTo>
                  <a:lnTo>
                    <a:pt x="738" y="221"/>
                  </a:lnTo>
                  <a:lnTo>
                    <a:pt x="726" y="249"/>
                  </a:lnTo>
                  <a:lnTo>
                    <a:pt x="712" y="278"/>
                  </a:lnTo>
                  <a:lnTo>
                    <a:pt x="697" y="306"/>
                  </a:lnTo>
                  <a:lnTo>
                    <a:pt x="682" y="332"/>
                  </a:lnTo>
                  <a:lnTo>
                    <a:pt x="665" y="358"/>
                  </a:lnTo>
                  <a:lnTo>
                    <a:pt x="646" y="383"/>
                  </a:lnTo>
                  <a:lnTo>
                    <a:pt x="626" y="408"/>
                  </a:lnTo>
                  <a:lnTo>
                    <a:pt x="606" y="431"/>
                  </a:lnTo>
                  <a:lnTo>
                    <a:pt x="584" y="453"/>
                  </a:lnTo>
                  <a:lnTo>
                    <a:pt x="561" y="474"/>
                  </a:lnTo>
                  <a:lnTo>
                    <a:pt x="538" y="494"/>
                  </a:lnTo>
                  <a:lnTo>
                    <a:pt x="513" y="514"/>
                  </a:lnTo>
                  <a:lnTo>
                    <a:pt x="488" y="532"/>
                  </a:lnTo>
                  <a:lnTo>
                    <a:pt x="460" y="548"/>
                  </a:lnTo>
                  <a:lnTo>
                    <a:pt x="433" y="563"/>
                  </a:lnTo>
                  <a:lnTo>
                    <a:pt x="405" y="577"/>
                  </a:lnTo>
                  <a:lnTo>
                    <a:pt x="377" y="590"/>
                  </a:lnTo>
                  <a:lnTo>
                    <a:pt x="347" y="602"/>
                  </a:lnTo>
                  <a:lnTo>
                    <a:pt x="317" y="611"/>
                  </a:lnTo>
                  <a:lnTo>
                    <a:pt x="286" y="620"/>
                  </a:lnTo>
                  <a:lnTo>
                    <a:pt x="254" y="627"/>
                  </a:lnTo>
                  <a:lnTo>
                    <a:pt x="222" y="633"/>
                  </a:lnTo>
                  <a:lnTo>
                    <a:pt x="191" y="637"/>
                  </a:lnTo>
                  <a:lnTo>
                    <a:pt x="158" y="639"/>
                  </a:lnTo>
                  <a:lnTo>
                    <a:pt x="124" y="641"/>
                  </a:lnTo>
                  <a:lnTo>
                    <a:pt x="92" y="639"/>
                  </a:lnTo>
                  <a:lnTo>
                    <a:pt x="61" y="637"/>
                  </a:lnTo>
                  <a:lnTo>
                    <a:pt x="30" y="634"/>
                  </a:lnTo>
                  <a:lnTo>
                    <a:pt x="0" y="628"/>
                  </a:lnTo>
                  <a:lnTo>
                    <a:pt x="20" y="643"/>
                  </a:lnTo>
                  <a:lnTo>
                    <a:pt x="40" y="656"/>
                  </a:lnTo>
                  <a:lnTo>
                    <a:pt x="61" y="669"/>
                  </a:lnTo>
                  <a:lnTo>
                    <a:pt x="83" y="680"/>
                  </a:lnTo>
                  <a:close/>
                </a:path>
              </a:pathLst>
            </a:custGeom>
            <a:solidFill>
              <a:srgbClr val="899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77"/>
            <p:cNvSpPr>
              <a:spLocks noChangeAspect="1"/>
            </p:cNvSpPr>
            <p:nvPr/>
          </p:nvSpPr>
          <p:spPr bwMode="auto">
            <a:xfrm>
              <a:off x="3832" y="1214"/>
              <a:ext cx="100" cy="84"/>
            </a:xfrm>
            <a:custGeom>
              <a:avLst/>
              <a:gdLst>
                <a:gd name="T0" fmla="*/ 0 w 836"/>
                <a:gd name="T1" fmla="*/ 0 h 704"/>
                <a:gd name="T2" fmla="*/ 0 w 836"/>
                <a:gd name="T3" fmla="*/ 0 h 704"/>
                <a:gd name="T4" fmla="*/ 0 w 836"/>
                <a:gd name="T5" fmla="*/ 0 h 704"/>
                <a:gd name="T6" fmla="*/ 0 w 836"/>
                <a:gd name="T7" fmla="*/ 0 h 704"/>
                <a:gd name="T8" fmla="*/ 0 w 836"/>
                <a:gd name="T9" fmla="*/ 0 h 704"/>
                <a:gd name="T10" fmla="*/ 0 w 836"/>
                <a:gd name="T11" fmla="*/ 0 h 704"/>
                <a:gd name="T12" fmla="*/ 0 w 836"/>
                <a:gd name="T13" fmla="*/ 0 h 704"/>
                <a:gd name="T14" fmla="*/ 0 w 836"/>
                <a:gd name="T15" fmla="*/ 0 h 704"/>
                <a:gd name="T16" fmla="*/ 0 w 836"/>
                <a:gd name="T17" fmla="*/ 0 h 704"/>
                <a:gd name="T18" fmla="*/ 0 w 836"/>
                <a:gd name="T19" fmla="*/ 0 h 704"/>
                <a:gd name="T20" fmla="*/ 0 w 836"/>
                <a:gd name="T21" fmla="*/ 0 h 704"/>
                <a:gd name="T22" fmla="*/ 0 w 836"/>
                <a:gd name="T23" fmla="*/ 0 h 704"/>
                <a:gd name="T24" fmla="*/ 0 w 836"/>
                <a:gd name="T25" fmla="*/ 0 h 704"/>
                <a:gd name="T26" fmla="*/ 0 w 836"/>
                <a:gd name="T27" fmla="*/ 0 h 704"/>
                <a:gd name="T28" fmla="*/ 0 w 836"/>
                <a:gd name="T29" fmla="*/ 0 h 704"/>
                <a:gd name="T30" fmla="*/ 0 w 836"/>
                <a:gd name="T31" fmla="*/ 0 h 704"/>
                <a:gd name="T32" fmla="*/ 0 w 836"/>
                <a:gd name="T33" fmla="*/ 0 h 704"/>
                <a:gd name="T34" fmla="*/ 0 w 836"/>
                <a:gd name="T35" fmla="*/ 0 h 704"/>
                <a:gd name="T36" fmla="*/ 0 w 836"/>
                <a:gd name="T37" fmla="*/ 0 h 704"/>
                <a:gd name="T38" fmla="*/ 0 w 836"/>
                <a:gd name="T39" fmla="*/ 0 h 704"/>
                <a:gd name="T40" fmla="*/ 0 w 836"/>
                <a:gd name="T41" fmla="*/ 0 h 704"/>
                <a:gd name="T42" fmla="*/ 0 w 836"/>
                <a:gd name="T43" fmla="*/ 0 h 704"/>
                <a:gd name="T44" fmla="*/ 0 w 836"/>
                <a:gd name="T45" fmla="*/ 0 h 704"/>
                <a:gd name="T46" fmla="*/ 0 w 836"/>
                <a:gd name="T47" fmla="*/ 0 h 704"/>
                <a:gd name="T48" fmla="*/ 0 w 836"/>
                <a:gd name="T49" fmla="*/ 0 h 704"/>
                <a:gd name="T50" fmla="*/ 0 w 836"/>
                <a:gd name="T51" fmla="*/ 0 h 704"/>
                <a:gd name="T52" fmla="*/ 0 w 836"/>
                <a:gd name="T53" fmla="*/ 0 h 704"/>
                <a:gd name="T54" fmla="*/ 0 w 836"/>
                <a:gd name="T55" fmla="*/ 0 h 704"/>
                <a:gd name="T56" fmla="*/ 0 w 836"/>
                <a:gd name="T57" fmla="*/ 0 h 704"/>
                <a:gd name="T58" fmla="*/ 0 w 836"/>
                <a:gd name="T59" fmla="*/ 0 h 704"/>
                <a:gd name="T60" fmla="*/ 0 w 836"/>
                <a:gd name="T61" fmla="*/ 0 h 704"/>
                <a:gd name="T62" fmla="*/ 0 w 836"/>
                <a:gd name="T63" fmla="*/ 0 h 704"/>
                <a:gd name="T64" fmla="*/ 0 w 836"/>
                <a:gd name="T65" fmla="*/ 0 h 704"/>
                <a:gd name="T66" fmla="*/ 0 w 836"/>
                <a:gd name="T67" fmla="*/ 0 h 704"/>
                <a:gd name="T68" fmla="*/ 0 w 836"/>
                <a:gd name="T69" fmla="*/ 0 h 704"/>
                <a:gd name="T70" fmla="*/ 0 w 836"/>
                <a:gd name="T71" fmla="*/ 0 h 704"/>
                <a:gd name="T72" fmla="*/ 0 w 836"/>
                <a:gd name="T73" fmla="*/ 0 h 704"/>
                <a:gd name="T74" fmla="*/ 0 w 836"/>
                <a:gd name="T75" fmla="*/ 0 h 704"/>
                <a:gd name="T76" fmla="*/ 0 w 836"/>
                <a:gd name="T77" fmla="*/ 0 h 704"/>
                <a:gd name="T78" fmla="*/ 0 w 836"/>
                <a:gd name="T79" fmla="*/ 0 h 704"/>
                <a:gd name="T80" fmla="*/ 0 w 836"/>
                <a:gd name="T81" fmla="*/ 0 h 704"/>
                <a:gd name="T82" fmla="*/ 0 w 836"/>
                <a:gd name="T83" fmla="*/ 0 h 704"/>
                <a:gd name="T84" fmla="*/ 0 w 836"/>
                <a:gd name="T85" fmla="*/ 0 h 7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36"/>
                <a:gd name="T130" fmla="*/ 0 h 704"/>
                <a:gd name="T131" fmla="*/ 836 w 836"/>
                <a:gd name="T132" fmla="*/ 704 h 7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36" h="704">
                  <a:moveTo>
                    <a:pt x="74" y="698"/>
                  </a:moveTo>
                  <a:lnTo>
                    <a:pt x="95" y="701"/>
                  </a:lnTo>
                  <a:lnTo>
                    <a:pt x="116" y="703"/>
                  </a:lnTo>
                  <a:lnTo>
                    <a:pt x="137" y="704"/>
                  </a:lnTo>
                  <a:lnTo>
                    <a:pt x="159" y="704"/>
                  </a:lnTo>
                  <a:lnTo>
                    <a:pt x="192" y="703"/>
                  </a:lnTo>
                  <a:lnTo>
                    <a:pt x="225" y="701"/>
                  </a:lnTo>
                  <a:lnTo>
                    <a:pt x="256" y="697"/>
                  </a:lnTo>
                  <a:lnTo>
                    <a:pt x="288" y="692"/>
                  </a:lnTo>
                  <a:lnTo>
                    <a:pt x="320" y="685"/>
                  </a:lnTo>
                  <a:lnTo>
                    <a:pt x="350" y="677"/>
                  </a:lnTo>
                  <a:lnTo>
                    <a:pt x="380" y="667"/>
                  </a:lnTo>
                  <a:lnTo>
                    <a:pt x="409" y="656"/>
                  </a:lnTo>
                  <a:lnTo>
                    <a:pt x="438" y="644"/>
                  </a:lnTo>
                  <a:lnTo>
                    <a:pt x="466" y="630"/>
                  </a:lnTo>
                  <a:lnTo>
                    <a:pt x="493" y="616"/>
                  </a:lnTo>
                  <a:lnTo>
                    <a:pt x="520" y="600"/>
                  </a:lnTo>
                  <a:lnTo>
                    <a:pt x="545" y="583"/>
                  </a:lnTo>
                  <a:lnTo>
                    <a:pt x="570" y="566"/>
                  </a:lnTo>
                  <a:lnTo>
                    <a:pt x="594" y="546"/>
                  </a:lnTo>
                  <a:lnTo>
                    <a:pt x="618" y="526"/>
                  </a:lnTo>
                  <a:lnTo>
                    <a:pt x="639" y="504"/>
                  </a:lnTo>
                  <a:lnTo>
                    <a:pt x="661" y="482"/>
                  </a:lnTo>
                  <a:lnTo>
                    <a:pt x="681" y="459"/>
                  </a:lnTo>
                  <a:lnTo>
                    <a:pt x="701" y="435"/>
                  </a:lnTo>
                  <a:lnTo>
                    <a:pt x="719" y="410"/>
                  </a:lnTo>
                  <a:lnTo>
                    <a:pt x="736" y="384"/>
                  </a:lnTo>
                  <a:lnTo>
                    <a:pt x="752" y="358"/>
                  </a:lnTo>
                  <a:lnTo>
                    <a:pt x="766" y="331"/>
                  </a:lnTo>
                  <a:lnTo>
                    <a:pt x="779" y="302"/>
                  </a:lnTo>
                  <a:lnTo>
                    <a:pt x="791" y="274"/>
                  </a:lnTo>
                  <a:lnTo>
                    <a:pt x="803" y="245"/>
                  </a:lnTo>
                  <a:lnTo>
                    <a:pt x="812" y="214"/>
                  </a:lnTo>
                  <a:lnTo>
                    <a:pt x="820" y="183"/>
                  </a:lnTo>
                  <a:lnTo>
                    <a:pt x="826" y="153"/>
                  </a:lnTo>
                  <a:lnTo>
                    <a:pt x="832" y="121"/>
                  </a:lnTo>
                  <a:lnTo>
                    <a:pt x="836" y="88"/>
                  </a:lnTo>
                  <a:lnTo>
                    <a:pt x="828" y="65"/>
                  </a:lnTo>
                  <a:lnTo>
                    <a:pt x="819" y="44"/>
                  </a:lnTo>
                  <a:lnTo>
                    <a:pt x="808" y="21"/>
                  </a:lnTo>
                  <a:lnTo>
                    <a:pt x="797" y="0"/>
                  </a:lnTo>
                  <a:lnTo>
                    <a:pt x="798" y="12"/>
                  </a:lnTo>
                  <a:lnTo>
                    <a:pt x="798" y="23"/>
                  </a:lnTo>
                  <a:lnTo>
                    <a:pt x="797" y="56"/>
                  </a:lnTo>
                  <a:lnTo>
                    <a:pt x="795" y="89"/>
                  </a:lnTo>
                  <a:lnTo>
                    <a:pt x="790" y="121"/>
                  </a:lnTo>
                  <a:lnTo>
                    <a:pt x="785" y="153"/>
                  </a:lnTo>
                  <a:lnTo>
                    <a:pt x="778" y="183"/>
                  </a:lnTo>
                  <a:lnTo>
                    <a:pt x="769" y="214"/>
                  </a:lnTo>
                  <a:lnTo>
                    <a:pt x="758" y="244"/>
                  </a:lnTo>
                  <a:lnTo>
                    <a:pt x="747" y="272"/>
                  </a:lnTo>
                  <a:lnTo>
                    <a:pt x="735" y="300"/>
                  </a:lnTo>
                  <a:lnTo>
                    <a:pt x="721" y="329"/>
                  </a:lnTo>
                  <a:lnTo>
                    <a:pt x="705" y="355"/>
                  </a:lnTo>
                  <a:lnTo>
                    <a:pt x="688" y="381"/>
                  </a:lnTo>
                  <a:lnTo>
                    <a:pt x="671" y="406"/>
                  </a:lnTo>
                  <a:lnTo>
                    <a:pt x="652" y="430"/>
                  </a:lnTo>
                  <a:lnTo>
                    <a:pt x="632" y="453"/>
                  </a:lnTo>
                  <a:lnTo>
                    <a:pt x="611" y="475"/>
                  </a:lnTo>
                  <a:lnTo>
                    <a:pt x="588" y="496"/>
                  </a:lnTo>
                  <a:lnTo>
                    <a:pt x="566" y="517"/>
                  </a:lnTo>
                  <a:lnTo>
                    <a:pt x="541" y="536"/>
                  </a:lnTo>
                  <a:lnTo>
                    <a:pt x="516" y="553"/>
                  </a:lnTo>
                  <a:lnTo>
                    <a:pt x="490" y="570"/>
                  </a:lnTo>
                  <a:lnTo>
                    <a:pt x="464" y="585"/>
                  </a:lnTo>
                  <a:lnTo>
                    <a:pt x="435" y="600"/>
                  </a:lnTo>
                  <a:lnTo>
                    <a:pt x="408" y="612"/>
                  </a:lnTo>
                  <a:lnTo>
                    <a:pt x="379" y="623"/>
                  </a:lnTo>
                  <a:lnTo>
                    <a:pt x="349" y="634"/>
                  </a:lnTo>
                  <a:lnTo>
                    <a:pt x="319" y="643"/>
                  </a:lnTo>
                  <a:lnTo>
                    <a:pt x="288" y="650"/>
                  </a:lnTo>
                  <a:lnTo>
                    <a:pt x="256" y="655"/>
                  </a:lnTo>
                  <a:lnTo>
                    <a:pt x="225" y="660"/>
                  </a:lnTo>
                  <a:lnTo>
                    <a:pt x="192" y="662"/>
                  </a:lnTo>
                  <a:lnTo>
                    <a:pt x="159" y="662"/>
                  </a:lnTo>
                  <a:lnTo>
                    <a:pt x="138" y="662"/>
                  </a:lnTo>
                  <a:lnTo>
                    <a:pt x="118" y="661"/>
                  </a:lnTo>
                  <a:lnTo>
                    <a:pt x="98" y="660"/>
                  </a:lnTo>
                  <a:lnTo>
                    <a:pt x="78" y="658"/>
                  </a:lnTo>
                  <a:lnTo>
                    <a:pt x="58" y="655"/>
                  </a:lnTo>
                  <a:lnTo>
                    <a:pt x="39" y="651"/>
                  </a:lnTo>
                  <a:lnTo>
                    <a:pt x="19" y="647"/>
                  </a:lnTo>
                  <a:lnTo>
                    <a:pt x="0" y="643"/>
                  </a:lnTo>
                  <a:lnTo>
                    <a:pt x="17" y="658"/>
                  </a:lnTo>
                  <a:lnTo>
                    <a:pt x="35" y="672"/>
                  </a:lnTo>
                  <a:lnTo>
                    <a:pt x="55" y="686"/>
                  </a:lnTo>
                  <a:lnTo>
                    <a:pt x="74" y="698"/>
                  </a:lnTo>
                  <a:close/>
                </a:path>
              </a:pathLst>
            </a:custGeom>
            <a:solidFill>
              <a:srgbClr val="8C99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78"/>
            <p:cNvSpPr>
              <a:spLocks noChangeAspect="1"/>
            </p:cNvSpPr>
            <p:nvPr/>
          </p:nvSpPr>
          <p:spPr bwMode="auto">
            <a:xfrm>
              <a:off x="3828" y="1209"/>
              <a:ext cx="103" cy="85"/>
            </a:xfrm>
            <a:custGeom>
              <a:avLst/>
              <a:gdLst>
                <a:gd name="T0" fmla="*/ 0 w 849"/>
                <a:gd name="T1" fmla="*/ 0 h 722"/>
                <a:gd name="T2" fmla="*/ 0 w 849"/>
                <a:gd name="T3" fmla="*/ 0 h 722"/>
                <a:gd name="T4" fmla="*/ 0 w 849"/>
                <a:gd name="T5" fmla="*/ 0 h 722"/>
                <a:gd name="T6" fmla="*/ 0 w 849"/>
                <a:gd name="T7" fmla="*/ 0 h 722"/>
                <a:gd name="T8" fmla="*/ 0 w 849"/>
                <a:gd name="T9" fmla="*/ 0 h 722"/>
                <a:gd name="T10" fmla="*/ 0 w 849"/>
                <a:gd name="T11" fmla="*/ 0 h 722"/>
                <a:gd name="T12" fmla="*/ 0 w 849"/>
                <a:gd name="T13" fmla="*/ 0 h 722"/>
                <a:gd name="T14" fmla="*/ 0 w 849"/>
                <a:gd name="T15" fmla="*/ 0 h 722"/>
                <a:gd name="T16" fmla="*/ 0 w 849"/>
                <a:gd name="T17" fmla="*/ 0 h 722"/>
                <a:gd name="T18" fmla="*/ 0 w 849"/>
                <a:gd name="T19" fmla="*/ 0 h 722"/>
                <a:gd name="T20" fmla="*/ 0 w 849"/>
                <a:gd name="T21" fmla="*/ 0 h 722"/>
                <a:gd name="T22" fmla="*/ 0 w 849"/>
                <a:gd name="T23" fmla="*/ 0 h 722"/>
                <a:gd name="T24" fmla="*/ 0 w 849"/>
                <a:gd name="T25" fmla="*/ 0 h 722"/>
                <a:gd name="T26" fmla="*/ 0 w 849"/>
                <a:gd name="T27" fmla="*/ 0 h 722"/>
                <a:gd name="T28" fmla="*/ 0 w 849"/>
                <a:gd name="T29" fmla="*/ 0 h 722"/>
                <a:gd name="T30" fmla="*/ 0 w 849"/>
                <a:gd name="T31" fmla="*/ 0 h 722"/>
                <a:gd name="T32" fmla="*/ 0 w 849"/>
                <a:gd name="T33" fmla="*/ 0 h 722"/>
                <a:gd name="T34" fmla="*/ 0 w 849"/>
                <a:gd name="T35" fmla="*/ 0 h 722"/>
                <a:gd name="T36" fmla="*/ 0 w 849"/>
                <a:gd name="T37" fmla="*/ 0 h 722"/>
                <a:gd name="T38" fmla="*/ 0 w 849"/>
                <a:gd name="T39" fmla="*/ 0 h 722"/>
                <a:gd name="T40" fmla="*/ 0 w 849"/>
                <a:gd name="T41" fmla="*/ 0 h 722"/>
                <a:gd name="T42" fmla="*/ 0 w 849"/>
                <a:gd name="T43" fmla="*/ 0 h 722"/>
                <a:gd name="T44" fmla="*/ 0 w 849"/>
                <a:gd name="T45" fmla="*/ 0 h 722"/>
                <a:gd name="T46" fmla="*/ 0 w 849"/>
                <a:gd name="T47" fmla="*/ 0 h 722"/>
                <a:gd name="T48" fmla="*/ 0 w 849"/>
                <a:gd name="T49" fmla="*/ 0 h 722"/>
                <a:gd name="T50" fmla="*/ 0 w 849"/>
                <a:gd name="T51" fmla="*/ 0 h 722"/>
                <a:gd name="T52" fmla="*/ 0 w 849"/>
                <a:gd name="T53" fmla="*/ 0 h 722"/>
                <a:gd name="T54" fmla="*/ 0 w 849"/>
                <a:gd name="T55" fmla="*/ 0 h 722"/>
                <a:gd name="T56" fmla="*/ 0 w 849"/>
                <a:gd name="T57" fmla="*/ 0 h 722"/>
                <a:gd name="T58" fmla="*/ 0 w 849"/>
                <a:gd name="T59" fmla="*/ 0 h 722"/>
                <a:gd name="T60" fmla="*/ 0 w 849"/>
                <a:gd name="T61" fmla="*/ 0 h 722"/>
                <a:gd name="T62" fmla="*/ 0 w 849"/>
                <a:gd name="T63" fmla="*/ 0 h 722"/>
                <a:gd name="T64" fmla="*/ 0 w 849"/>
                <a:gd name="T65" fmla="*/ 0 h 722"/>
                <a:gd name="T66" fmla="*/ 0 w 849"/>
                <a:gd name="T67" fmla="*/ 0 h 722"/>
                <a:gd name="T68" fmla="*/ 0 w 849"/>
                <a:gd name="T69" fmla="*/ 0 h 722"/>
                <a:gd name="T70" fmla="*/ 0 w 849"/>
                <a:gd name="T71" fmla="*/ 0 h 722"/>
                <a:gd name="T72" fmla="*/ 0 w 849"/>
                <a:gd name="T73" fmla="*/ 0 h 722"/>
                <a:gd name="T74" fmla="*/ 0 w 849"/>
                <a:gd name="T75" fmla="*/ 0 h 722"/>
                <a:gd name="T76" fmla="*/ 0 w 849"/>
                <a:gd name="T77" fmla="*/ 0 h 722"/>
                <a:gd name="T78" fmla="*/ 0 w 849"/>
                <a:gd name="T79" fmla="*/ 0 h 722"/>
                <a:gd name="T80" fmla="*/ 0 w 849"/>
                <a:gd name="T81" fmla="*/ 0 h 722"/>
                <a:gd name="T82" fmla="*/ 0 w 849"/>
                <a:gd name="T83" fmla="*/ 0 h 722"/>
                <a:gd name="T84" fmla="*/ 0 w 849"/>
                <a:gd name="T85" fmla="*/ 0 h 722"/>
                <a:gd name="T86" fmla="*/ 0 w 849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49"/>
                <a:gd name="T133" fmla="*/ 0 h 722"/>
                <a:gd name="T134" fmla="*/ 849 w 849"/>
                <a:gd name="T135" fmla="*/ 722 h 7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49" h="722">
                  <a:moveTo>
                    <a:pt x="65" y="709"/>
                  </a:moveTo>
                  <a:lnTo>
                    <a:pt x="95" y="715"/>
                  </a:lnTo>
                  <a:lnTo>
                    <a:pt x="126" y="718"/>
                  </a:lnTo>
                  <a:lnTo>
                    <a:pt x="157" y="720"/>
                  </a:lnTo>
                  <a:lnTo>
                    <a:pt x="189" y="722"/>
                  </a:lnTo>
                  <a:lnTo>
                    <a:pt x="223" y="720"/>
                  </a:lnTo>
                  <a:lnTo>
                    <a:pt x="256" y="718"/>
                  </a:lnTo>
                  <a:lnTo>
                    <a:pt x="287" y="714"/>
                  </a:lnTo>
                  <a:lnTo>
                    <a:pt x="319" y="708"/>
                  </a:lnTo>
                  <a:lnTo>
                    <a:pt x="351" y="701"/>
                  </a:lnTo>
                  <a:lnTo>
                    <a:pt x="382" y="692"/>
                  </a:lnTo>
                  <a:lnTo>
                    <a:pt x="412" y="683"/>
                  </a:lnTo>
                  <a:lnTo>
                    <a:pt x="442" y="671"/>
                  </a:lnTo>
                  <a:lnTo>
                    <a:pt x="470" y="658"/>
                  </a:lnTo>
                  <a:lnTo>
                    <a:pt x="498" y="644"/>
                  </a:lnTo>
                  <a:lnTo>
                    <a:pt x="525" y="629"/>
                  </a:lnTo>
                  <a:lnTo>
                    <a:pt x="553" y="613"/>
                  </a:lnTo>
                  <a:lnTo>
                    <a:pt x="578" y="595"/>
                  </a:lnTo>
                  <a:lnTo>
                    <a:pt x="603" y="575"/>
                  </a:lnTo>
                  <a:lnTo>
                    <a:pt x="626" y="555"/>
                  </a:lnTo>
                  <a:lnTo>
                    <a:pt x="649" y="534"/>
                  </a:lnTo>
                  <a:lnTo>
                    <a:pt x="671" y="512"/>
                  </a:lnTo>
                  <a:lnTo>
                    <a:pt x="691" y="489"/>
                  </a:lnTo>
                  <a:lnTo>
                    <a:pt x="711" y="464"/>
                  </a:lnTo>
                  <a:lnTo>
                    <a:pt x="730" y="439"/>
                  </a:lnTo>
                  <a:lnTo>
                    <a:pt x="747" y="413"/>
                  </a:lnTo>
                  <a:lnTo>
                    <a:pt x="762" y="387"/>
                  </a:lnTo>
                  <a:lnTo>
                    <a:pt x="777" y="359"/>
                  </a:lnTo>
                  <a:lnTo>
                    <a:pt x="791" y="330"/>
                  </a:lnTo>
                  <a:lnTo>
                    <a:pt x="803" y="302"/>
                  </a:lnTo>
                  <a:lnTo>
                    <a:pt x="815" y="271"/>
                  </a:lnTo>
                  <a:lnTo>
                    <a:pt x="824" y="241"/>
                  </a:lnTo>
                  <a:lnTo>
                    <a:pt x="832" y="210"/>
                  </a:lnTo>
                  <a:lnTo>
                    <a:pt x="838" y="178"/>
                  </a:lnTo>
                  <a:lnTo>
                    <a:pt x="843" y="147"/>
                  </a:lnTo>
                  <a:lnTo>
                    <a:pt x="846" y="114"/>
                  </a:lnTo>
                  <a:lnTo>
                    <a:pt x="849" y="81"/>
                  </a:lnTo>
                  <a:lnTo>
                    <a:pt x="838" y="59"/>
                  </a:lnTo>
                  <a:lnTo>
                    <a:pt x="828" y="39"/>
                  </a:lnTo>
                  <a:lnTo>
                    <a:pt x="817" y="20"/>
                  </a:lnTo>
                  <a:lnTo>
                    <a:pt x="804" y="0"/>
                  </a:lnTo>
                  <a:lnTo>
                    <a:pt x="805" y="15"/>
                  </a:lnTo>
                  <a:lnTo>
                    <a:pt x="807" y="31"/>
                  </a:lnTo>
                  <a:lnTo>
                    <a:pt x="807" y="46"/>
                  </a:lnTo>
                  <a:lnTo>
                    <a:pt x="807" y="61"/>
                  </a:lnTo>
                  <a:lnTo>
                    <a:pt x="807" y="93"/>
                  </a:lnTo>
                  <a:lnTo>
                    <a:pt x="804" y="125"/>
                  </a:lnTo>
                  <a:lnTo>
                    <a:pt x="800" y="156"/>
                  </a:lnTo>
                  <a:lnTo>
                    <a:pt x="794" y="186"/>
                  </a:lnTo>
                  <a:lnTo>
                    <a:pt x="787" y="216"/>
                  </a:lnTo>
                  <a:lnTo>
                    <a:pt x="779" y="245"/>
                  </a:lnTo>
                  <a:lnTo>
                    <a:pt x="769" y="275"/>
                  </a:lnTo>
                  <a:lnTo>
                    <a:pt x="759" y="302"/>
                  </a:lnTo>
                  <a:lnTo>
                    <a:pt x="747" y="329"/>
                  </a:lnTo>
                  <a:lnTo>
                    <a:pt x="733" y="356"/>
                  </a:lnTo>
                  <a:lnTo>
                    <a:pt x="717" y="382"/>
                  </a:lnTo>
                  <a:lnTo>
                    <a:pt x="701" y="407"/>
                  </a:lnTo>
                  <a:lnTo>
                    <a:pt x="684" y="431"/>
                  </a:lnTo>
                  <a:lnTo>
                    <a:pt x="666" y="455"/>
                  </a:lnTo>
                  <a:lnTo>
                    <a:pt x="647" y="478"/>
                  </a:lnTo>
                  <a:lnTo>
                    <a:pt x="626" y="499"/>
                  </a:lnTo>
                  <a:lnTo>
                    <a:pt x="605" y="520"/>
                  </a:lnTo>
                  <a:lnTo>
                    <a:pt x="582" y="539"/>
                  </a:lnTo>
                  <a:lnTo>
                    <a:pt x="558" y="557"/>
                  </a:lnTo>
                  <a:lnTo>
                    <a:pt x="535" y="574"/>
                  </a:lnTo>
                  <a:lnTo>
                    <a:pt x="510" y="590"/>
                  </a:lnTo>
                  <a:lnTo>
                    <a:pt x="484" y="605"/>
                  </a:lnTo>
                  <a:lnTo>
                    <a:pt x="457" y="620"/>
                  </a:lnTo>
                  <a:lnTo>
                    <a:pt x="429" y="631"/>
                  </a:lnTo>
                  <a:lnTo>
                    <a:pt x="402" y="642"/>
                  </a:lnTo>
                  <a:lnTo>
                    <a:pt x="372" y="652"/>
                  </a:lnTo>
                  <a:lnTo>
                    <a:pt x="343" y="660"/>
                  </a:lnTo>
                  <a:lnTo>
                    <a:pt x="314" y="667"/>
                  </a:lnTo>
                  <a:lnTo>
                    <a:pt x="283" y="673"/>
                  </a:lnTo>
                  <a:lnTo>
                    <a:pt x="252" y="676"/>
                  </a:lnTo>
                  <a:lnTo>
                    <a:pt x="221" y="680"/>
                  </a:lnTo>
                  <a:lnTo>
                    <a:pt x="189" y="680"/>
                  </a:lnTo>
                  <a:lnTo>
                    <a:pt x="164" y="680"/>
                  </a:lnTo>
                  <a:lnTo>
                    <a:pt x="140" y="678"/>
                  </a:lnTo>
                  <a:lnTo>
                    <a:pt x="116" y="676"/>
                  </a:lnTo>
                  <a:lnTo>
                    <a:pt x="91" y="673"/>
                  </a:lnTo>
                  <a:lnTo>
                    <a:pt x="69" y="668"/>
                  </a:lnTo>
                  <a:lnTo>
                    <a:pt x="45" y="663"/>
                  </a:lnTo>
                  <a:lnTo>
                    <a:pt x="22" y="657"/>
                  </a:lnTo>
                  <a:lnTo>
                    <a:pt x="0" y="650"/>
                  </a:lnTo>
                  <a:lnTo>
                    <a:pt x="14" y="666"/>
                  </a:lnTo>
                  <a:lnTo>
                    <a:pt x="31" y="681"/>
                  </a:lnTo>
                  <a:lnTo>
                    <a:pt x="47" y="696"/>
                  </a:lnTo>
                  <a:lnTo>
                    <a:pt x="65" y="709"/>
                  </a:lnTo>
                  <a:close/>
                </a:path>
              </a:pathLst>
            </a:custGeom>
            <a:solidFill>
              <a:srgbClr val="8E9B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79"/>
            <p:cNvSpPr>
              <a:spLocks noChangeAspect="1"/>
            </p:cNvSpPr>
            <p:nvPr/>
          </p:nvSpPr>
          <p:spPr bwMode="auto">
            <a:xfrm>
              <a:off x="3826" y="1205"/>
              <a:ext cx="102" cy="88"/>
            </a:xfrm>
            <a:custGeom>
              <a:avLst/>
              <a:gdLst>
                <a:gd name="T0" fmla="*/ 0 w 856"/>
                <a:gd name="T1" fmla="*/ 0 h 735"/>
                <a:gd name="T2" fmla="*/ 0 w 856"/>
                <a:gd name="T3" fmla="*/ 0 h 735"/>
                <a:gd name="T4" fmla="*/ 0 w 856"/>
                <a:gd name="T5" fmla="*/ 0 h 735"/>
                <a:gd name="T6" fmla="*/ 0 w 856"/>
                <a:gd name="T7" fmla="*/ 0 h 735"/>
                <a:gd name="T8" fmla="*/ 0 w 856"/>
                <a:gd name="T9" fmla="*/ 0 h 735"/>
                <a:gd name="T10" fmla="*/ 0 w 856"/>
                <a:gd name="T11" fmla="*/ 0 h 735"/>
                <a:gd name="T12" fmla="*/ 0 w 856"/>
                <a:gd name="T13" fmla="*/ 0 h 735"/>
                <a:gd name="T14" fmla="*/ 0 w 856"/>
                <a:gd name="T15" fmla="*/ 0 h 735"/>
                <a:gd name="T16" fmla="*/ 0 w 856"/>
                <a:gd name="T17" fmla="*/ 0 h 735"/>
                <a:gd name="T18" fmla="*/ 0 w 856"/>
                <a:gd name="T19" fmla="*/ 0 h 735"/>
                <a:gd name="T20" fmla="*/ 0 w 856"/>
                <a:gd name="T21" fmla="*/ 0 h 735"/>
                <a:gd name="T22" fmla="*/ 0 w 856"/>
                <a:gd name="T23" fmla="*/ 0 h 735"/>
                <a:gd name="T24" fmla="*/ 0 w 856"/>
                <a:gd name="T25" fmla="*/ 0 h 735"/>
                <a:gd name="T26" fmla="*/ 0 w 856"/>
                <a:gd name="T27" fmla="*/ 0 h 735"/>
                <a:gd name="T28" fmla="*/ 0 w 856"/>
                <a:gd name="T29" fmla="*/ 0 h 735"/>
                <a:gd name="T30" fmla="*/ 0 w 856"/>
                <a:gd name="T31" fmla="*/ 0 h 735"/>
                <a:gd name="T32" fmla="*/ 0 w 856"/>
                <a:gd name="T33" fmla="*/ 0 h 735"/>
                <a:gd name="T34" fmla="*/ 0 w 856"/>
                <a:gd name="T35" fmla="*/ 0 h 735"/>
                <a:gd name="T36" fmla="*/ 0 w 856"/>
                <a:gd name="T37" fmla="*/ 0 h 735"/>
                <a:gd name="T38" fmla="*/ 0 w 856"/>
                <a:gd name="T39" fmla="*/ 0 h 735"/>
                <a:gd name="T40" fmla="*/ 0 w 856"/>
                <a:gd name="T41" fmla="*/ 0 h 735"/>
                <a:gd name="T42" fmla="*/ 0 w 856"/>
                <a:gd name="T43" fmla="*/ 0 h 735"/>
                <a:gd name="T44" fmla="*/ 0 w 856"/>
                <a:gd name="T45" fmla="*/ 0 h 735"/>
                <a:gd name="T46" fmla="*/ 0 w 856"/>
                <a:gd name="T47" fmla="*/ 0 h 735"/>
                <a:gd name="T48" fmla="*/ 0 w 856"/>
                <a:gd name="T49" fmla="*/ 0 h 735"/>
                <a:gd name="T50" fmla="*/ 0 w 856"/>
                <a:gd name="T51" fmla="*/ 0 h 735"/>
                <a:gd name="T52" fmla="*/ 0 w 856"/>
                <a:gd name="T53" fmla="*/ 0 h 735"/>
                <a:gd name="T54" fmla="*/ 0 w 856"/>
                <a:gd name="T55" fmla="*/ 0 h 735"/>
                <a:gd name="T56" fmla="*/ 0 w 856"/>
                <a:gd name="T57" fmla="*/ 0 h 735"/>
                <a:gd name="T58" fmla="*/ 0 w 856"/>
                <a:gd name="T59" fmla="*/ 0 h 735"/>
                <a:gd name="T60" fmla="*/ 0 w 856"/>
                <a:gd name="T61" fmla="*/ 0 h 735"/>
                <a:gd name="T62" fmla="*/ 0 w 856"/>
                <a:gd name="T63" fmla="*/ 0 h 735"/>
                <a:gd name="T64" fmla="*/ 0 w 856"/>
                <a:gd name="T65" fmla="*/ 0 h 735"/>
                <a:gd name="T66" fmla="*/ 0 w 856"/>
                <a:gd name="T67" fmla="*/ 0 h 735"/>
                <a:gd name="T68" fmla="*/ 0 w 856"/>
                <a:gd name="T69" fmla="*/ 0 h 735"/>
                <a:gd name="T70" fmla="*/ 0 w 856"/>
                <a:gd name="T71" fmla="*/ 0 h 735"/>
                <a:gd name="T72" fmla="*/ 0 w 856"/>
                <a:gd name="T73" fmla="*/ 0 h 735"/>
                <a:gd name="T74" fmla="*/ 0 w 856"/>
                <a:gd name="T75" fmla="*/ 0 h 735"/>
                <a:gd name="T76" fmla="*/ 0 w 856"/>
                <a:gd name="T77" fmla="*/ 0 h 735"/>
                <a:gd name="T78" fmla="*/ 0 w 856"/>
                <a:gd name="T79" fmla="*/ 0 h 735"/>
                <a:gd name="T80" fmla="*/ 0 w 856"/>
                <a:gd name="T81" fmla="*/ 0 h 735"/>
                <a:gd name="T82" fmla="*/ 0 w 856"/>
                <a:gd name="T83" fmla="*/ 0 h 735"/>
                <a:gd name="T84" fmla="*/ 0 w 856"/>
                <a:gd name="T85" fmla="*/ 0 h 735"/>
                <a:gd name="T86" fmla="*/ 0 w 856"/>
                <a:gd name="T87" fmla="*/ 0 h 735"/>
                <a:gd name="T88" fmla="*/ 0 w 856"/>
                <a:gd name="T89" fmla="*/ 0 h 735"/>
                <a:gd name="T90" fmla="*/ 0 w 856"/>
                <a:gd name="T91" fmla="*/ 0 h 735"/>
                <a:gd name="T92" fmla="*/ 0 w 856"/>
                <a:gd name="T93" fmla="*/ 0 h 7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56"/>
                <a:gd name="T142" fmla="*/ 0 h 735"/>
                <a:gd name="T143" fmla="*/ 856 w 856"/>
                <a:gd name="T144" fmla="*/ 735 h 7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56" h="735">
                  <a:moveTo>
                    <a:pt x="856" y="96"/>
                  </a:moveTo>
                  <a:lnTo>
                    <a:pt x="856" y="85"/>
                  </a:lnTo>
                  <a:lnTo>
                    <a:pt x="855" y="73"/>
                  </a:lnTo>
                  <a:lnTo>
                    <a:pt x="845" y="55"/>
                  </a:lnTo>
                  <a:lnTo>
                    <a:pt x="832" y="35"/>
                  </a:lnTo>
                  <a:lnTo>
                    <a:pt x="820" y="18"/>
                  </a:lnTo>
                  <a:lnTo>
                    <a:pt x="807" y="0"/>
                  </a:lnTo>
                  <a:lnTo>
                    <a:pt x="810" y="24"/>
                  </a:lnTo>
                  <a:lnTo>
                    <a:pt x="813" y="48"/>
                  </a:lnTo>
                  <a:lnTo>
                    <a:pt x="814" y="73"/>
                  </a:lnTo>
                  <a:lnTo>
                    <a:pt x="814" y="96"/>
                  </a:lnTo>
                  <a:lnTo>
                    <a:pt x="814" y="127"/>
                  </a:lnTo>
                  <a:lnTo>
                    <a:pt x="812" y="158"/>
                  </a:lnTo>
                  <a:lnTo>
                    <a:pt x="807" y="187"/>
                  </a:lnTo>
                  <a:lnTo>
                    <a:pt x="803" y="217"/>
                  </a:lnTo>
                  <a:lnTo>
                    <a:pt x="796" y="246"/>
                  </a:lnTo>
                  <a:lnTo>
                    <a:pt x="788" y="275"/>
                  </a:lnTo>
                  <a:lnTo>
                    <a:pt x="778" y="302"/>
                  </a:lnTo>
                  <a:lnTo>
                    <a:pt x="768" y="329"/>
                  </a:lnTo>
                  <a:lnTo>
                    <a:pt x="755" y="356"/>
                  </a:lnTo>
                  <a:lnTo>
                    <a:pt x="743" y="381"/>
                  </a:lnTo>
                  <a:lnTo>
                    <a:pt x="728" y="406"/>
                  </a:lnTo>
                  <a:lnTo>
                    <a:pt x="712" y="431"/>
                  </a:lnTo>
                  <a:lnTo>
                    <a:pt x="696" y="454"/>
                  </a:lnTo>
                  <a:lnTo>
                    <a:pt x="678" y="476"/>
                  </a:lnTo>
                  <a:lnTo>
                    <a:pt x="659" y="498"/>
                  </a:lnTo>
                  <a:lnTo>
                    <a:pt x="640" y="520"/>
                  </a:lnTo>
                  <a:lnTo>
                    <a:pt x="619" y="539"/>
                  </a:lnTo>
                  <a:lnTo>
                    <a:pt x="597" y="558"/>
                  </a:lnTo>
                  <a:lnTo>
                    <a:pt x="575" y="575"/>
                  </a:lnTo>
                  <a:lnTo>
                    <a:pt x="551" y="592"/>
                  </a:lnTo>
                  <a:lnTo>
                    <a:pt x="526" y="608"/>
                  </a:lnTo>
                  <a:lnTo>
                    <a:pt x="501" y="623"/>
                  </a:lnTo>
                  <a:lnTo>
                    <a:pt x="476" y="635"/>
                  </a:lnTo>
                  <a:lnTo>
                    <a:pt x="449" y="648"/>
                  </a:lnTo>
                  <a:lnTo>
                    <a:pt x="422" y="658"/>
                  </a:lnTo>
                  <a:lnTo>
                    <a:pt x="395" y="667"/>
                  </a:lnTo>
                  <a:lnTo>
                    <a:pt x="366" y="676"/>
                  </a:lnTo>
                  <a:lnTo>
                    <a:pt x="337" y="682"/>
                  </a:lnTo>
                  <a:lnTo>
                    <a:pt x="308" y="687"/>
                  </a:lnTo>
                  <a:lnTo>
                    <a:pt x="278" y="691"/>
                  </a:lnTo>
                  <a:lnTo>
                    <a:pt x="247" y="693"/>
                  </a:lnTo>
                  <a:lnTo>
                    <a:pt x="217" y="694"/>
                  </a:lnTo>
                  <a:lnTo>
                    <a:pt x="188" y="694"/>
                  </a:lnTo>
                  <a:lnTo>
                    <a:pt x="160" y="692"/>
                  </a:lnTo>
                  <a:lnTo>
                    <a:pt x="133" y="689"/>
                  </a:lnTo>
                  <a:lnTo>
                    <a:pt x="106" y="684"/>
                  </a:lnTo>
                  <a:lnTo>
                    <a:pt x="79" y="678"/>
                  </a:lnTo>
                  <a:lnTo>
                    <a:pt x="51" y="672"/>
                  </a:lnTo>
                  <a:lnTo>
                    <a:pt x="25" y="664"/>
                  </a:lnTo>
                  <a:lnTo>
                    <a:pt x="0" y="653"/>
                  </a:lnTo>
                  <a:lnTo>
                    <a:pt x="14" y="670"/>
                  </a:lnTo>
                  <a:lnTo>
                    <a:pt x="28" y="686"/>
                  </a:lnTo>
                  <a:lnTo>
                    <a:pt x="42" y="701"/>
                  </a:lnTo>
                  <a:lnTo>
                    <a:pt x="58" y="716"/>
                  </a:lnTo>
                  <a:lnTo>
                    <a:pt x="77" y="720"/>
                  </a:lnTo>
                  <a:lnTo>
                    <a:pt x="97" y="724"/>
                  </a:lnTo>
                  <a:lnTo>
                    <a:pt x="116" y="728"/>
                  </a:lnTo>
                  <a:lnTo>
                    <a:pt x="136" y="731"/>
                  </a:lnTo>
                  <a:lnTo>
                    <a:pt x="156" y="733"/>
                  </a:lnTo>
                  <a:lnTo>
                    <a:pt x="176" y="734"/>
                  </a:lnTo>
                  <a:lnTo>
                    <a:pt x="196" y="735"/>
                  </a:lnTo>
                  <a:lnTo>
                    <a:pt x="217" y="735"/>
                  </a:lnTo>
                  <a:lnTo>
                    <a:pt x="250" y="735"/>
                  </a:lnTo>
                  <a:lnTo>
                    <a:pt x="283" y="733"/>
                  </a:lnTo>
                  <a:lnTo>
                    <a:pt x="314" y="728"/>
                  </a:lnTo>
                  <a:lnTo>
                    <a:pt x="346" y="723"/>
                  </a:lnTo>
                  <a:lnTo>
                    <a:pt x="377" y="716"/>
                  </a:lnTo>
                  <a:lnTo>
                    <a:pt x="407" y="707"/>
                  </a:lnTo>
                  <a:lnTo>
                    <a:pt x="437" y="696"/>
                  </a:lnTo>
                  <a:lnTo>
                    <a:pt x="466" y="685"/>
                  </a:lnTo>
                  <a:lnTo>
                    <a:pt x="493" y="673"/>
                  </a:lnTo>
                  <a:lnTo>
                    <a:pt x="522" y="658"/>
                  </a:lnTo>
                  <a:lnTo>
                    <a:pt x="548" y="643"/>
                  </a:lnTo>
                  <a:lnTo>
                    <a:pt x="574" y="626"/>
                  </a:lnTo>
                  <a:lnTo>
                    <a:pt x="599" y="609"/>
                  </a:lnTo>
                  <a:lnTo>
                    <a:pt x="624" y="590"/>
                  </a:lnTo>
                  <a:lnTo>
                    <a:pt x="646" y="569"/>
                  </a:lnTo>
                  <a:lnTo>
                    <a:pt x="669" y="548"/>
                  </a:lnTo>
                  <a:lnTo>
                    <a:pt x="690" y="526"/>
                  </a:lnTo>
                  <a:lnTo>
                    <a:pt x="710" y="503"/>
                  </a:lnTo>
                  <a:lnTo>
                    <a:pt x="729" y="479"/>
                  </a:lnTo>
                  <a:lnTo>
                    <a:pt x="746" y="454"/>
                  </a:lnTo>
                  <a:lnTo>
                    <a:pt x="763" y="428"/>
                  </a:lnTo>
                  <a:lnTo>
                    <a:pt x="779" y="402"/>
                  </a:lnTo>
                  <a:lnTo>
                    <a:pt x="793" y="373"/>
                  </a:lnTo>
                  <a:lnTo>
                    <a:pt x="805" y="345"/>
                  </a:lnTo>
                  <a:lnTo>
                    <a:pt x="816" y="317"/>
                  </a:lnTo>
                  <a:lnTo>
                    <a:pt x="827" y="287"/>
                  </a:lnTo>
                  <a:lnTo>
                    <a:pt x="836" y="256"/>
                  </a:lnTo>
                  <a:lnTo>
                    <a:pt x="843" y="226"/>
                  </a:lnTo>
                  <a:lnTo>
                    <a:pt x="848" y="194"/>
                  </a:lnTo>
                  <a:lnTo>
                    <a:pt x="853" y="162"/>
                  </a:lnTo>
                  <a:lnTo>
                    <a:pt x="855" y="129"/>
                  </a:lnTo>
                  <a:lnTo>
                    <a:pt x="856" y="96"/>
                  </a:lnTo>
                  <a:close/>
                </a:path>
              </a:pathLst>
            </a:custGeom>
            <a:solidFill>
              <a:srgbClr val="919D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80"/>
            <p:cNvSpPr>
              <a:spLocks noChangeAspect="1"/>
            </p:cNvSpPr>
            <p:nvPr/>
          </p:nvSpPr>
          <p:spPr bwMode="auto">
            <a:xfrm>
              <a:off x="3823" y="1201"/>
              <a:ext cx="103" cy="89"/>
            </a:xfrm>
            <a:custGeom>
              <a:avLst/>
              <a:gdLst>
                <a:gd name="T0" fmla="*/ 0 w 858"/>
                <a:gd name="T1" fmla="*/ 0 h 747"/>
                <a:gd name="T2" fmla="*/ 0 w 858"/>
                <a:gd name="T3" fmla="*/ 0 h 747"/>
                <a:gd name="T4" fmla="*/ 0 w 858"/>
                <a:gd name="T5" fmla="*/ 0 h 747"/>
                <a:gd name="T6" fmla="*/ 0 w 858"/>
                <a:gd name="T7" fmla="*/ 0 h 747"/>
                <a:gd name="T8" fmla="*/ 0 w 858"/>
                <a:gd name="T9" fmla="*/ 0 h 747"/>
                <a:gd name="T10" fmla="*/ 0 w 858"/>
                <a:gd name="T11" fmla="*/ 0 h 747"/>
                <a:gd name="T12" fmla="*/ 0 w 858"/>
                <a:gd name="T13" fmla="*/ 0 h 747"/>
                <a:gd name="T14" fmla="*/ 0 w 858"/>
                <a:gd name="T15" fmla="*/ 0 h 747"/>
                <a:gd name="T16" fmla="*/ 0 w 858"/>
                <a:gd name="T17" fmla="*/ 0 h 747"/>
                <a:gd name="T18" fmla="*/ 0 w 858"/>
                <a:gd name="T19" fmla="*/ 0 h 747"/>
                <a:gd name="T20" fmla="*/ 0 w 858"/>
                <a:gd name="T21" fmla="*/ 0 h 747"/>
                <a:gd name="T22" fmla="*/ 0 w 858"/>
                <a:gd name="T23" fmla="*/ 0 h 747"/>
                <a:gd name="T24" fmla="*/ 0 w 858"/>
                <a:gd name="T25" fmla="*/ 0 h 747"/>
                <a:gd name="T26" fmla="*/ 0 w 858"/>
                <a:gd name="T27" fmla="*/ 0 h 747"/>
                <a:gd name="T28" fmla="*/ 0 w 858"/>
                <a:gd name="T29" fmla="*/ 0 h 747"/>
                <a:gd name="T30" fmla="*/ 0 w 858"/>
                <a:gd name="T31" fmla="*/ 0 h 747"/>
                <a:gd name="T32" fmla="*/ 0 w 858"/>
                <a:gd name="T33" fmla="*/ 0 h 747"/>
                <a:gd name="T34" fmla="*/ 0 w 858"/>
                <a:gd name="T35" fmla="*/ 0 h 747"/>
                <a:gd name="T36" fmla="*/ 0 w 858"/>
                <a:gd name="T37" fmla="*/ 0 h 747"/>
                <a:gd name="T38" fmla="*/ 0 w 858"/>
                <a:gd name="T39" fmla="*/ 0 h 747"/>
                <a:gd name="T40" fmla="*/ 0 w 858"/>
                <a:gd name="T41" fmla="*/ 0 h 747"/>
                <a:gd name="T42" fmla="*/ 0 w 858"/>
                <a:gd name="T43" fmla="*/ 0 h 747"/>
                <a:gd name="T44" fmla="*/ 0 w 858"/>
                <a:gd name="T45" fmla="*/ 0 h 747"/>
                <a:gd name="T46" fmla="*/ 0 w 858"/>
                <a:gd name="T47" fmla="*/ 0 h 747"/>
                <a:gd name="T48" fmla="*/ 0 w 858"/>
                <a:gd name="T49" fmla="*/ 0 h 747"/>
                <a:gd name="T50" fmla="*/ 0 w 858"/>
                <a:gd name="T51" fmla="*/ 0 h 747"/>
                <a:gd name="T52" fmla="*/ 0 w 858"/>
                <a:gd name="T53" fmla="*/ 0 h 747"/>
                <a:gd name="T54" fmla="*/ 0 w 858"/>
                <a:gd name="T55" fmla="*/ 0 h 747"/>
                <a:gd name="T56" fmla="*/ 0 w 858"/>
                <a:gd name="T57" fmla="*/ 0 h 747"/>
                <a:gd name="T58" fmla="*/ 0 w 858"/>
                <a:gd name="T59" fmla="*/ 0 h 747"/>
                <a:gd name="T60" fmla="*/ 0 w 858"/>
                <a:gd name="T61" fmla="*/ 0 h 747"/>
                <a:gd name="T62" fmla="*/ 0 w 858"/>
                <a:gd name="T63" fmla="*/ 0 h 747"/>
                <a:gd name="T64" fmla="*/ 0 w 858"/>
                <a:gd name="T65" fmla="*/ 0 h 747"/>
                <a:gd name="T66" fmla="*/ 0 w 858"/>
                <a:gd name="T67" fmla="*/ 0 h 747"/>
                <a:gd name="T68" fmla="*/ 0 w 858"/>
                <a:gd name="T69" fmla="*/ 0 h 747"/>
                <a:gd name="T70" fmla="*/ 0 w 858"/>
                <a:gd name="T71" fmla="*/ 0 h 747"/>
                <a:gd name="T72" fmla="*/ 0 w 858"/>
                <a:gd name="T73" fmla="*/ 0 h 747"/>
                <a:gd name="T74" fmla="*/ 0 w 858"/>
                <a:gd name="T75" fmla="*/ 0 h 747"/>
                <a:gd name="T76" fmla="*/ 0 w 858"/>
                <a:gd name="T77" fmla="*/ 0 h 747"/>
                <a:gd name="T78" fmla="*/ 0 w 858"/>
                <a:gd name="T79" fmla="*/ 0 h 747"/>
                <a:gd name="T80" fmla="*/ 0 w 858"/>
                <a:gd name="T81" fmla="*/ 0 h 747"/>
                <a:gd name="T82" fmla="*/ 0 w 858"/>
                <a:gd name="T83" fmla="*/ 0 h 747"/>
                <a:gd name="T84" fmla="*/ 0 w 858"/>
                <a:gd name="T85" fmla="*/ 0 h 747"/>
                <a:gd name="T86" fmla="*/ 0 w 858"/>
                <a:gd name="T87" fmla="*/ 0 h 747"/>
                <a:gd name="T88" fmla="*/ 0 w 858"/>
                <a:gd name="T89" fmla="*/ 0 h 747"/>
                <a:gd name="T90" fmla="*/ 0 w 858"/>
                <a:gd name="T91" fmla="*/ 0 h 747"/>
                <a:gd name="T92" fmla="*/ 0 w 858"/>
                <a:gd name="T93" fmla="*/ 0 h 747"/>
                <a:gd name="T94" fmla="*/ 0 w 858"/>
                <a:gd name="T95" fmla="*/ 0 h 74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58"/>
                <a:gd name="T145" fmla="*/ 0 h 747"/>
                <a:gd name="T146" fmla="*/ 858 w 858"/>
                <a:gd name="T147" fmla="*/ 747 h 74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58" h="747">
                  <a:moveTo>
                    <a:pt x="858" y="128"/>
                  </a:moveTo>
                  <a:lnTo>
                    <a:pt x="858" y="113"/>
                  </a:lnTo>
                  <a:lnTo>
                    <a:pt x="858" y="98"/>
                  </a:lnTo>
                  <a:lnTo>
                    <a:pt x="856" y="82"/>
                  </a:lnTo>
                  <a:lnTo>
                    <a:pt x="855" y="67"/>
                  </a:lnTo>
                  <a:lnTo>
                    <a:pt x="843" y="50"/>
                  </a:lnTo>
                  <a:lnTo>
                    <a:pt x="830" y="33"/>
                  </a:lnTo>
                  <a:lnTo>
                    <a:pt x="817" y="16"/>
                  </a:lnTo>
                  <a:lnTo>
                    <a:pt x="803" y="0"/>
                  </a:lnTo>
                  <a:lnTo>
                    <a:pt x="809" y="32"/>
                  </a:lnTo>
                  <a:lnTo>
                    <a:pt x="813" y="64"/>
                  </a:lnTo>
                  <a:lnTo>
                    <a:pt x="816" y="96"/>
                  </a:lnTo>
                  <a:lnTo>
                    <a:pt x="817" y="128"/>
                  </a:lnTo>
                  <a:lnTo>
                    <a:pt x="816" y="158"/>
                  </a:lnTo>
                  <a:lnTo>
                    <a:pt x="813" y="187"/>
                  </a:lnTo>
                  <a:lnTo>
                    <a:pt x="810" y="217"/>
                  </a:lnTo>
                  <a:lnTo>
                    <a:pt x="805" y="245"/>
                  </a:lnTo>
                  <a:lnTo>
                    <a:pt x="799" y="273"/>
                  </a:lnTo>
                  <a:lnTo>
                    <a:pt x="791" y="300"/>
                  </a:lnTo>
                  <a:lnTo>
                    <a:pt x="782" y="327"/>
                  </a:lnTo>
                  <a:lnTo>
                    <a:pt x="771" y="353"/>
                  </a:lnTo>
                  <a:lnTo>
                    <a:pt x="760" y="379"/>
                  </a:lnTo>
                  <a:lnTo>
                    <a:pt x="748" y="404"/>
                  </a:lnTo>
                  <a:lnTo>
                    <a:pt x="733" y="428"/>
                  </a:lnTo>
                  <a:lnTo>
                    <a:pt x="718" y="452"/>
                  </a:lnTo>
                  <a:lnTo>
                    <a:pt x="702" y="474"/>
                  </a:lnTo>
                  <a:lnTo>
                    <a:pt x="685" y="496"/>
                  </a:lnTo>
                  <a:lnTo>
                    <a:pt x="667" y="516"/>
                  </a:lnTo>
                  <a:lnTo>
                    <a:pt x="648" y="537"/>
                  </a:lnTo>
                  <a:lnTo>
                    <a:pt x="627" y="556"/>
                  </a:lnTo>
                  <a:lnTo>
                    <a:pt x="607" y="574"/>
                  </a:lnTo>
                  <a:lnTo>
                    <a:pt x="586" y="591"/>
                  </a:lnTo>
                  <a:lnTo>
                    <a:pt x="563" y="607"/>
                  </a:lnTo>
                  <a:lnTo>
                    <a:pt x="539" y="622"/>
                  </a:lnTo>
                  <a:lnTo>
                    <a:pt x="515" y="637"/>
                  </a:lnTo>
                  <a:lnTo>
                    <a:pt x="490" y="649"/>
                  </a:lnTo>
                  <a:lnTo>
                    <a:pt x="464" y="660"/>
                  </a:lnTo>
                  <a:lnTo>
                    <a:pt x="438" y="671"/>
                  </a:lnTo>
                  <a:lnTo>
                    <a:pt x="412" y="680"/>
                  </a:lnTo>
                  <a:lnTo>
                    <a:pt x="384" y="688"/>
                  </a:lnTo>
                  <a:lnTo>
                    <a:pt x="357" y="694"/>
                  </a:lnTo>
                  <a:lnTo>
                    <a:pt x="328" y="699"/>
                  </a:lnTo>
                  <a:lnTo>
                    <a:pt x="299" y="702"/>
                  </a:lnTo>
                  <a:lnTo>
                    <a:pt x="269" y="705"/>
                  </a:lnTo>
                  <a:lnTo>
                    <a:pt x="240" y="706"/>
                  </a:lnTo>
                  <a:lnTo>
                    <a:pt x="208" y="705"/>
                  </a:lnTo>
                  <a:lnTo>
                    <a:pt x="176" y="702"/>
                  </a:lnTo>
                  <a:lnTo>
                    <a:pt x="146" y="698"/>
                  </a:lnTo>
                  <a:lnTo>
                    <a:pt x="115" y="692"/>
                  </a:lnTo>
                  <a:lnTo>
                    <a:pt x="85" y="684"/>
                  </a:lnTo>
                  <a:lnTo>
                    <a:pt x="56" y="675"/>
                  </a:lnTo>
                  <a:lnTo>
                    <a:pt x="27" y="665"/>
                  </a:lnTo>
                  <a:lnTo>
                    <a:pt x="0" y="654"/>
                  </a:lnTo>
                  <a:lnTo>
                    <a:pt x="11" y="670"/>
                  </a:lnTo>
                  <a:lnTo>
                    <a:pt x="23" y="687"/>
                  </a:lnTo>
                  <a:lnTo>
                    <a:pt x="37" y="702"/>
                  </a:lnTo>
                  <a:lnTo>
                    <a:pt x="51" y="717"/>
                  </a:lnTo>
                  <a:lnTo>
                    <a:pt x="73" y="724"/>
                  </a:lnTo>
                  <a:lnTo>
                    <a:pt x="96" y="730"/>
                  </a:lnTo>
                  <a:lnTo>
                    <a:pt x="120" y="735"/>
                  </a:lnTo>
                  <a:lnTo>
                    <a:pt x="142" y="740"/>
                  </a:lnTo>
                  <a:lnTo>
                    <a:pt x="167" y="743"/>
                  </a:lnTo>
                  <a:lnTo>
                    <a:pt x="191" y="745"/>
                  </a:lnTo>
                  <a:lnTo>
                    <a:pt x="215" y="747"/>
                  </a:lnTo>
                  <a:lnTo>
                    <a:pt x="240" y="747"/>
                  </a:lnTo>
                  <a:lnTo>
                    <a:pt x="272" y="747"/>
                  </a:lnTo>
                  <a:lnTo>
                    <a:pt x="303" y="743"/>
                  </a:lnTo>
                  <a:lnTo>
                    <a:pt x="334" y="740"/>
                  </a:lnTo>
                  <a:lnTo>
                    <a:pt x="365" y="734"/>
                  </a:lnTo>
                  <a:lnTo>
                    <a:pt x="394" y="727"/>
                  </a:lnTo>
                  <a:lnTo>
                    <a:pt x="423" y="719"/>
                  </a:lnTo>
                  <a:lnTo>
                    <a:pt x="453" y="709"/>
                  </a:lnTo>
                  <a:lnTo>
                    <a:pt x="480" y="698"/>
                  </a:lnTo>
                  <a:lnTo>
                    <a:pt x="508" y="687"/>
                  </a:lnTo>
                  <a:lnTo>
                    <a:pt x="535" y="673"/>
                  </a:lnTo>
                  <a:lnTo>
                    <a:pt x="561" y="657"/>
                  </a:lnTo>
                  <a:lnTo>
                    <a:pt x="586" y="641"/>
                  </a:lnTo>
                  <a:lnTo>
                    <a:pt x="609" y="624"/>
                  </a:lnTo>
                  <a:lnTo>
                    <a:pt x="633" y="606"/>
                  </a:lnTo>
                  <a:lnTo>
                    <a:pt x="656" y="587"/>
                  </a:lnTo>
                  <a:lnTo>
                    <a:pt x="677" y="566"/>
                  </a:lnTo>
                  <a:lnTo>
                    <a:pt x="698" y="545"/>
                  </a:lnTo>
                  <a:lnTo>
                    <a:pt x="717" y="522"/>
                  </a:lnTo>
                  <a:lnTo>
                    <a:pt x="735" y="498"/>
                  </a:lnTo>
                  <a:lnTo>
                    <a:pt x="752" y="474"/>
                  </a:lnTo>
                  <a:lnTo>
                    <a:pt x="768" y="449"/>
                  </a:lnTo>
                  <a:lnTo>
                    <a:pt x="784" y="423"/>
                  </a:lnTo>
                  <a:lnTo>
                    <a:pt x="798" y="396"/>
                  </a:lnTo>
                  <a:lnTo>
                    <a:pt x="810" y="369"/>
                  </a:lnTo>
                  <a:lnTo>
                    <a:pt x="820" y="342"/>
                  </a:lnTo>
                  <a:lnTo>
                    <a:pt x="830" y="312"/>
                  </a:lnTo>
                  <a:lnTo>
                    <a:pt x="838" y="283"/>
                  </a:lnTo>
                  <a:lnTo>
                    <a:pt x="845" y="253"/>
                  </a:lnTo>
                  <a:lnTo>
                    <a:pt x="851" y="223"/>
                  </a:lnTo>
                  <a:lnTo>
                    <a:pt x="855" y="192"/>
                  </a:lnTo>
                  <a:lnTo>
                    <a:pt x="858" y="160"/>
                  </a:lnTo>
                  <a:lnTo>
                    <a:pt x="858" y="128"/>
                  </a:lnTo>
                  <a:close/>
                </a:path>
              </a:pathLst>
            </a:custGeom>
            <a:solidFill>
              <a:srgbClr val="939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81"/>
            <p:cNvSpPr>
              <a:spLocks noChangeAspect="1"/>
            </p:cNvSpPr>
            <p:nvPr/>
          </p:nvSpPr>
          <p:spPr bwMode="auto">
            <a:xfrm>
              <a:off x="3820" y="1197"/>
              <a:ext cx="103" cy="91"/>
            </a:xfrm>
            <a:custGeom>
              <a:avLst/>
              <a:gdLst>
                <a:gd name="T0" fmla="*/ 0 w 858"/>
                <a:gd name="T1" fmla="*/ 0 h 754"/>
                <a:gd name="T2" fmla="*/ 0 w 858"/>
                <a:gd name="T3" fmla="*/ 0 h 754"/>
                <a:gd name="T4" fmla="*/ 0 w 858"/>
                <a:gd name="T5" fmla="*/ 0 h 754"/>
                <a:gd name="T6" fmla="*/ 0 w 858"/>
                <a:gd name="T7" fmla="*/ 0 h 754"/>
                <a:gd name="T8" fmla="*/ 0 w 858"/>
                <a:gd name="T9" fmla="*/ 0 h 754"/>
                <a:gd name="T10" fmla="*/ 0 w 858"/>
                <a:gd name="T11" fmla="*/ 0 h 754"/>
                <a:gd name="T12" fmla="*/ 0 w 858"/>
                <a:gd name="T13" fmla="*/ 0 h 754"/>
                <a:gd name="T14" fmla="*/ 0 w 858"/>
                <a:gd name="T15" fmla="*/ 0 h 754"/>
                <a:gd name="T16" fmla="*/ 0 w 858"/>
                <a:gd name="T17" fmla="*/ 0 h 754"/>
                <a:gd name="T18" fmla="*/ 0 w 858"/>
                <a:gd name="T19" fmla="*/ 0 h 754"/>
                <a:gd name="T20" fmla="*/ 0 w 858"/>
                <a:gd name="T21" fmla="*/ 0 h 754"/>
                <a:gd name="T22" fmla="*/ 0 w 858"/>
                <a:gd name="T23" fmla="*/ 0 h 754"/>
                <a:gd name="T24" fmla="*/ 0 w 858"/>
                <a:gd name="T25" fmla="*/ 0 h 754"/>
                <a:gd name="T26" fmla="*/ 0 w 858"/>
                <a:gd name="T27" fmla="*/ 0 h 754"/>
                <a:gd name="T28" fmla="*/ 0 w 858"/>
                <a:gd name="T29" fmla="*/ 0 h 754"/>
                <a:gd name="T30" fmla="*/ 0 w 858"/>
                <a:gd name="T31" fmla="*/ 0 h 754"/>
                <a:gd name="T32" fmla="*/ 0 w 858"/>
                <a:gd name="T33" fmla="*/ 0 h 754"/>
                <a:gd name="T34" fmla="*/ 0 w 858"/>
                <a:gd name="T35" fmla="*/ 0 h 754"/>
                <a:gd name="T36" fmla="*/ 0 w 858"/>
                <a:gd name="T37" fmla="*/ 0 h 754"/>
                <a:gd name="T38" fmla="*/ 0 w 858"/>
                <a:gd name="T39" fmla="*/ 0 h 754"/>
                <a:gd name="T40" fmla="*/ 0 w 858"/>
                <a:gd name="T41" fmla="*/ 0 h 754"/>
                <a:gd name="T42" fmla="*/ 0 w 858"/>
                <a:gd name="T43" fmla="*/ 0 h 754"/>
                <a:gd name="T44" fmla="*/ 0 w 858"/>
                <a:gd name="T45" fmla="*/ 0 h 754"/>
                <a:gd name="T46" fmla="*/ 0 w 858"/>
                <a:gd name="T47" fmla="*/ 0 h 754"/>
                <a:gd name="T48" fmla="*/ 0 w 858"/>
                <a:gd name="T49" fmla="*/ 0 h 754"/>
                <a:gd name="T50" fmla="*/ 0 w 858"/>
                <a:gd name="T51" fmla="*/ 0 h 754"/>
                <a:gd name="T52" fmla="*/ 0 w 858"/>
                <a:gd name="T53" fmla="*/ 0 h 754"/>
                <a:gd name="T54" fmla="*/ 0 w 858"/>
                <a:gd name="T55" fmla="*/ 0 h 754"/>
                <a:gd name="T56" fmla="*/ 0 w 858"/>
                <a:gd name="T57" fmla="*/ 0 h 754"/>
                <a:gd name="T58" fmla="*/ 0 w 858"/>
                <a:gd name="T59" fmla="*/ 0 h 754"/>
                <a:gd name="T60" fmla="*/ 0 w 858"/>
                <a:gd name="T61" fmla="*/ 0 h 754"/>
                <a:gd name="T62" fmla="*/ 0 w 858"/>
                <a:gd name="T63" fmla="*/ 0 h 754"/>
                <a:gd name="T64" fmla="*/ 0 w 858"/>
                <a:gd name="T65" fmla="*/ 0 h 754"/>
                <a:gd name="T66" fmla="*/ 0 w 858"/>
                <a:gd name="T67" fmla="*/ 0 h 754"/>
                <a:gd name="T68" fmla="*/ 0 w 858"/>
                <a:gd name="T69" fmla="*/ 0 h 754"/>
                <a:gd name="T70" fmla="*/ 0 w 858"/>
                <a:gd name="T71" fmla="*/ 0 h 754"/>
                <a:gd name="T72" fmla="*/ 0 w 858"/>
                <a:gd name="T73" fmla="*/ 0 h 754"/>
                <a:gd name="T74" fmla="*/ 0 w 858"/>
                <a:gd name="T75" fmla="*/ 0 h 754"/>
                <a:gd name="T76" fmla="*/ 0 w 858"/>
                <a:gd name="T77" fmla="*/ 0 h 754"/>
                <a:gd name="T78" fmla="*/ 0 w 858"/>
                <a:gd name="T79" fmla="*/ 0 h 754"/>
                <a:gd name="T80" fmla="*/ 0 w 858"/>
                <a:gd name="T81" fmla="*/ 0 h 754"/>
                <a:gd name="T82" fmla="*/ 0 w 858"/>
                <a:gd name="T83" fmla="*/ 0 h 754"/>
                <a:gd name="T84" fmla="*/ 0 w 858"/>
                <a:gd name="T85" fmla="*/ 0 h 754"/>
                <a:gd name="T86" fmla="*/ 0 w 858"/>
                <a:gd name="T87" fmla="*/ 0 h 754"/>
                <a:gd name="T88" fmla="*/ 0 w 858"/>
                <a:gd name="T89" fmla="*/ 0 h 754"/>
                <a:gd name="T90" fmla="*/ 0 w 858"/>
                <a:gd name="T91" fmla="*/ 0 h 754"/>
                <a:gd name="T92" fmla="*/ 0 w 858"/>
                <a:gd name="T93" fmla="*/ 0 h 754"/>
                <a:gd name="T94" fmla="*/ 0 w 858"/>
                <a:gd name="T95" fmla="*/ 0 h 754"/>
                <a:gd name="T96" fmla="*/ 0 w 858"/>
                <a:gd name="T97" fmla="*/ 0 h 754"/>
                <a:gd name="T98" fmla="*/ 0 w 858"/>
                <a:gd name="T99" fmla="*/ 0 h 7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754"/>
                <a:gd name="T152" fmla="*/ 858 w 858"/>
                <a:gd name="T153" fmla="*/ 754 h 7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754">
                  <a:moveTo>
                    <a:pt x="858" y="156"/>
                  </a:moveTo>
                  <a:lnTo>
                    <a:pt x="858" y="133"/>
                  </a:lnTo>
                  <a:lnTo>
                    <a:pt x="857" y="108"/>
                  </a:lnTo>
                  <a:lnTo>
                    <a:pt x="854" y="84"/>
                  </a:lnTo>
                  <a:lnTo>
                    <a:pt x="851" y="60"/>
                  </a:lnTo>
                  <a:lnTo>
                    <a:pt x="838" y="44"/>
                  </a:lnTo>
                  <a:lnTo>
                    <a:pt x="824" y="29"/>
                  </a:lnTo>
                  <a:lnTo>
                    <a:pt x="809" y="15"/>
                  </a:lnTo>
                  <a:lnTo>
                    <a:pt x="795" y="0"/>
                  </a:lnTo>
                  <a:lnTo>
                    <a:pt x="800" y="19"/>
                  </a:lnTo>
                  <a:lnTo>
                    <a:pt x="805" y="39"/>
                  </a:lnTo>
                  <a:lnTo>
                    <a:pt x="808" y="57"/>
                  </a:lnTo>
                  <a:lnTo>
                    <a:pt x="812" y="77"/>
                  </a:lnTo>
                  <a:lnTo>
                    <a:pt x="814" y="96"/>
                  </a:lnTo>
                  <a:lnTo>
                    <a:pt x="816" y="116"/>
                  </a:lnTo>
                  <a:lnTo>
                    <a:pt x="817" y="136"/>
                  </a:lnTo>
                  <a:lnTo>
                    <a:pt x="817" y="156"/>
                  </a:lnTo>
                  <a:lnTo>
                    <a:pt x="816" y="185"/>
                  </a:lnTo>
                  <a:lnTo>
                    <a:pt x="814" y="213"/>
                  </a:lnTo>
                  <a:lnTo>
                    <a:pt x="811" y="242"/>
                  </a:lnTo>
                  <a:lnTo>
                    <a:pt x="806" y="269"/>
                  </a:lnTo>
                  <a:lnTo>
                    <a:pt x="799" y="296"/>
                  </a:lnTo>
                  <a:lnTo>
                    <a:pt x="792" y="322"/>
                  </a:lnTo>
                  <a:lnTo>
                    <a:pt x="783" y="348"/>
                  </a:lnTo>
                  <a:lnTo>
                    <a:pt x="773" y="373"/>
                  </a:lnTo>
                  <a:lnTo>
                    <a:pt x="762" y="398"/>
                  </a:lnTo>
                  <a:lnTo>
                    <a:pt x="751" y="422"/>
                  </a:lnTo>
                  <a:lnTo>
                    <a:pt x="737" y="446"/>
                  </a:lnTo>
                  <a:lnTo>
                    <a:pt x="722" y="467"/>
                  </a:lnTo>
                  <a:lnTo>
                    <a:pt x="706" y="490"/>
                  </a:lnTo>
                  <a:lnTo>
                    <a:pt x="690" y="510"/>
                  </a:lnTo>
                  <a:lnTo>
                    <a:pt x="672" y="531"/>
                  </a:lnTo>
                  <a:lnTo>
                    <a:pt x="654" y="550"/>
                  </a:lnTo>
                  <a:lnTo>
                    <a:pt x="635" y="568"/>
                  </a:lnTo>
                  <a:lnTo>
                    <a:pt x="614" y="586"/>
                  </a:lnTo>
                  <a:lnTo>
                    <a:pt x="594" y="602"/>
                  </a:lnTo>
                  <a:lnTo>
                    <a:pt x="573" y="618"/>
                  </a:lnTo>
                  <a:lnTo>
                    <a:pt x="550" y="633"/>
                  </a:lnTo>
                  <a:lnTo>
                    <a:pt x="526" y="646"/>
                  </a:lnTo>
                  <a:lnTo>
                    <a:pt x="502" y="658"/>
                  </a:lnTo>
                  <a:lnTo>
                    <a:pt x="477" y="669"/>
                  </a:lnTo>
                  <a:lnTo>
                    <a:pt x="452" y="679"/>
                  </a:lnTo>
                  <a:lnTo>
                    <a:pt x="426" y="688"/>
                  </a:lnTo>
                  <a:lnTo>
                    <a:pt x="400" y="695"/>
                  </a:lnTo>
                  <a:lnTo>
                    <a:pt x="373" y="702"/>
                  </a:lnTo>
                  <a:lnTo>
                    <a:pt x="346" y="707"/>
                  </a:lnTo>
                  <a:lnTo>
                    <a:pt x="318" y="710"/>
                  </a:lnTo>
                  <a:lnTo>
                    <a:pt x="289" y="712"/>
                  </a:lnTo>
                  <a:lnTo>
                    <a:pt x="261" y="713"/>
                  </a:lnTo>
                  <a:lnTo>
                    <a:pt x="226" y="712"/>
                  </a:lnTo>
                  <a:lnTo>
                    <a:pt x="192" y="709"/>
                  </a:lnTo>
                  <a:lnTo>
                    <a:pt x="158" y="703"/>
                  </a:lnTo>
                  <a:lnTo>
                    <a:pt x="124" y="696"/>
                  </a:lnTo>
                  <a:lnTo>
                    <a:pt x="92" y="687"/>
                  </a:lnTo>
                  <a:lnTo>
                    <a:pt x="60" y="676"/>
                  </a:lnTo>
                  <a:lnTo>
                    <a:pt x="30" y="662"/>
                  </a:lnTo>
                  <a:lnTo>
                    <a:pt x="0" y="648"/>
                  </a:lnTo>
                  <a:lnTo>
                    <a:pt x="10" y="665"/>
                  </a:lnTo>
                  <a:lnTo>
                    <a:pt x="21" y="682"/>
                  </a:lnTo>
                  <a:lnTo>
                    <a:pt x="32" y="698"/>
                  </a:lnTo>
                  <a:lnTo>
                    <a:pt x="44" y="713"/>
                  </a:lnTo>
                  <a:lnTo>
                    <a:pt x="69" y="722"/>
                  </a:lnTo>
                  <a:lnTo>
                    <a:pt x="95" y="732"/>
                  </a:lnTo>
                  <a:lnTo>
                    <a:pt x="123" y="738"/>
                  </a:lnTo>
                  <a:lnTo>
                    <a:pt x="150" y="744"/>
                  </a:lnTo>
                  <a:lnTo>
                    <a:pt x="177" y="749"/>
                  </a:lnTo>
                  <a:lnTo>
                    <a:pt x="204" y="752"/>
                  </a:lnTo>
                  <a:lnTo>
                    <a:pt x="232" y="754"/>
                  </a:lnTo>
                  <a:lnTo>
                    <a:pt x="261" y="754"/>
                  </a:lnTo>
                  <a:lnTo>
                    <a:pt x="291" y="753"/>
                  </a:lnTo>
                  <a:lnTo>
                    <a:pt x="322" y="751"/>
                  </a:lnTo>
                  <a:lnTo>
                    <a:pt x="352" y="747"/>
                  </a:lnTo>
                  <a:lnTo>
                    <a:pt x="381" y="742"/>
                  </a:lnTo>
                  <a:lnTo>
                    <a:pt x="410" y="736"/>
                  </a:lnTo>
                  <a:lnTo>
                    <a:pt x="439" y="727"/>
                  </a:lnTo>
                  <a:lnTo>
                    <a:pt x="466" y="718"/>
                  </a:lnTo>
                  <a:lnTo>
                    <a:pt x="493" y="708"/>
                  </a:lnTo>
                  <a:lnTo>
                    <a:pt x="520" y="695"/>
                  </a:lnTo>
                  <a:lnTo>
                    <a:pt x="545" y="683"/>
                  </a:lnTo>
                  <a:lnTo>
                    <a:pt x="570" y="668"/>
                  </a:lnTo>
                  <a:lnTo>
                    <a:pt x="595" y="652"/>
                  </a:lnTo>
                  <a:lnTo>
                    <a:pt x="619" y="635"/>
                  </a:lnTo>
                  <a:lnTo>
                    <a:pt x="641" y="618"/>
                  </a:lnTo>
                  <a:lnTo>
                    <a:pt x="663" y="599"/>
                  </a:lnTo>
                  <a:lnTo>
                    <a:pt x="684" y="580"/>
                  </a:lnTo>
                  <a:lnTo>
                    <a:pt x="703" y="558"/>
                  </a:lnTo>
                  <a:lnTo>
                    <a:pt x="722" y="536"/>
                  </a:lnTo>
                  <a:lnTo>
                    <a:pt x="740" y="514"/>
                  </a:lnTo>
                  <a:lnTo>
                    <a:pt x="756" y="491"/>
                  </a:lnTo>
                  <a:lnTo>
                    <a:pt x="772" y="466"/>
                  </a:lnTo>
                  <a:lnTo>
                    <a:pt x="787" y="441"/>
                  </a:lnTo>
                  <a:lnTo>
                    <a:pt x="799" y="416"/>
                  </a:lnTo>
                  <a:lnTo>
                    <a:pt x="812" y="389"/>
                  </a:lnTo>
                  <a:lnTo>
                    <a:pt x="822" y="362"/>
                  </a:lnTo>
                  <a:lnTo>
                    <a:pt x="832" y="335"/>
                  </a:lnTo>
                  <a:lnTo>
                    <a:pt x="840" y="306"/>
                  </a:lnTo>
                  <a:lnTo>
                    <a:pt x="847" y="277"/>
                  </a:lnTo>
                  <a:lnTo>
                    <a:pt x="851" y="247"/>
                  </a:lnTo>
                  <a:lnTo>
                    <a:pt x="856" y="218"/>
                  </a:lnTo>
                  <a:lnTo>
                    <a:pt x="858" y="187"/>
                  </a:lnTo>
                  <a:lnTo>
                    <a:pt x="858" y="156"/>
                  </a:lnTo>
                  <a:close/>
                </a:path>
              </a:pathLst>
            </a:custGeom>
            <a:solidFill>
              <a:srgbClr val="95A1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82"/>
            <p:cNvSpPr>
              <a:spLocks noChangeAspect="1"/>
            </p:cNvSpPr>
            <p:nvPr/>
          </p:nvSpPr>
          <p:spPr bwMode="auto">
            <a:xfrm>
              <a:off x="3818" y="1194"/>
              <a:ext cx="102" cy="91"/>
            </a:xfrm>
            <a:custGeom>
              <a:avLst/>
              <a:gdLst>
                <a:gd name="T0" fmla="*/ 0 w 856"/>
                <a:gd name="T1" fmla="*/ 0 h 759"/>
                <a:gd name="T2" fmla="*/ 0 w 856"/>
                <a:gd name="T3" fmla="*/ 0 h 759"/>
                <a:gd name="T4" fmla="*/ 0 w 856"/>
                <a:gd name="T5" fmla="*/ 0 h 759"/>
                <a:gd name="T6" fmla="*/ 0 w 856"/>
                <a:gd name="T7" fmla="*/ 0 h 759"/>
                <a:gd name="T8" fmla="*/ 0 w 856"/>
                <a:gd name="T9" fmla="*/ 0 h 759"/>
                <a:gd name="T10" fmla="*/ 0 w 856"/>
                <a:gd name="T11" fmla="*/ 0 h 759"/>
                <a:gd name="T12" fmla="*/ 0 w 856"/>
                <a:gd name="T13" fmla="*/ 0 h 759"/>
                <a:gd name="T14" fmla="*/ 0 w 856"/>
                <a:gd name="T15" fmla="*/ 0 h 759"/>
                <a:gd name="T16" fmla="*/ 0 w 856"/>
                <a:gd name="T17" fmla="*/ 0 h 759"/>
                <a:gd name="T18" fmla="*/ 0 w 856"/>
                <a:gd name="T19" fmla="*/ 0 h 759"/>
                <a:gd name="T20" fmla="*/ 0 w 856"/>
                <a:gd name="T21" fmla="*/ 0 h 759"/>
                <a:gd name="T22" fmla="*/ 0 w 856"/>
                <a:gd name="T23" fmla="*/ 0 h 759"/>
                <a:gd name="T24" fmla="*/ 0 w 856"/>
                <a:gd name="T25" fmla="*/ 0 h 759"/>
                <a:gd name="T26" fmla="*/ 0 w 856"/>
                <a:gd name="T27" fmla="*/ 0 h 759"/>
                <a:gd name="T28" fmla="*/ 0 w 856"/>
                <a:gd name="T29" fmla="*/ 0 h 759"/>
                <a:gd name="T30" fmla="*/ 0 w 856"/>
                <a:gd name="T31" fmla="*/ 0 h 759"/>
                <a:gd name="T32" fmla="*/ 0 w 856"/>
                <a:gd name="T33" fmla="*/ 0 h 759"/>
                <a:gd name="T34" fmla="*/ 0 w 856"/>
                <a:gd name="T35" fmla="*/ 0 h 759"/>
                <a:gd name="T36" fmla="*/ 0 w 856"/>
                <a:gd name="T37" fmla="*/ 0 h 759"/>
                <a:gd name="T38" fmla="*/ 0 w 856"/>
                <a:gd name="T39" fmla="*/ 0 h 759"/>
                <a:gd name="T40" fmla="*/ 0 w 856"/>
                <a:gd name="T41" fmla="*/ 0 h 759"/>
                <a:gd name="T42" fmla="*/ 0 w 856"/>
                <a:gd name="T43" fmla="*/ 0 h 759"/>
                <a:gd name="T44" fmla="*/ 0 w 856"/>
                <a:gd name="T45" fmla="*/ 0 h 759"/>
                <a:gd name="T46" fmla="*/ 0 w 856"/>
                <a:gd name="T47" fmla="*/ 0 h 759"/>
                <a:gd name="T48" fmla="*/ 0 w 856"/>
                <a:gd name="T49" fmla="*/ 0 h 759"/>
                <a:gd name="T50" fmla="*/ 0 w 856"/>
                <a:gd name="T51" fmla="*/ 0 h 759"/>
                <a:gd name="T52" fmla="*/ 0 w 856"/>
                <a:gd name="T53" fmla="*/ 0 h 759"/>
                <a:gd name="T54" fmla="*/ 0 w 856"/>
                <a:gd name="T55" fmla="*/ 0 h 759"/>
                <a:gd name="T56" fmla="*/ 0 w 856"/>
                <a:gd name="T57" fmla="*/ 0 h 759"/>
                <a:gd name="T58" fmla="*/ 0 w 856"/>
                <a:gd name="T59" fmla="*/ 0 h 759"/>
                <a:gd name="T60" fmla="*/ 0 w 856"/>
                <a:gd name="T61" fmla="*/ 0 h 759"/>
                <a:gd name="T62" fmla="*/ 0 w 856"/>
                <a:gd name="T63" fmla="*/ 0 h 759"/>
                <a:gd name="T64" fmla="*/ 0 w 856"/>
                <a:gd name="T65" fmla="*/ 0 h 759"/>
                <a:gd name="T66" fmla="*/ 0 w 856"/>
                <a:gd name="T67" fmla="*/ 0 h 759"/>
                <a:gd name="T68" fmla="*/ 0 w 856"/>
                <a:gd name="T69" fmla="*/ 0 h 759"/>
                <a:gd name="T70" fmla="*/ 0 w 856"/>
                <a:gd name="T71" fmla="*/ 0 h 759"/>
                <a:gd name="T72" fmla="*/ 0 w 856"/>
                <a:gd name="T73" fmla="*/ 0 h 759"/>
                <a:gd name="T74" fmla="*/ 0 w 856"/>
                <a:gd name="T75" fmla="*/ 0 h 759"/>
                <a:gd name="T76" fmla="*/ 0 w 856"/>
                <a:gd name="T77" fmla="*/ 0 h 759"/>
                <a:gd name="T78" fmla="*/ 0 w 856"/>
                <a:gd name="T79" fmla="*/ 0 h 759"/>
                <a:gd name="T80" fmla="*/ 0 w 856"/>
                <a:gd name="T81" fmla="*/ 0 h 759"/>
                <a:gd name="T82" fmla="*/ 0 w 856"/>
                <a:gd name="T83" fmla="*/ 0 h 759"/>
                <a:gd name="T84" fmla="*/ 0 w 856"/>
                <a:gd name="T85" fmla="*/ 0 h 759"/>
                <a:gd name="T86" fmla="*/ 0 w 856"/>
                <a:gd name="T87" fmla="*/ 0 h 759"/>
                <a:gd name="T88" fmla="*/ 0 w 856"/>
                <a:gd name="T89" fmla="*/ 0 h 759"/>
                <a:gd name="T90" fmla="*/ 0 w 856"/>
                <a:gd name="T91" fmla="*/ 0 h 759"/>
                <a:gd name="T92" fmla="*/ 0 w 856"/>
                <a:gd name="T93" fmla="*/ 0 h 759"/>
                <a:gd name="T94" fmla="*/ 0 w 856"/>
                <a:gd name="T95" fmla="*/ 0 h 759"/>
                <a:gd name="T96" fmla="*/ 0 w 856"/>
                <a:gd name="T97" fmla="*/ 0 h 759"/>
                <a:gd name="T98" fmla="*/ 0 w 856"/>
                <a:gd name="T99" fmla="*/ 0 h 759"/>
                <a:gd name="T100" fmla="*/ 0 w 856"/>
                <a:gd name="T101" fmla="*/ 0 h 759"/>
                <a:gd name="T102" fmla="*/ 0 w 856"/>
                <a:gd name="T103" fmla="*/ 0 h 759"/>
                <a:gd name="T104" fmla="*/ 0 w 856"/>
                <a:gd name="T105" fmla="*/ 0 h 759"/>
                <a:gd name="T106" fmla="*/ 0 w 856"/>
                <a:gd name="T107" fmla="*/ 0 h 7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6"/>
                <a:gd name="T163" fmla="*/ 0 h 759"/>
                <a:gd name="T164" fmla="*/ 856 w 856"/>
                <a:gd name="T165" fmla="*/ 759 h 7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6" h="759">
                  <a:moveTo>
                    <a:pt x="856" y="181"/>
                  </a:moveTo>
                  <a:lnTo>
                    <a:pt x="855" y="149"/>
                  </a:lnTo>
                  <a:lnTo>
                    <a:pt x="852" y="117"/>
                  </a:lnTo>
                  <a:lnTo>
                    <a:pt x="848" y="85"/>
                  </a:lnTo>
                  <a:lnTo>
                    <a:pt x="842" y="53"/>
                  </a:lnTo>
                  <a:lnTo>
                    <a:pt x="827" y="40"/>
                  </a:lnTo>
                  <a:lnTo>
                    <a:pt x="814" y="26"/>
                  </a:lnTo>
                  <a:lnTo>
                    <a:pt x="798" y="12"/>
                  </a:lnTo>
                  <a:lnTo>
                    <a:pt x="783" y="0"/>
                  </a:lnTo>
                  <a:lnTo>
                    <a:pt x="790" y="22"/>
                  </a:lnTo>
                  <a:lnTo>
                    <a:pt x="797" y="43"/>
                  </a:lnTo>
                  <a:lnTo>
                    <a:pt x="803" y="66"/>
                  </a:lnTo>
                  <a:lnTo>
                    <a:pt x="807" y="88"/>
                  </a:lnTo>
                  <a:lnTo>
                    <a:pt x="810" y="111"/>
                  </a:lnTo>
                  <a:lnTo>
                    <a:pt x="813" y="134"/>
                  </a:lnTo>
                  <a:lnTo>
                    <a:pt x="814" y="158"/>
                  </a:lnTo>
                  <a:lnTo>
                    <a:pt x="815" y="181"/>
                  </a:lnTo>
                  <a:lnTo>
                    <a:pt x="814" y="209"/>
                  </a:lnTo>
                  <a:lnTo>
                    <a:pt x="812" y="236"/>
                  </a:lnTo>
                  <a:lnTo>
                    <a:pt x="808" y="263"/>
                  </a:lnTo>
                  <a:lnTo>
                    <a:pt x="804" y="289"/>
                  </a:lnTo>
                  <a:lnTo>
                    <a:pt x="798" y="315"/>
                  </a:lnTo>
                  <a:lnTo>
                    <a:pt x="790" y="341"/>
                  </a:lnTo>
                  <a:lnTo>
                    <a:pt x="782" y="366"/>
                  </a:lnTo>
                  <a:lnTo>
                    <a:pt x="773" y="390"/>
                  </a:lnTo>
                  <a:lnTo>
                    <a:pt x="762" y="414"/>
                  </a:lnTo>
                  <a:lnTo>
                    <a:pt x="750" y="437"/>
                  </a:lnTo>
                  <a:lnTo>
                    <a:pt x="737" y="459"/>
                  </a:lnTo>
                  <a:lnTo>
                    <a:pt x="723" y="481"/>
                  </a:lnTo>
                  <a:lnTo>
                    <a:pt x="708" y="502"/>
                  </a:lnTo>
                  <a:lnTo>
                    <a:pt x="693" y="523"/>
                  </a:lnTo>
                  <a:lnTo>
                    <a:pt x="676" y="542"/>
                  </a:lnTo>
                  <a:lnTo>
                    <a:pt x="657" y="560"/>
                  </a:lnTo>
                  <a:lnTo>
                    <a:pt x="639" y="578"/>
                  </a:lnTo>
                  <a:lnTo>
                    <a:pt x="620" y="595"/>
                  </a:lnTo>
                  <a:lnTo>
                    <a:pt x="600" y="611"/>
                  </a:lnTo>
                  <a:lnTo>
                    <a:pt x="578" y="626"/>
                  </a:lnTo>
                  <a:lnTo>
                    <a:pt x="557" y="640"/>
                  </a:lnTo>
                  <a:lnTo>
                    <a:pt x="534" y="653"/>
                  </a:lnTo>
                  <a:lnTo>
                    <a:pt x="511" y="665"/>
                  </a:lnTo>
                  <a:lnTo>
                    <a:pt x="487" y="675"/>
                  </a:lnTo>
                  <a:lnTo>
                    <a:pt x="464" y="685"/>
                  </a:lnTo>
                  <a:lnTo>
                    <a:pt x="439" y="693"/>
                  </a:lnTo>
                  <a:lnTo>
                    <a:pt x="413" y="701"/>
                  </a:lnTo>
                  <a:lnTo>
                    <a:pt x="387" y="707"/>
                  </a:lnTo>
                  <a:lnTo>
                    <a:pt x="360" y="711"/>
                  </a:lnTo>
                  <a:lnTo>
                    <a:pt x="334" y="715"/>
                  </a:lnTo>
                  <a:lnTo>
                    <a:pt x="307" y="717"/>
                  </a:lnTo>
                  <a:lnTo>
                    <a:pt x="279" y="718"/>
                  </a:lnTo>
                  <a:lnTo>
                    <a:pt x="260" y="717"/>
                  </a:lnTo>
                  <a:lnTo>
                    <a:pt x="241" y="716"/>
                  </a:lnTo>
                  <a:lnTo>
                    <a:pt x="222" y="715"/>
                  </a:lnTo>
                  <a:lnTo>
                    <a:pt x="204" y="712"/>
                  </a:lnTo>
                  <a:lnTo>
                    <a:pt x="185" y="709"/>
                  </a:lnTo>
                  <a:lnTo>
                    <a:pt x="167" y="705"/>
                  </a:lnTo>
                  <a:lnTo>
                    <a:pt x="150" y="702"/>
                  </a:lnTo>
                  <a:lnTo>
                    <a:pt x="131" y="696"/>
                  </a:lnTo>
                  <a:lnTo>
                    <a:pt x="114" y="692"/>
                  </a:lnTo>
                  <a:lnTo>
                    <a:pt x="96" y="686"/>
                  </a:lnTo>
                  <a:lnTo>
                    <a:pt x="80" y="679"/>
                  </a:lnTo>
                  <a:lnTo>
                    <a:pt x="63" y="673"/>
                  </a:lnTo>
                  <a:lnTo>
                    <a:pt x="46" y="665"/>
                  </a:lnTo>
                  <a:lnTo>
                    <a:pt x="31" y="657"/>
                  </a:lnTo>
                  <a:lnTo>
                    <a:pt x="15" y="648"/>
                  </a:lnTo>
                  <a:lnTo>
                    <a:pt x="0" y="639"/>
                  </a:lnTo>
                  <a:lnTo>
                    <a:pt x="8" y="657"/>
                  </a:lnTo>
                  <a:lnTo>
                    <a:pt x="18" y="674"/>
                  </a:lnTo>
                  <a:lnTo>
                    <a:pt x="28" y="690"/>
                  </a:lnTo>
                  <a:lnTo>
                    <a:pt x="39" y="707"/>
                  </a:lnTo>
                  <a:lnTo>
                    <a:pt x="66" y="718"/>
                  </a:lnTo>
                  <a:lnTo>
                    <a:pt x="95" y="728"/>
                  </a:lnTo>
                  <a:lnTo>
                    <a:pt x="124" y="737"/>
                  </a:lnTo>
                  <a:lnTo>
                    <a:pt x="154" y="745"/>
                  </a:lnTo>
                  <a:lnTo>
                    <a:pt x="185" y="751"/>
                  </a:lnTo>
                  <a:lnTo>
                    <a:pt x="215" y="755"/>
                  </a:lnTo>
                  <a:lnTo>
                    <a:pt x="247" y="758"/>
                  </a:lnTo>
                  <a:lnTo>
                    <a:pt x="279" y="759"/>
                  </a:lnTo>
                  <a:lnTo>
                    <a:pt x="308" y="758"/>
                  </a:lnTo>
                  <a:lnTo>
                    <a:pt x="338" y="755"/>
                  </a:lnTo>
                  <a:lnTo>
                    <a:pt x="367" y="752"/>
                  </a:lnTo>
                  <a:lnTo>
                    <a:pt x="396" y="747"/>
                  </a:lnTo>
                  <a:lnTo>
                    <a:pt x="423" y="741"/>
                  </a:lnTo>
                  <a:lnTo>
                    <a:pt x="451" y="733"/>
                  </a:lnTo>
                  <a:lnTo>
                    <a:pt x="477" y="724"/>
                  </a:lnTo>
                  <a:lnTo>
                    <a:pt x="503" y="713"/>
                  </a:lnTo>
                  <a:lnTo>
                    <a:pt x="529" y="702"/>
                  </a:lnTo>
                  <a:lnTo>
                    <a:pt x="554" y="690"/>
                  </a:lnTo>
                  <a:lnTo>
                    <a:pt x="578" y="675"/>
                  </a:lnTo>
                  <a:lnTo>
                    <a:pt x="602" y="660"/>
                  </a:lnTo>
                  <a:lnTo>
                    <a:pt x="625" y="644"/>
                  </a:lnTo>
                  <a:lnTo>
                    <a:pt x="646" y="627"/>
                  </a:lnTo>
                  <a:lnTo>
                    <a:pt x="666" y="609"/>
                  </a:lnTo>
                  <a:lnTo>
                    <a:pt x="687" y="590"/>
                  </a:lnTo>
                  <a:lnTo>
                    <a:pt x="706" y="569"/>
                  </a:lnTo>
                  <a:lnTo>
                    <a:pt x="724" y="549"/>
                  </a:lnTo>
                  <a:lnTo>
                    <a:pt x="741" y="527"/>
                  </a:lnTo>
                  <a:lnTo>
                    <a:pt x="757" y="505"/>
                  </a:lnTo>
                  <a:lnTo>
                    <a:pt x="772" y="481"/>
                  </a:lnTo>
                  <a:lnTo>
                    <a:pt x="787" y="457"/>
                  </a:lnTo>
                  <a:lnTo>
                    <a:pt x="799" y="432"/>
                  </a:lnTo>
                  <a:lnTo>
                    <a:pt x="810" y="406"/>
                  </a:lnTo>
                  <a:lnTo>
                    <a:pt x="821" y="380"/>
                  </a:lnTo>
                  <a:lnTo>
                    <a:pt x="830" y="353"/>
                  </a:lnTo>
                  <a:lnTo>
                    <a:pt x="838" y="326"/>
                  </a:lnTo>
                  <a:lnTo>
                    <a:pt x="844" y="298"/>
                  </a:lnTo>
                  <a:lnTo>
                    <a:pt x="849" y="270"/>
                  </a:lnTo>
                  <a:lnTo>
                    <a:pt x="852" y="240"/>
                  </a:lnTo>
                  <a:lnTo>
                    <a:pt x="855" y="211"/>
                  </a:lnTo>
                  <a:lnTo>
                    <a:pt x="856" y="181"/>
                  </a:lnTo>
                  <a:close/>
                </a:path>
              </a:pathLst>
            </a:custGeom>
            <a:solidFill>
              <a:srgbClr val="98A4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83"/>
            <p:cNvSpPr>
              <a:spLocks noChangeAspect="1"/>
            </p:cNvSpPr>
            <p:nvPr/>
          </p:nvSpPr>
          <p:spPr bwMode="auto">
            <a:xfrm>
              <a:off x="3817" y="1192"/>
              <a:ext cx="101" cy="91"/>
            </a:xfrm>
            <a:custGeom>
              <a:avLst/>
              <a:gdLst>
                <a:gd name="T0" fmla="*/ 0 w 850"/>
                <a:gd name="T1" fmla="*/ 0 h 762"/>
                <a:gd name="T2" fmla="*/ 0 w 850"/>
                <a:gd name="T3" fmla="*/ 0 h 762"/>
                <a:gd name="T4" fmla="*/ 0 w 850"/>
                <a:gd name="T5" fmla="*/ 0 h 762"/>
                <a:gd name="T6" fmla="*/ 0 w 850"/>
                <a:gd name="T7" fmla="*/ 0 h 762"/>
                <a:gd name="T8" fmla="*/ 0 w 850"/>
                <a:gd name="T9" fmla="*/ 0 h 762"/>
                <a:gd name="T10" fmla="*/ 0 w 850"/>
                <a:gd name="T11" fmla="*/ 0 h 762"/>
                <a:gd name="T12" fmla="*/ 0 w 850"/>
                <a:gd name="T13" fmla="*/ 0 h 762"/>
                <a:gd name="T14" fmla="*/ 0 w 850"/>
                <a:gd name="T15" fmla="*/ 0 h 762"/>
                <a:gd name="T16" fmla="*/ 0 w 850"/>
                <a:gd name="T17" fmla="*/ 0 h 762"/>
                <a:gd name="T18" fmla="*/ 0 w 850"/>
                <a:gd name="T19" fmla="*/ 0 h 762"/>
                <a:gd name="T20" fmla="*/ 0 w 850"/>
                <a:gd name="T21" fmla="*/ 0 h 762"/>
                <a:gd name="T22" fmla="*/ 0 w 850"/>
                <a:gd name="T23" fmla="*/ 0 h 762"/>
                <a:gd name="T24" fmla="*/ 0 w 850"/>
                <a:gd name="T25" fmla="*/ 0 h 762"/>
                <a:gd name="T26" fmla="*/ 0 w 850"/>
                <a:gd name="T27" fmla="*/ 0 h 762"/>
                <a:gd name="T28" fmla="*/ 0 w 850"/>
                <a:gd name="T29" fmla="*/ 0 h 762"/>
                <a:gd name="T30" fmla="*/ 0 w 850"/>
                <a:gd name="T31" fmla="*/ 0 h 762"/>
                <a:gd name="T32" fmla="*/ 0 w 850"/>
                <a:gd name="T33" fmla="*/ 0 h 762"/>
                <a:gd name="T34" fmla="*/ 0 w 850"/>
                <a:gd name="T35" fmla="*/ 0 h 762"/>
                <a:gd name="T36" fmla="*/ 0 w 850"/>
                <a:gd name="T37" fmla="*/ 0 h 762"/>
                <a:gd name="T38" fmla="*/ 0 w 850"/>
                <a:gd name="T39" fmla="*/ 0 h 762"/>
                <a:gd name="T40" fmla="*/ 0 w 850"/>
                <a:gd name="T41" fmla="*/ 0 h 762"/>
                <a:gd name="T42" fmla="*/ 0 w 850"/>
                <a:gd name="T43" fmla="*/ 0 h 762"/>
                <a:gd name="T44" fmla="*/ 0 w 850"/>
                <a:gd name="T45" fmla="*/ 0 h 762"/>
                <a:gd name="T46" fmla="*/ 0 w 850"/>
                <a:gd name="T47" fmla="*/ 0 h 762"/>
                <a:gd name="T48" fmla="*/ 0 w 850"/>
                <a:gd name="T49" fmla="*/ 0 h 762"/>
                <a:gd name="T50" fmla="*/ 0 w 850"/>
                <a:gd name="T51" fmla="*/ 0 h 762"/>
                <a:gd name="T52" fmla="*/ 0 w 850"/>
                <a:gd name="T53" fmla="*/ 0 h 762"/>
                <a:gd name="T54" fmla="*/ 0 w 850"/>
                <a:gd name="T55" fmla="*/ 0 h 762"/>
                <a:gd name="T56" fmla="*/ 0 w 850"/>
                <a:gd name="T57" fmla="*/ 0 h 762"/>
                <a:gd name="T58" fmla="*/ 0 w 850"/>
                <a:gd name="T59" fmla="*/ 0 h 762"/>
                <a:gd name="T60" fmla="*/ 0 w 850"/>
                <a:gd name="T61" fmla="*/ 0 h 762"/>
                <a:gd name="T62" fmla="*/ 0 w 850"/>
                <a:gd name="T63" fmla="*/ 0 h 762"/>
                <a:gd name="T64" fmla="*/ 0 w 850"/>
                <a:gd name="T65" fmla="*/ 0 h 762"/>
                <a:gd name="T66" fmla="*/ 0 w 850"/>
                <a:gd name="T67" fmla="*/ 0 h 762"/>
                <a:gd name="T68" fmla="*/ 0 w 850"/>
                <a:gd name="T69" fmla="*/ 0 h 762"/>
                <a:gd name="T70" fmla="*/ 0 w 850"/>
                <a:gd name="T71" fmla="*/ 0 h 762"/>
                <a:gd name="T72" fmla="*/ 0 w 850"/>
                <a:gd name="T73" fmla="*/ 0 h 762"/>
                <a:gd name="T74" fmla="*/ 0 w 850"/>
                <a:gd name="T75" fmla="*/ 0 h 762"/>
                <a:gd name="T76" fmla="*/ 0 w 850"/>
                <a:gd name="T77" fmla="*/ 0 h 762"/>
                <a:gd name="T78" fmla="*/ 0 w 850"/>
                <a:gd name="T79" fmla="*/ 0 h 762"/>
                <a:gd name="T80" fmla="*/ 0 w 850"/>
                <a:gd name="T81" fmla="*/ 0 h 762"/>
                <a:gd name="T82" fmla="*/ 0 w 850"/>
                <a:gd name="T83" fmla="*/ 0 h 762"/>
                <a:gd name="T84" fmla="*/ 0 w 850"/>
                <a:gd name="T85" fmla="*/ 0 h 762"/>
                <a:gd name="T86" fmla="*/ 0 w 850"/>
                <a:gd name="T87" fmla="*/ 0 h 762"/>
                <a:gd name="T88" fmla="*/ 0 w 850"/>
                <a:gd name="T89" fmla="*/ 0 h 762"/>
                <a:gd name="T90" fmla="*/ 0 w 850"/>
                <a:gd name="T91" fmla="*/ 0 h 762"/>
                <a:gd name="T92" fmla="*/ 0 w 850"/>
                <a:gd name="T93" fmla="*/ 0 h 762"/>
                <a:gd name="T94" fmla="*/ 0 w 850"/>
                <a:gd name="T95" fmla="*/ 0 h 762"/>
                <a:gd name="T96" fmla="*/ 0 w 850"/>
                <a:gd name="T97" fmla="*/ 0 h 762"/>
                <a:gd name="T98" fmla="*/ 0 w 850"/>
                <a:gd name="T99" fmla="*/ 0 h 762"/>
                <a:gd name="T100" fmla="*/ 0 w 850"/>
                <a:gd name="T101" fmla="*/ 0 h 762"/>
                <a:gd name="T102" fmla="*/ 0 w 850"/>
                <a:gd name="T103" fmla="*/ 0 h 762"/>
                <a:gd name="T104" fmla="*/ 0 w 850"/>
                <a:gd name="T105" fmla="*/ 0 h 762"/>
                <a:gd name="T106" fmla="*/ 0 w 850"/>
                <a:gd name="T107" fmla="*/ 0 h 762"/>
                <a:gd name="T108" fmla="*/ 0 w 850"/>
                <a:gd name="T109" fmla="*/ 0 h 762"/>
                <a:gd name="T110" fmla="*/ 0 w 850"/>
                <a:gd name="T111" fmla="*/ 0 h 7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0"/>
                <a:gd name="T169" fmla="*/ 0 h 762"/>
                <a:gd name="T170" fmla="*/ 850 w 850"/>
                <a:gd name="T171" fmla="*/ 762 h 7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0" h="762">
                  <a:moveTo>
                    <a:pt x="850" y="205"/>
                  </a:moveTo>
                  <a:lnTo>
                    <a:pt x="850" y="185"/>
                  </a:lnTo>
                  <a:lnTo>
                    <a:pt x="849" y="165"/>
                  </a:lnTo>
                  <a:lnTo>
                    <a:pt x="847" y="145"/>
                  </a:lnTo>
                  <a:lnTo>
                    <a:pt x="845" y="126"/>
                  </a:lnTo>
                  <a:lnTo>
                    <a:pt x="841" y="106"/>
                  </a:lnTo>
                  <a:lnTo>
                    <a:pt x="838" y="88"/>
                  </a:lnTo>
                  <a:lnTo>
                    <a:pt x="833" y="68"/>
                  </a:lnTo>
                  <a:lnTo>
                    <a:pt x="828" y="49"/>
                  </a:lnTo>
                  <a:lnTo>
                    <a:pt x="813" y="36"/>
                  </a:lnTo>
                  <a:lnTo>
                    <a:pt x="798" y="24"/>
                  </a:lnTo>
                  <a:lnTo>
                    <a:pt x="782" y="12"/>
                  </a:lnTo>
                  <a:lnTo>
                    <a:pt x="767" y="0"/>
                  </a:lnTo>
                  <a:lnTo>
                    <a:pt x="777" y="25"/>
                  </a:lnTo>
                  <a:lnTo>
                    <a:pt x="785" y="49"/>
                  </a:lnTo>
                  <a:lnTo>
                    <a:pt x="793" y="74"/>
                  </a:lnTo>
                  <a:lnTo>
                    <a:pt x="798" y="99"/>
                  </a:lnTo>
                  <a:lnTo>
                    <a:pt x="803" y="125"/>
                  </a:lnTo>
                  <a:lnTo>
                    <a:pt x="806" y="152"/>
                  </a:lnTo>
                  <a:lnTo>
                    <a:pt x="808" y="178"/>
                  </a:lnTo>
                  <a:lnTo>
                    <a:pt x="810" y="205"/>
                  </a:lnTo>
                  <a:lnTo>
                    <a:pt x="808" y="232"/>
                  </a:lnTo>
                  <a:lnTo>
                    <a:pt x="806" y="259"/>
                  </a:lnTo>
                  <a:lnTo>
                    <a:pt x="803" y="284"/>
                  </a:lnTo>
                  <a:lnTo>
                    <a:pt x="798" y="310"/>
                  </a:lnTo>
                  <a:lnTo>
                    <a:pt x="793" y="335"/>
                  </a:lnTo>
                  <a:lnTo>
                    <a:pt x="786" y="359"/>
                  </a:lnTo>
                  <a:lnTo>
                    <a:pt x="778" y="382"/>
                  </a:lnTo>
                  <a:lnTo>
                    <a:pt x="769" y="406"/>
                  </a:lnTo>
                  <a:lnTo>
                    <a:pt x="759" y="429"/>
                  </a:lnTo>
                  <a:lnTo>
                    <a:pt x="747" y="452"/>
                  </a:lnTo>
                  <a:lnTo>
                    <a:pt x="735" y="473"/>
                  </a:lnTo>
                  <a:lnTo>
                    <a:pt x="721" y="494"/>
                  </a:lnTo>
                  <a:lnTo>
                    <a:pt x="706" y="514"/>
                  </a:lnTo>
                  <a:lnTo>
                    <a:pt x="692" y="533"/>
                  </a:lnTo>
                  <a:lnTo>
                    <a:pt x="676" y="553"/>
                  </a:lnTo>
                  <a:lnTo>
                    <a:pt x="659" y="570"/>
                  </a:lnTo>
                  <a:lnTo>
                    <a:pt x="641" y="587"/>
                  </a:lnTo>
                  <a:lnTo>
                    <a:pt x="621" y="604"/>
                  </a:lnTo>
                  <a:lnTo>
                    <a:pt x="602" y="618"/>
                  </a:lnTo>
                  <a:lnTo>
                    <a:pt x="582" y="633"/>
                  </a:lnTo>
                  <a:lnTo>
                    <a:pt x="561" y="647"/>
                  </a:lnTo>
                  <a:lnTo>
                    <a:pt x="540" y="659"/>
                  </a:lnTo>
                  <a:lnTo>
                    <a:pt x="517" y="671"/>
                  </a:lnTo>
                  <a:lnTo>
                    <a:pt x="494" y="681"/>
                  </a:lnTo>
                  <a:lnTo>
                    <a:pt x="471" y="690"/>
                  </a:lnTo>
                  <a:lnTo>
                    <a:pt x="447" y="698"/>
                  </a:lnTo>
                  <a:lnTo>
                    <a:pt x="423" y="705"/>
                  </a:lnTo>
                  <a:lnTo>
                    <a:pt x="398" y="710"/>
                  </a:lnTo>
                  <a:lnTo>
                    <a:pt x="372" y="715"/>
                  </a:lnTo>
                  <a:lnTo>
                    <a:pt x="347" y="718"/>
                  </a:lnTo>
                  <a:lnTo>
                    <a:pt x="321" y="720"/>
                  </a:lnTo>
                  <a:lnTo>
                    <a:pt x="294" y="720"/>
                  </a:lnTo>
                  <a:lnTo>
                    <a:pt x="273" y="720"/>
                  </a:lnTo>
                  <a:lnTo>
                    <a:pt x="253" y="719"/>
                  </a:lnTo>
                  <a:lnTo>
                    <a:pt x="234" y="717"/>
                  </a:lnTo>
                  <a:lnTo>
                    <a:pt x="213" y="715"/>
                  </a:lnTo>
                  <a:lnTo>
                    <a:pt x="194" y="711"/>
                  </a:lnTo>
                  <a:lnTo>
                    <a:pt x="175" y="707"/>
                  </a:lnTo>
                  <a:lnTo>
                    <a:pt x="156" y="702"/>
                  </a:lnTo>
                  <a:lnTo>
                    <a:pt x="137" y="697"/>
                  </a:lnTo>
                  <a:lnTo>
                    <a:pt x="119" y="690"/>
                  </a:lnTo>
                  <a:lnTo>
                    <a:pt x="101" y="683"/>
                  </a:lnTo>
                  <a:lnTo>
                    <a:pt x="83" y="676"/>
                  </a:lnTo>
                  <a:lnTo>
                    <a:pt x="66" y="667"/>
                  </a:lnTo>
                  <a:lnTo>
                    <a:pt x="49" y="659"/>
                  </a:lnTo>
                  <a:lnTo>
                    <a:pt x="32" y="649"/>
                  </a:lnTo>
                  <a:lnTo>
                    <a:pt x="16" y="639"/>
                  </a:lnTo>
                  <a:lnTo>
                    <a:pt x="0" y="629"/>
                  </a:lnTo>
                  <a:lnTo>
                    <a:pt x="7" y="646"/>
                  </a:lnTo>
                  <a:lnTo>
                    <a:pt x="15" y="664"/>
                  </a:lnTo>
                  <a:lnTo>
                    <a:pt x="23" y="681"/>
                  </a:lnTo>
                  <a:lnTo>
                    <a:pt x="33" y="697"/>
                  </a:lnTo>
                  <a:lnTo>
                    <a:pt x="63" y="711"/>
                  </a:lnTo>
                  <a:lnTo>
                    <a:pt x="93" y="725"/>
                  </a:lnTo>
                  <a:lnTo>
                    <a:pt x="125" y="736"/>
                  </a:lnTo>
                  <a:lnTo>
                    <a:pt x="157" y="745"/>
                  </a:lnTo>
                  <a:lnTo>
                    <a:pt x="191" y="752"/>
                  </a:lnTo>
                  <a:lnTo>
                    <a:pt x="225" y="758"/>
                  </a:lnTo>
                  <a:lnTo>
                    <a:pt x="259" y="761"/>
                  </a:lnTo>
                  <a:lnTo>
                    <a:pt x="294" y="762"/>
                  </a:lnTo>
                  <a:lnTo>
                    <a:pt x="322" y="761"/>
                  </a:lnTo>
                  <a:lnTo>
                    <a:pt x="351" y="759"/>
                  </a:lnTo>
                  <a:lnTo>
                    <a:pt x="379" y="756"/>
                  </a:lnTo>
                  <a:lnTo>
                    <a:pt x="406" y="751"/>
                  </a:lnTo>
                  <a:lnTo>
                    <a:pt x="433" y="744"/>
                  </a:lnTo>
                  <a:lnTo>
                    <a:pt x="459" y="737"/>
                  </a:lnTo>
                  <a:lnTo>
                    <a:pt x="485" y="728"/>
                  </a:lnTo>
                  <a:lnTo>
                    <a:pt x="510" y="718"/>
                  </a:lnTo>
                  <a:lnTo>
                    <a:pt x="535" y="707"/>
                  </a:lnTo>
                  <a:lnTo>
                    <a:pt x="559" y="695"/>
                  </a:lnTo>
                  <a:lnTo>
                    <a:pt x="583" y="682"/>
                  </a:lnTo>
                  <a:lnTo>
                    <a:pt x="606" y="667"/>
                  </a:lnTo>
                  <a:lnTo>
                    <a:pt x="627" y="651"/>
                  </a:lnTo>
                  <a:lnTo>
                    <a:pt x="647" y="635"/>
                  </a:lnTo>
                  <a:lnTo>
                    <a:pt x="668" y="617"/>
                  </a:lnTo>
                  <a:lnTo>
                    <a:pt x="687" y="599"/>
                  </a:lnTo>
                  <a:lnTo>
                    <a:pt x="705" y="580"/>
                  </a:lnTo>
                  <a:lnTo>
                    <a:pt x="723" y="559"/>
                  </a:lnTo>
                  <a:lnTo>
                    <a:pt x="739" y="539"/>
                  </a:lnTo>
                  <a:lnTo>
                    <a:pt x="755" y="516"/>
                  </a:lnTo>
                  <a:lnTo>
                    <a:pt x="770" y="495"/>
                  </a:lnTo>
                  <a:lnTo>
                    <a:pt x="784" y="471"/>
                  </a:lnTo>
                  <a:lnTo>
                    <a:pt x="795" y="447"/>
                  </a:lnTo>
                  <a:lnTo>
                    <a:pt x="806" y="422"/>
                  </a:lnTo>
                  <a:lnTo>
                    <a:pt x="816" y="397"/>
                  </a:lnTo>
                  <a:lnTo>
                    <a:pt x="825" y="371"/>
                  </a:lnTo>
                  <a:lnTo>
                    <a:pt x="832" y="345"/>
                  </a:lnTo>
                  <a:lnTo>
                    <a:pt x="839" y="318"/>
                  </a:lnTo>
                  <a:lnTo>
                    <a:pt x="844" y="291"/>
                  </a:lnTo>
                  <a:lnTo>
                    <a:pt x="847" y="262"/>
                  </a:lnTo>
                  <a:lnTo>
                    <a:pt x="849" y="234"/>
                  </a:lnTo>
                  <a:lnTo>
                    <a:pt x="850" y="205"/>
                  </a:lnTo>
                  <a:close/>
                </a:path>
              </a:pathLst>
            </a:custGeom>
            <a:solidFill>
              <a:srgbClr val="9AA6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84"/>
            <p:cNvSpPr>
              <a:spLocks noChangeAspect="1"/>
            </p:cNvSpPr>
            <p:nvPr/>
          </p:nvSpPr>
          <p:spPr bwMode="auto">
            <a:xfrm>
              <a:off x="3814" y="1189"/>
              <a:ext cx="102" cy="91"/>
            </a:xfrm>
            <a:custGeom>
              <a:avLst/>
              <a:gdLst>
                <a:gd name="T0" fmla="*/ 0 w 842"/>
                <a:gd name="T1" fmla="*/ 0 h 761"/>
                <a:gd name="T2" fmla="*/ 0 w 842"/>
                <a:gd name="T3" fmla="*/ 0 h 761"/>
                <a:gd name="T4" fmla="*/ 0 w 842"/>
                <a:gd name="T5" fmla="*/ 0 h 761"/>
                <a:gd name="T6" fmla="*/ 0 w 842"/>
                <a:gd name="T7" fmla="*/ 0 h 761"/>
                <a:gd name="T8" fmla="*/ 0 w 842"/>
                <a:gd name="T9" fmla="*/ 0 h 761"/>
                <a:gd name="T10" fmla="*/ 0 w 842"/>
                <a:gd name="T11" fmla="*/ 0 h 761"/>
                <a:gd name="T12" fmla="*/ 0 w 842"/>
                <a:gd name="T13" fmla="*/ 0 h 761"/>
                <a:gd name="T14" fmla="*/ 0 w 842"/>
                <a:gd name="T15" fmla="*/ 0 h 761"/>
                <a:gd name="T16" fmla="*/ 0 w 842"/>
                <a:gd name="T17" fmla="*/ 0 h 761"/>
                <a:gd name="T18" fmla="*/ 0 w 842"/>
                <a:gd name="T19" fmla="*/ 0 h 761"/>
                <a:gd name="T20" fmla="*/ 0 w 842"/>
                <a:gd name="T21" fmla="*/ 0 h 761"/>
                <a:gd name="T22" fmla="*/ 0 w 842"/>
                <a:gd name="T23" fmla="*/ 0 h 761"/>
                <a:gd name="T24" fmla="*/ 0 w 842"/>
                <a:gd name="T25" fmla="*/ 0 h 761"/>
                <a:gd name="T26" fmla="*/ 0 w 842"/>
                <a:gd name="T27" fmla="*/ 0 h 761"/>
                <a:gd name="T28" fmla="*/ 0 w 842"/>
                <a:gd name="T29" fmla="*/ 0 h 761"/>
                <a:gd name="T30" fmla="*/ 0 w 842"/>
                <a:gd name="T31" fmla="*/ 0 h 761"/>
                <a:gd name="T32" fmla="*/ 0 w 842"/>
                <a:gd name="T33" fmla="*/ 0 h 761"/>
                <a:gd name="T34" fmla="*/ 0 w 842"/>
                <a:gd name="T35" fmla="*/ 0 h 761"/>
                <a:gd name="T36" fmla="*/ 0 w 842"/>
                <a:gd name="T37" fmla="*/ 0 h 761"/>
                <a:gd name="T38" fmla="*/ 0 w 842"/>
                <a:gd name="T39" fmla="*/ 0 h 761"/>
                <a:gd name="T40" fmla="*/ 0 w 842"/>
                <a:gd name="T41" fmla="*/ 0 h 761"/>
                <a:gd name="T42" fmla="*/ 0 w 842"/>
                <a:gd name="T43" fmla="*/ 0 h 761"/>
                <a:gd name="T44" fmla="*/ 0 w 842"/>
                <a:gd name="T45" fmla="*/ 0 h 761"/>
                <a:gd name="T46" fmla="*/ 0 w 842"/>
                <a:gd name="T47" fmla="*/ 0 h 761"/>
                <a:gd name="T48" fmla="*/ 0 w 842"/>
                <a:gd name="T49" fmla="*/ 0 h 761"/>
                <a:gd name="T50" fmla="*/ 0 w 842"/>
                <a:gd name="T51" fmla="*/ 0 h 761"/>
                <a:gd name="T52" fmla="*/ 0 w 842"/>
                <a:gd name="T53" fmla="*/ 0 h 761"/>
                <a:gd name="T54" fmla="*/ 0 w 842"/>
                <a:gd name="T55" fmla="*/ 0 h 761"/>
                <a:gd name="T56" fmla="*/ 0 w 842"/>
                <a:gd name="T57" fmla="*/ 0 h 761"/>
                <a:gd name="T58" fmla="*/ 0 w 842"/>
                <a:gd name="T59" fmla="*/ 0 h 761"/>
                <a:gd name="T60" fmla="*/ 0 w 842"/>
                <a:gd name="T61" fmla="*/ 0 h 761"/>
                <a:gd name="T62" fmla="*/ 0 w 842"/>
                <a:gd name="T63" fmla="*/ 0 h 761"/>
                <a:gd name="T64" fmla="*/ 0 w 842"/>
                <a:gd name="T65" fmla="*/ 0 h 761"/>
                <a:gd name="T66" fmla="*/ 0 w 842"/>
                <a:gd name="T67" fmla="*/ 0 h 761"/>
                <a:gd name="T68" fmla="*/ 0 w 842"/>
                <a:gd name="T69" fmla="*/ 0 h 761"/>
                <a:gd name="T70" fmla="*/ 0 w 842"/>
                <a:gd name="T71" fmla="*/ 0 h 761"/>
                <a:gd name="T72" fmla="*/ 0 w 842"/>
                <a:gd name="T73" fmla="*/ 0 h 761"/>
                <a:gd name="T74" fmla="*/ 0 w 842"/>
                <a:gd name="T75" fmla="*/ 0 h 761"/>
                <a:gd name="T76" fmla="*/ 0 w 842"/>
                <a:gd name="T77" fmla="*/ 0 h 761"/>
                <a:gd name="T78" fmla="*/ 0 w 842"/>
                <a:gd name="T79" fmla="*/ 0 h 761"/>
                <a:gd name="T80" fmla="*/ 0 w 842"/>
                <a:gd name="T81" fmla="*/ 0 h 761"/>
                <a:gd name="T82" fmla="*/ 0 w 842"/>
                <a:gd name="T83" fmla="*/ 0 h 761"/>
                <a:gd name="T84" fmla="*/ 0 w 842"/>
                <a:gd name="T85" fmla="*/ 0 h 761"/>
                <a:gd name="T86" fmla="*/ 0 w 842"/>
                <a:gd name="T87" fmla="*/ 0 h 761"/>
                <a:gd name="T88" fmla="*/ 0 w 842"/>
                <a:gd name="T89" fmla="*/ 0 h 761"/>
                <a:gd name="T90" fmla="*/ 0 w 842"/>
                <a:gd name="T91" fmla="*/ 0 h 761"/>
                <a:gd name="T92" fmla="*/ 0 w 842"/>
                <a:gd name="T93" fmla="*/ 0 h 761"/>
                <a:gd name="T94" fmla="*/ 0 w 842"/>
                <a:gd name="T95" fmla="*/ 0 h 761"/>
                <a:gd name="T96" fmla="*/ 0 w 842"/>
                <a:gd name="T97" fmla="*/ 0 h 761"/>
                <a:gd name="T98" fmla="*/ 0 w 842"/>
                <a:gd name="T99" fmla="*/ 0 h 761"/>
                <a:gd name="T100" fmla="*/ 0 w 842"/>
                <a:gd name="T101" fmla="*/ 0 h 761"/>
                <a:gd name="T102" fmla="*/ 0 w 842"/>
                <a:gd name="T103" fmla="*/ 0 h 761"/>
                <a:gd name="T104" fmla="*/ 0 w 842"/>
                <a:gd name="T105" fmla="*/ 0 h 761"/>
                <a:gd name="T106" fmla="*/ 0 w 842"/>
                <a:gd name="T107" fmla="*/ 0 h 761"/>
                <a:gd name="T108" fmla="*/ 0 w 842"/>
                <a:gd name="T109" fmla="*/ 0 h 761"/>
                <a:gd name="T110" fmla="*/ 0 w 842"/>
                <a:gd name="T111" fmla="*/ 0 h 761"/>
                <a:gd name="T112" fmla="*/ 0 w 842"/>
                <a:gd name="T113" fmla="*/ 0 h 761"/>
                <a:gd name="T114" fmla="*/ 0 w 842"/>
                <a:gd name="T115" fmla="*/ 0 h 761"/>
                <a:gd name="T116" fmla="*/ 0 w 842"/>
                <a:gd name="T117" fmla="*/ 0 h 761"/>
                <a:gd name="T118" fmla="*/ 0 w 842"/>
                <a:gd name="T119" fmla="*/ 0 h 7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2"/>
                <a:gd name="T181" fmla="*/ 0 h 761"/>
                <a:gd name="T182" fmla="*/ 842 w 842"/>
                <a:gd name="T183" fmla="*/ 761 h 7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2" h="761">
                  <a:moveTo>
                    <a:pt x="842" y="224"/>
                  </a:moveTo>
                  <a:lnTo>
                    <a:pt x="841" y="201"/>
                  </a:lnTo>
                  <a:lnTo>
                    <a:pt x="840" y="177"/>
                  </a:lnTo>
                  <a:lnTo>
                    <a:pt x="837" y="154"/>
                  </a:lnTo>
                  <a:lnTo>
                    <a:pt x="834" y="131"/>
                  </a:lnTo>
                  <a:lnTo>
                    <a:pt x="830" y="109"/>
                  </a:lnTo>
                  <a:lnTo>
                    <a:pt x="824" y="86"/>
                  </a:lnTo>
                  <a:lnTo>
                    <a:pt x="817" y="65"/>
                  </a:lnTo>
                  <a:lnTo>
                    <a:pt x="810" y="43"/>
                  </a:lnTo>
                  <a:lnTo>
                    <a:pt x="794" y="31"/>
                  </a:lnTo>
                  <a:lnTo>
                    <a:pt x="780" y="20"/>
                  </a:lnTo>
                  <a:lnTo>
                    <a:pt x="763" y="9"/>
                  </a:lnTo>
                  <a:lnTo>
                    <a:pt x="747" y="0"/>
                  </a:lnTo>
                  <a:lnTo>
                    <a:pt x="759" y="25"/>
                  </a:lnTo>
                  <a:lnTo>
                    <a:pt x="769" y="52"/>
                  </a:lnTo>
                  <a:lnTo>
                    <a:pt x="779" y="79"/>
                  </a:lnTo>
                  <a:lnTo>
                    <a:pt x="786" y="107"/>
                  </a:lnTo>
                  <a:lnTo>
                    <a:pt x="792" y="136"/>
                  </a:lnTo>
                  <a:lnTo>
                    <a:pt x="797" y="164"/>
                  </a:lnTo>
                  <a:lnTo>
                    <a:pt x="800" y="194"/>
                  </a:lnTo>
                  <a:lnTo>
                    <a:pt x="800" y="224"/>
                  </a:lnTo>
                  <a:lnTo>
                    <a:pt x="800" y="251"/>
                  </a:lnTo>
                  <a:lnTo>
                    <a:pt x="798" y="276"/>
                  </a:lnTo>
                  <a:lnTo>
                    <a:pt x="794" y="300"/>
                  </a:lnTo>
                  <a:lnTo>
                    <a:pt x="791" y="324"/>
                  </a:lnTo>
                  <a:lnTo>
                    <a:pt x="785" y="348"/>
                  </a:lnTo>
                  <a:lnTo>
                    <a:pt x="779" y="372"/>
                  </a:lnTo>
                  <a:lnTo>
                    <a:pt x="771" y="395"/>
                  </a:lnTo>
                  <a:lnTo>
                    <a:pt x="762" y="417"/>
                  </a:lnTo>
                  <a:lnTo>
                    <a:pt x="751" y="439"/>
                  </a:lnTo>
                  <a:lnTo>
                    <a:pt x="741" y="460"/>
                  </a:lnTo>
                  <a:lnTo>
                    <a:pt x="729" y="481"/>
                  </a:lnTo>
                  <a:lnTo>
                    <a:pt x="716" y="501"/>
                  </a:lnTo>
                  <a:lnTo>
                    <a:pt x="703" y="521"/>
                  </a:lnTo>
                  <a:lnTo>
                    <a:pt x="688" y="540"/>
                  </a:lnTo>
                  <a:lnTo>
                    <a:pt x="672" y="557"/>
                  </a:lnTo>
                  <a:lnTo>
                    <a:pt x="656" y="574"/>
                  </a:lnTo>
                  <a:lnTo>
                    <a:pt x="638" y="591"/>
                  </a:lnTo>
                  <a:lnTo>
                    <a:pt x="621" y="607"/>
                  </a:lnTo>
                  <a:lnTo>
                    <a:pt x="602" y="621"/>
                  </a:lnTo>
                  <a:lnTo>
                    <a:pt x="582" y="635"/>
                  </a:lnTo>
                  <a:lnTo>
                    <a:pt x="562" y="648"/>
                  </a:lnTo>
                  <a:lnTo>
                    <a:pt x="542" y="660"/>
                  </a:lnTo>
                  <a:lnTo>
                    <a:pt x="520" y="670"/>
                  </a:lnTo>
                  <a:lnTo>
                    <a:pt x="499" y="680"/>
                  </a:lnTo>
                  <a:lnTo>
                    <a:pt x="476" y="690"/>
                  </a:lnTo>
                  <a:lnTo>
                    <a:pt x="453" y="697"/>
                  </a:lnTo>
                  <a:lnTo>
                    <a:pt x="429" y="704"/>
                  </a:lnTo>
                  <a:lnTo>
                    <a:pt x="406" y="709"/>
                  </a:lnTo>
                  <a:lnTo>
                    <a:pt x="382" y="713"/>
                  </a:lnTo>
                  <a:lnTo>
                    <a:pt x="357" y="717"/>
                  </a:lnTo>
                  <a:lnTo>
                    <a:pt x="332" y="719"/>
                  </a:lnTo>
                  <a:lnTo>
                    <a:pt x="306" y="719"/>
                  </a:lnTo>
                  <a:lnTo>
                    <a:pt x="284" y="719"/>
                  </a:lnTo>
                  <a:lnTo>
                    <a:pt x="263" y="718"/>
                  </a:lnTo>
                  <a:lnTo>
                    <a:pt x="242" y="716"/>
                  </a:lnTo>
                  <a:lnTo>
                    <a:pt x="221" y="712"/>
                  </a:lnTo>
                  <a:lnTo>
                    <a:pt x="200" y="708"/>
                  </a:lnTo>
                  <a:lnTo>
                    <a:pt x="180" y="703"/>
                  </a:lnTo>
                  <a:lnTo>
                    <a:pt x="161" y="697"/>
                  </a:lnTo>
                  <a:lnTo>
                    <a:pt x="140" y="691"/>
                  </a:lnTo>
                  <a:lnTo>
                    <a:pt x="122" y="684"/>
                  </a:lnTo>
                  <a:lnTo>
                    <a:pt x="103" y="676"/>
                  </a:lnTo>
                  <a:lnTo>
                    <a:pt x="85" y="667"/>
                  </a:lnTo>
                  <a:lnTo>
                    <a:pt x="67" y="658"/>
                  </a:lnTo>
                  <a:lnTo>
                    <a:pt x="49" y="648"/>
                  </a:lnTo>
                  <a:lnTo>
                    <a:pt x="32" y="636"/>
                  </a:lnTo>
                  <a:lnTo>
                    <a:pt x="16" y="625"/>
                  </a:lnTo>
                  <a:lnTo>
                    <a:pt x="0" y="612"/>
                  </a:lnTo>
                  <a:lnTo>
                    <a:pt x="5" y="631"/>
                  </a:lnTo>
                  <a:lnTo>
                    <a:pt x="12" y="648"/>
                  </a:lnTo>
                  <a:lnTo>
                    <a:pt x="19" y="665"/>
                  </a:lnTo>
                  <a:lnTo>
                    <a:pt x="27" y="682"/>
                  </a:lnTo>
                  <a:lnTo>
                    <a:pt x="42" y="691"/>
                  </a:lnTo>
                  <a:lnTo>
                    <a:pt x="58" y="700"/>
                  </a:lnTo>
                  <a:lnTo>
                    <a:pt x="73" y="708"/>
                  </a:lnTo>
                  <a:lnTo>
                    <a:pt x="90" y="716"/>
                  </a:lnTo>
                  <a:lnTo>
                    <a:pt x="107" y="722"/>
                  </a:lnTo>
                  <a:lnTo>
                    <a:pt x="123" y="729"/>
                  </a:lnTo>
                  <a:lnTo>
                    <a:pt x="141" y="735"/>
                  </a:lnTo>
                  <a:lnTo>
                    <a:pt x="158" y="739"/>
                  </a:lnTo>
                  <a:lnTo>
                    <a:pt x="177" y="745"/>
                  </a:lnTo>
                  <a:lnTo>
                    <a:pt x="194" y="748"/>
                  </a:lnTo>
                  <a:lnTo>
                    <a:pt x="212" y="752"/>
                  </a:lnTo>
                  <a:lnTo>
                    <a:pt x="231" y="755"/>
                  </a:lnTo>
                  <a:lnTo>
                    <a:pt x="249" y="758"/>
                  </a:lnTo>
                  <a:lnTo>
                    <a:pt x="268" y="759"/>
                  </a:lnTo>
                  <a:lnTo>
                    <a:pt x="287" y="760"/>
                  </a:lnTo>
                  <a:lnTo>
                    <a:pt x="306" y="761"/>
                  </a:lnTo>
                  <a:lnTo>
                    <a:pt x="334" y="760"/>
                  </a:lnTo>
                  <a:lnTo>
                    <a:pt x="361" y="758"/>
                  </a:lnTo>
                  <a:lnTo>
                    <a:pt x="387" y="754"/>
                  </a:lnTo>
                  <a:lnTo>
                    <a:pt x="414" y="750"/>
                  </a:lnTo>
                  <a:lnTo>
                    <a:pt x="440" y="744"/>
                  </a:lnTo>
                  <a:lnTo>
                    <a:pt x="466" y="736"/>
                  </a:lnTo>
                  <a:lnTo>
                    <a:pt x="491" y="728"/>
                  </a:lnTo>
                  <a:lnTo>
                    <a:pt x="514" y="718"/>
                  </a:lnTo>
                  <a:lnTo>
                    <a:pt x="538" y="708"/>
                  </a:lnTo>
                  <a:lnTo>
                    <a:pt x="561" y="696"/>
                  </a:lnTo>
                  <a:lnTo>
                    <a:pt x="584" y="683"/>
                  </a:lnTo>
                  <a:lnTo>
                    <a:pt x="605" y="669"/>
                  </a:lnTo>
                  <a:lnTo>
                    <a:pt x="627" y="654"/>
                  </a:lnTo>
                  <a:lnTo>
                    <a:pt x="647" y="638"/>
                  </a:lnTo>
                  <a:lnTo>
                    <a:pt x="666" y="621"/>
                  </a:lnTo>
                  <a:lnTo>
                    <a:pt x="684" y="603"/>
                  </a:lnTo>
                  <a:lnTo>
                    <a:pt x="703" y="585"/>
                  </a:lnTo>
                  <a:lnTo>
                    <a:pt x="720" y="566"/>
                  </a:lnTo>
                  <a:lnTo>
                    <a:pt x="735" y="545"/>
                  </a:lnTo>
                  <a:lnTo>
                    <a:pt x="750" y="524"/>
                  </a:lnTo>
                  <a:lnTo>
                    <a:pt x="764" y="502"/>
                  </a:lnTo>
                  <a:lnTo>
                    <a:pt x="777" y="480"/>
                  </a:lnTo>
                  <a:lnTo>
                    <a:pt x="789" y="457"/>
                  </a:lnTo>
                  <a:lnTo>
                    <a:pt x="800" y="433"/>
                  </a:lnTo>
                  <a:lnTo>
                    <a:pt x="809" y="409"/>
                  </a:lnTo>
                  <a:lnTo>
                    <a:pt x="818" y="384"/>
                  </a:lnTo>
                  <a:lnTo>
                    <a:pt x="825" y="358"/>
                  </a:lnTo>
                  <a:lnTo>
                    <a:pt x="831" y="332"/>
                  </a:lnTo>
                  <a:lnTo>
                    <a:pt x="835" y="306"/>
                  </a:lnTo>
                  <a:lnTo>
                    <a:pt x="839" y="279"/>
                  </a:lnTo>
                  <a:lnTo>
                    <a:pt x="841" y="252"/>
                  </a:lnTo>
                  <a:lnTo>
                    <a:pt x="842" y="224"/>
                  </a:lnTo>
                  <a:close/>
                </a:path>
              </a:pathLst>
            </a:custGeom>
            <a:solidFill>
              <a:srgbClr val="9DA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85"/>
            <p:cNvSpPr>
              <a:spLocks noChangeAspect="1"/>
            </p:cNvSpPr>
            <p:nvPr/>
          </p:nvSpPr>
          <p:spPr bwMode="auto">
            <a:xfrm>
              <a:off x="3813" y="1187"/>
              <a:ext cx="100" cy="91"/>
            </a:xfrm>
            <a:custGeom>
              <a:avLst/>
              <a:gdLst>
                <a:gd name="T0" fmla="*/ 0 w 832"/>
                <a:gd name="T1" fmla="*/ 0 h 757"/>
                <a:gd name="T2" fmla="*/ 0 w 832"/>
                <a:gd name="T3" fmla="*/ 0 h 757"/>
                <a:gd name="T4" fmla="*/ 0 w 832"/>
                <a:gd name="T5" fmla="*/ 0 h 757"/>
                <a:gd name="T6" fmla="*/ 0 w 832"/>
                <a:gd name="T7" fmla="*/ 0 h 757"/>
                <a:gd name="T8" fmla="*/ 0 w 832"/>
                <a:gd name="T9" fmla="*/ 0 h 757"/>
                <a:gd name="T10" fmla="*/ 0 w 832"/>
                <a:gd name="T11" fmla="*/ 0 h 757"/>
                <a:gd name="T12" fmla="*/ 0 w 832"/>
                <a:gd name="T13" fmla="*/ 0 h 757"/>
                <a:gd name="T14" fmla="*/ 0 w 832"/>
                <a:gd name="T15" fmla="*/ 0 h 757"/>
                <a:gd name="T16" fmla="*/ 0 w 832"/>
                <a:gd name="T17" fmla="*/ 0 h 757"/>
                <a:gd name="T18" fmla="*/ 0 w 832"/>
                <a:gd name="T19" fmla="*/ 0 h 757"/>
                <a:gd name="T20" fmla="*/ 0 w 832"/>
                <a:gd name="T21" fmla="*/ 0 h 757"/>
                <a:gd name="T22" fmla="*/ 0 w 832"/>
                <a:gd name="T23" fmla="*/ 0 h 757"/>
                <a:gd name="T24" fmla="*/ 0 w 832"/>
                <a:gd name="T25" fmla="*/ 0 h 757"/>
                <a:gd name="T26" fmla="*/ 0 w 832"/>
                <a:gd name="T27" fmla="*/ 0 h 757"/>
                <a:gd name="T28" fmla="*/ 0 w 832"/>
                <a:gd name="T29" fmla="*/ 0 h 757"/>
                <a:gd name="T30" fmla="*/ 0 w 832"/>
                <a:gd name="T31" fmla="*/ 0 h 757"/>
                <a:gd name="T32" fmla="*/ 0 w 832"/>
                <a:gd name="T33" fmla="*/ 0 h 757"/>
                <a:gd name="T34" fmla="*/ 0 w 832"/>
                <a:gd name="T35" fmla="*/ 0 h 757"/>
                <a:gd name="T36" fmla="*/ 0 w 832"/>
                <a:gd name="T37" fmla="*/ 0 h 757"/>
                <a:gd name="T38" fmla="*/ 0 w 832"/>
                <a:gd name="T39" fmla="*/ 0 h 757"/>
                <a:gd name="T40" fmla="*/ 0 w 832"/>
                <a:gd name="T41" fmla="*/ 0 h 757"/>
                <a:gd name="T42" fmla="*/ 0 w 832"/>
                <a:gd name="T43" fmla="*/ 0 h 757"/>
                <a:gd name="T44" fmla="*/ 0 w 832"/>
                <a:gd name="T45" fmla="*/ 0 h 757"/>
                <a:gd name="T46" fmla="*/ 0 w 832"/>
                <a:gd name="T47" fmla="*/ 0 h 757"/>
                <a:gd name="T48" fmla="*/ 0 w 832"/>
                <a:gd name="T49" fmla="*/ 0 h 757"/>
                <a:gd name="T50" fmla="*/ 0 w 832"/>
                <a:gd name="T51" fmla="*/ 0 h 757"/>
                <a:gd name="T52" fmla="*/ 0 w 832"/>
                <a:gd name="T53" fmla="*/ 0 h 757"/>
                <a:gd name="T54" fmla="*/ 0 w 832"/>
                <a:gd name="T55" fmla="*/ 0 h 757"/>
                <a:gd name="T56" fmla="*/ 0 w 832"/>
                <a:gd name="T57" fmla="*/ 0 h 757"/>
                <a:gd name="T58" fmla="*/ 0 w 832"/>
                <a:gd name="T59" fmla="*/ 0 h 757"/>
                <a:gd name="T60" fmla="*/ 0 w 832"/>
                <a:gd name="T61" fmla="*/ 0 h 757"/>
                <a:gd name="T62" fmla="*/ 0 w 832"/>
                <a:gd name="T63" fmla="*/ 0 h 757"/>
                <a:gd name="T64" fmla="*/ 0 w 832"/>
                <a:gd name="T65" fmla="*/ 0 h 757"/>
                <a:gd name="T66" fmla="*/ 0 w 832"/>
                <a:gd name="T67" fmla="*/ 0 h 757"/>
                <a:gd name="T68" fmla="*/ 0 w 832"/>
                <a:gd name="T69" fmla="*/ 0 h 757"/>
                <a:gd name="T70" fmla="*/ 0 w 832"/>
                <a:gd name="T71" fmla="*/ 0 h 757"/>
                <a:gd name="T72" fmla="*/ 0 w 832"/>
                <a:gd name="T73" fmla="*/ 0 h 757"/>
                <a:gd name="T74" fmla="*/ 0 w 832"/>
                <a:gd name="T75" fmla="*/ 0 h 757"/>
                <a:gd name="T76" fmla="*/ 0 w 832"/>
                <a:gd name="T77" fmla="*/ 0 h 757"/>
                <a:gd name="T78" fmla="*/ 0 w 832"/>
                <a:gd name="T79" fmla="*/ 0 h 757"/>
                <a:gd name="T80" fmla="*/ 0 w 832"/>
                <a:gd name="T81" fmla="*/ 0 h 757"/>
                <a:gd name="T82" fmla="*/ 0 w 832"/>
                <a:gd name="T83" fmla="*/ 0 h 757"/>
                <a:gd name="T84" fmla="*/ 0 w 832"/>
                <a:gd name="T85" fmla="*/ 0 h 757"/>
                <a:gd name="T86" fmla="*/ 0 w 832"/>
                <a:gd name="T87" fmla="*/ 0 h 757"/>
                <a:gd name="T88" fmla="*/ 0 w 832"/>
                <a:gd name="T89" fmla="*/ 0 h 757"/>
                <a:gd name="T90" fmla="*/ 0 w 832"/>
                <a:gd name="T91" fmla="*/ 0 h 757"/>
                <a:gd name="T92" fmla="*/ 0 w 832"/>
                <a:gd name="T93" fmla="*/ 0 h 757"/>
                <a:gd name="T94" fmla="*/ 0 w 832"/>
                <a:gd name="T95" fmla="*/ 0 h 757"/>
                <a:gd name="T96" fmla="*/ 0 w 832"/>
                <a:gd name="T97" fmla="*/ 0 h 757"/>
                <a:gd name="T98" fmla="*/ 0 w 832"/>
                <a:gd name="T99" fmla="*/ 0 h 757"/>
                <a:gd name="T100" fmla="*/ 0 w 832"/>
                <a:gd name="T101" fmla="*/ 0 h 757"/>
                <a:gd name="T102" fmla="*/ 0 w 832"/>
                <a:gd name="T103" fmla="*/ 0 h 757"/>
                <a:gd name="T104" fmla="*/ 0 w 832"/>
                <a:gd name="T105" fmla="*/ 0 h 757"/>
                <a:gd name="T106" fmla="*/ 0 w 832"/>
                <a:gd name="T107" fmla="*/ 0 h 757"/>
                <a:gd name="T108" fmla="*/ 0 w 832"/>
                <a:gd name="T109" fmla="*/ 0 h 757"/>
                <a:gd name="T110" fmla="*/ 0 w 832"/>
                <a:gd name="T111" fmla="*/ 0 h 757"/>
                <a:gd name="T112" fmla="*/ 0 w 832"/>
                <a:gd name="T113" fmla="*/ 0 h 757"/>
                <a:gd name="T114" fmla="*/ 0 w 832"/>
                <a:gd name="T115" fmla="*/ 0 h 757"/>
                <a:gd name="T116" fmla="*/ 0 w 832"/>
                <a:gd name="T117" fmla="*/ 0 h 757"/>
                <a:gd name="T118" fmla="*/ 0 w 832"/>
                <a:gd name="T119" fmla="*/ 0 h 7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2"/>
                <a:gd name="T181" fmla="*/ 0 h 757"/>
                <a:gd name="T182" fmla="*/ 832 w 832"/>
                <a:gd name="T183" fmla="*/ 757 h 7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2" h="757">
                  <a:moveTo>
                    <a:pt x="832" y="242"/>
                  </a:moveTo>
                  <a:lnTo>
                    <a:pt x="830" y="215"/>
                  </a:lnTo>
                  <a:lnTo>
                    <a:pt x="828" y="189"/>
                  </a:lnTo>
                  <a:lnTo>
                    <a:pt x="825" y="162"/>
                  </a:lnTo>
                  <a:lnTo>
                    <a:pt x="820" y="136"/>
                  </a:lnTo>
                  <a:lnTo>
                    <a:pt x="815" y="111"/>
                  </a:lnTo>
                  <a:lnTo>
                    <a:pt x="807" y="86"/>
                  </a:lnTo>
                  <a:lnTo>
                    <a:pt x="799" y="61"/>
                  </a:lnTo>
                  <a:lnTo>
                    <a:pt x="789" y="37"/>
                  </a:lnTo>
                  <a:lnTo>
                    <a:pt x="773" y="27"/>
                  </a:lnTo>
                  <a:lnTo>
                    <a:pt x="757" y="18"/>
                  </a:lnTo>
                  <a:lnTo>
                    <a:pt x="740" y="9"/>
                  </a:lnTo>
                  <a:lnTo>
                    <a:pt x="723" y="0"/>
                  </a:lnTo>
                  <a:lnTo>
                    <a:pt x="739" y="27"/>
                  </a:lnTo>
                  <a:lnTo>
                    <a:pt x="751" y="55"/>
                  </a:lnTo>
                  <a:lnTo>
                    <a:pt x="762" y="85"/>
                  </a:lnTo>
                  <a:lnTo>
                    <a:pt x="773" y="114"/>
                  </a:lnTo>
                  <a:lnTo>
                    <a:pt x="779" y="146"/>
                  </a:lnTo>
                  <a:lnTo>
                    <a:pt x="785" y="178"/>
                  </a:lnTo>
                  <a:lnTo>
                    <a:pt x="789" y="210"/>
                  </a:lnTo>
                  <a:lnTo>
                    <a:pt x="790" y="242"/>
                  </a:lnTo>
                  <a:lnTo>
                    <a:pt x="790" y="267"/>
                  </a:lnTo>
                  <a:lnTo>
                    <a:pt x="787" y="291"/>
                  </a:lnTo>
                  <a:lnTo>
                    <a:pt x="784" y="315"/>
                  </a:lnTo>
                  <a:lnTo>
                    <a:pt x="781" y="338"/>
                  </a:lnTo>
                  <a:lnTo>
                    <a:pt x="775" y="362"/>
                  </a:lnTo>
                  <a:lnTo>
                    <a:pt x="768" y="383"/>
                  </a:lnTo>
                  <a:lnTo>
                    <a:pt x="761" y="406"/>
                  </a:lnTo>
                  <a:lnTo>
                    <a:pt x="752" y="427"/>
                  </a:lnTo>
                  <a:lnTo>
                    <a:pt x="743" y="448"/>
                  </a:lnTo>
                  <a:lnTo>
                    <a:pt x="733" y="468"/>
                  </a:lnTo>
                  <a:lnTo>
                    <a:pt x="722" y="489"/>
                  </a:lnTo>
                  <a:lnTo>
                    <a:pt x="709" y="508"/>
                  </a:lnTo>
                  <a:lnTo>
                    <a:pt x="696" y="526"/>
                  </a:lnTo>
                  <a:lnTo>
                    <a:pt x="682" y="544"/>
                  </a:lnTo>
                  <a:lnTo>
                    <a:pt x="667" y="561"/>
                  </a:lnTo>
                  <a:lnTo>
                    <a:pt x="651" y="578"/>
                  </a:lnTo>
                  <a:lnTo>
                    <a:pt x="634" y="593"/>
                  </a:lnTo>
                  <a:lnTo>
                    <a:pt x="617" y="609"/>
                  </a:lnTo>
                  <a:lnTo>
                    <a:pt x="599" y="622"/>
                  </a:lnTo>
                  <a:lnTo>
                    <a:pt x="581" y="636"/>
                  </a:lnTo>
                  <a:lnTo>
                    <a:pt x="562" y="649"/>
                  </a:lnTo>
                  <a:lnTo>
                    <a:pt x="541" y="660"/>
                  </a:lnTo>
                  <a:lnTo>
                    <a:pt x="521" y="670"/>
                  </a:lnTo>
                  <a:lnTo>
                    <a:pt x="501" y="679"/>
                  </a:lnTo>
                  <a:lnTo>
                    <a:pt x="479" y="688"/>
                  </a:lnTo>
                  <a:lnTo>
                    <a:pt x="458" y="695"/>
                  </a:lnTo>
                  <a:lnTo>
                    <a:pt x="435" y="702"/>
                  </a:lnTo>
                  <a:lnTo>
                    <a:pt x="411" y="708"/>
                  </a:lnTo>
                  <a:lnTo>
                    <a:pt x="388" y="711"/>
                  </a:lnTo>
                  <a:lnTo>
                    <a:pt x="365" y="714"/>
                  </a:lnTo>
                  <a:lnTo>
                    <a:pt x="341" y="717"/>
                  </a:lnTo>
                  <a:lnTo>
                    <a:pt x="316" y="717"/>
                  </a:lnTo>
                  <a:lnTo>
                    <a:pt x="293" y="717"/>
                  </a:lnTo>
                  <a:lnTo>
                    <a:pt x="270" y="714"/>
                  </a:lnTo>
                  <a:lnTo>
                    <a:pt x="249" y="712"/>
                  </a:lnTo>
                  <a:lnTo>
                    <a:pt x="227" y="709"/>
                  </a:lnTo>
                  <a:lnTo>
                    <a:pt x="206" y="704"/>
                  </a:lnTo>
                  <a:lnTo>
                    <a:pt x="184" y="698"/>
                  </a:lnTo>
                  <a:lnTo>
                    <a:pt x="164" y="692"/>
                  </a:lnTo>
                  <a:lnTo>
                    <a:pt x="144" y="685"/>
                  </a:lnTo>
                  <a:lnTo>
                    <a:pt x="124" y="676"/>
                  </a:lnTo>
                  <a:lnTo>
                    <a:pt x="105" y="667"/>
                  </a:lnTo>
                  <a:lnTo>
                    <a:pt x="86" y="656"/>
                  </a:lnTo>
                  <a:lnTo>
                    <a:pt x="68" y="646"/>
                  </a:lnTo>
                  <a:lnTo>
                    <a:pt x="49" y="635"/>
                  </a:lnTo>
                  <a:lnTo>
                    <a:pt x="32" y="622"/>
                  </a:lnTo>
                  <a:lnTo>
                    <a:pt x="15" y="609"/>
                  </a:lnTo>
                  <a:lnTo>
                    <a:pt x="0" y="595"/>
                  </a:lnTo>
                  <a:lnTo>
                    <a:pt x="4" y="613"/>
                  </a:lnTo>
                  <a:lnTo>
                    <a:pt x="10" y="632"/>
                  </a:lnTo>
                  <a:lnTo>
                    <a:pt x="15" y="649"/>
                  </a:lnTo>
                  <a:lnTo>
                    <a:pt x="22" y="666"/>
                  </a:lnTo>
                  <a:lnTo>
                    <a:pt x="38" y="676"/>
                  </a:lnTo>
                  <a:lnTo>
                    <a:pt x="54" y="686"/>
                  </a:lnTo>
                  <a:lnTo>
                    <a:pt x="71" y="696"/>
                  </a:lnTo>
                  <a:lnTo>
                    <a:pt x="88" y="704"/>
                  </a:lnTo>
                  <a:lnTo>
                    <a:pt x="105" y="713"/>
                  </a:lnTo>
                  <a:lnTo>
                    <a:pt x="123" y="720"/>
                  </a:lnTo>
                  <a:lnTo>
                    <a:pt x="141" y="727"/>
                  </a:lnTo>
                  <a:lnTo>
                    <a:pt x="159" y="734"/>
                  </a:lnTo>
                  <a:lnTo>
                    <a:pt x="178" y="739"/>
                  </a:lnTo>
                  <a:lnTo>
                    <a:pt x="197" y="744"/>
                  </a:lnTo>
                  <a:lnTo>
                    <a:pt x="216" y="748"/>
                  </a:lnTo>
                  <a:lnTo>
                    <a:pt x="235" y="752"/>
                  </a:lnTo>
                  <a:lnTo>
                    <a:pt x="256" y="754"/>
                  </a:lnTo>
                  <a:lnTo>
                    <a:pt x="275" y="756"/>
                  </a:lnTo>
                  <a:lnTo>
                    <a:pt x="295" y="757"/>
                  </a:lnTo>
                  <a:lnTo>
                    <a:pt x="316" y="757"/>
                  </a:lnTo>
                  <a:lnTo>
                    <a:pt x="343" y="757"/>
                  </a:lnTo>
                  <a:lnTo>
                    <a:pt x="369" y="755"/>
                  </a:lnTo>
                  <a:lnTo>
                    <a:pt x="394" y="752"/>
                  </a:lnTo>
                  <a:lnTo>
                    <a:pt x="420" y="747"/>
                  </a:lnTo>
                  <a:lnTo>
                    <a:pt x="445" y="742"/>
                  </a:lnTo>
                  <a:lnTo>
                    <a:pt x="469" y="735"/>
                  </a:lnTo>
                  <a:lnTo>
                    <a:pt x="493" y="727"/>
                  </a:lnTo>
                  <a:lnTo>
                    <a:pt x="516" y="718"/>
                  </a:lnTo>
                  <a:lnTo>
                    <a:pt x="539" y="708"/>
                  </a:lnTo>
                  <a:lnTo>
                    <a:pt x="562" y="696"/>
                  </a:lnTo>
                  <a:lnTo>
                    <a:pt x="583" y="684"/>
                  </a:lnTo>
                  <a:lnTo>
                    <a:pt x="604" y="670"/>
                  </a:lnTo>
                  <a:lnTo>
                    <a:pt x="624" y="655"/>
                  </a:lnTo>
                  <a:lnTo>
                    <a:pt x="643" y="641"/>
                  </a:lnTo>
                  <a:lnTo>
                    <a:pt x="663" y="624"/>
                  </a:lnTo>
                  <a:lnTo>
                    <a:pt x="680" y="607"/>
                  </a:lnTo>
                  <a:lnTo>
                    <a:pt x="698" y="590"/>
                  </a:lnTo>
                  <a:lnTo>
                    <a:pt x="714" y="570"/>
                  </a:lnTo>
                  <a:lnTo>
                    <a:pt x="728" y="551"/>
                  </a:lnTo>
                  <a:lnTo>
                    <a:pt x="743" y="531"/>
                  </a:lnTo>
                  <a:lnTo>
                    <a:pt x="757" y="510"/>
                  </a:lnTo>
                  <a:lnTo>
                    <a:pt x="769" y="489"/>
                  </a:lnTo>
                  <a:lnTo>
                    <a:pt x="781" y="466"/>
                  </a:lnTo>
                  <a:lnTo>
                    <a:pt x="791" y="443"/>
                  </a:lnTo>
                  <a:lnTo>
                    <a:pt x="800" y="419"/>
                  </a:lnTo>
                  <a:lnTo>
                    <a:pt x="808" y="396"/>
                  </a:lnTo>
                  <a:lnTo>
                    <a:pt x="815" y="372"/>
                  </a:lnTo>
                  <a:lnTo>
                    <a:pt x="820" y="347"/>
                  </a:lnTo>
                  <a:lnTo>
                    <a:pt x="825" y="321"/>
                  </a:lnTo>
                  <a:lnTo>
                    <a:pt x="828" y="296"/>
                  </a:lnTo>
                  <a:lnTo>
                    <a:pt x="830" y="269"/>
                  </a:lnTo>
                  <a:lnTo>
                    <a:pt x="832" y="242"/>
                  </a:lnTo>
                  <a:close/>
                </a:path>
              </a:pathLst>
            </a:custGeom>
            <a:solidFill>
              <a:srgbClr val="A1AB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86"/>
            <p:cNvSpPr>
              <a:spLocks noChangeAspect="1"/>
            </p:cNvSpPr>
            <p:nvPr/>
          </p:nvSpPr>
          <p:spPr bwMode="auto">
            <a:xfrm>
              <a:off x="3813" y="1184"/>
              <a:ext cx="98" cy="92"/>
            </a:xfrm>
            <a:custGeom>
              <a:avLst/>
              <a:gdLst>
                <a:gd name="T0" fmla="*/ 0 w 817"/>
                <a:gd name="T1" fmla="*/ 0 h 752"/>
                <a:gd name="T2" fmla="*/ 0 w 817"/>
                <a:gd name="T3" fmla="*/ 0 h 752"/>
                <a:gd name="T4" fmla="*/ 0 w 817"/>
                <a:gd name="T5" fmla="*/ 0 h 752"/>
                <a:gd name="T6" fmla="*/ 0 w 817"/>
                <a:gd name="T7" fmla="*/ 0 h 752"/>
                <a:gd name="T8" fmla="*/ 0 w 817"/>
                <a:gd name="T9" fmla="*/ 0 h 752"/>
                <a:gd name="T10" fmla="*/ 0 w 817"/>
                <a:gd name="T11" fmla="*/ 0 h 752"/>
                <a:gd name="T12" fmla="*/ 0 w 817"/>
                <a:gd name="T13" fmla="*/ 0 h 752"/>
                <a:gd name="T14" fmla="*/ 0 w 817"/>
                <a:gd name="T15" fmla="*/ 0 h 752"/>
                <a:gd name="T16" fmla="*/ 0 w 817"/>
                <a:gd name="T17" fmla="*/ 0 h 752"/>
                <a:gd name="T18" fmla="*/ 0 w 817"/>
                <a:gd name="T19" fmla="*/ 0 h 752"/>
                <a:gd name="T20" fmla="*/ 0 w 817"/>
                <a:gd name="T21" fmla="*/ 0 h 752"/>
                <a:gd name="T22" fmla="*/ 0 w 817"/>
                <a:gd name="T23" fmla="*/ 0 h 752"/>
                <a:gd name="T24" fmla="*/ 0 w 817"/>
                <a:gd name="T25" fmla="*/ 0 h 752"/>
                <a:gd name="T26" fmla="*/ 0 w 817"/>
                <a:gd name="T27" fmla="*/ 0 h 752"/>
                <a:gd name="T28" fmla="*/ 0 w 817"/>
                <a:gd name="T29" fmla="*/ 0 h 752"/>
                <a:gd name="T30" fmla="*/ 0 w 817"/>
                <a:gd name="T31" fmla="*/ 0 h 752"/>
                <a:gd name="T32" fmla="*/ 0 w 817"/>
                <a:gd name="T33" fmla="*/ 0 h 752"/>
                <a:gd name="T34" fmla="*/ 0 w 817"/>
                <a:gd name="T35" fmla="*/ 0 h 752"/>
                <a:gd name="T36" fmla="*/ 0 w 817"/>
                <a:gd name="T37" fmla="*/ 0 h 752"/>
                <a:gd name="T38" fmla="*/ 0 w 817"/>
                <a:gd name="T39" fmla="*/ 0 h 752"/>
                <a:gd name="T40" fmla="*/ 0 w 817"/>
                <a:gd name="T41" fmla="*/ 0 h 752"/>
                <a:gd name="T42" fmla="*/ 0 w 817"/>
                <a:gd name="T43" fmla="*/ 0 h 752"/>
                <a:gd name="T44" fmla="*/ 0 w 817"/>
                <a:gd name="T45" fmla="*/ 0 h 752"/>
                <a:gd name="T46" fmla="*/ 0 w 817"/>
                <a:gd name="T47" fmla="*/ 0 h 752"/>
                <a:gd name="T48" fmla="*/ 0 w 817"/>
                <a:gd name="T49" fmla="*/ 0 h 752"/>
                <a:gd name="T50" fmla="*/ 0 w 817"/>
                <a:gd name="T51" fmla="*/ 0 h 752"/>
                <a:gd name="T52" fmla="*/ 0 w 817"/>
                <a:gd name="T53" fmla="*/ 0 h 752"/>
                <a:gd name="T54" fmla="*/ 0 w 817"/>
                <a:gd name="T55" fmla="*/ 0 h 752"/>
                <a:gd name="T56" fmla="*/ 0 w 817"/>
                <a:gd name="T57" fmla="*/ 0 h 752"/>
                <a:gd name="T58" fmla="*/ 0 w 817"/>
                <a:gd name="T59" fmla="*/ 0 h 752"/>
                <a:gd name="T60" fmla="*/ 0 w 817"/>
                <a:gd name="T61" fmla="*/ 0 h 752"/>
                <a:gd name="T62" fmla="*/ 0 w 817"/>
                <a:gd name="T63" fmla="*/ 0 h 752"/>
                <a:gd name="T64" fmla="*/ 0 w 817"/>
                <a:gd name="T65" fmla="*/ 0 h 752"/>
                <a:gd name="T66" fmla="*/ 0 w 817"/>
                <a:gd name="T67" fmla="*/ 0 h 752"/>
                <a:gd name="T68" fmla="*/ 0 w 817"/>
                <a:gd name="T69" fmla="*/ 0 h 752"/>
                <a:gd name="T70" fmla="*/ 0 w 817"/>
                <a:gd name="T71" fmla="*/ 0 h 752"/>
                <a:gd name="T72" fmla="*/ 0 w 817"/>
                <a:gd name="T73" fmla="*/ 0 h 752"/>
                <a:gd name="T74" fmla="*/ 0 w 817"/>
                <a:gd name="T75" fmla="*/ 0 h 752"/>
                <a:gd name="T76" fmla="*/ 0 w 817"/>
                <a:gd name="T77" fmla="*/ 0 h 752"/>
                <a:gd name="T78" fmla="*/ 0 w 817"/>
                <a:gd name="T79" fmla="*/ 0 h 752"/>
                <a:gd name="T80" fmla="*/ 0 w 817"/>
                <a:gd name="T81" fmla="*/ 0 h 752"/>
                <a:gd name="T82" fmla="*/ 0 w 817"/>
                <a:gd name="T83" fmla="*/ 0 h 752"/>
                <a:gd name="T84" fmla="*/ 0 w 817"/>
                <a:gd name="T85" fmla="*/ 0 h 7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7"/>
                <a:gd name="T130" fmla="*/ 0 h 752"/>
                <a:gd name="T131" fmla="*/ 817 w 817"/>
                <a:gd name="T132" fmla="*/ 752 h 7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7" h="752">
                  <a:moveTo>
                    <a:pt x="817" y="257"/>
                  </a:moveTo>
                  <a:lnTo>
                    <a:pt x="817" y="227"/>
                  </a:lnTo>
                  <a:lnTo>
                    <a:pt x="814" y="197"/>
                  </a:lnTo>
                  <a:lnTo>
                    <a:pt x="809" y="169"/>
                  </a:lnTo>
                  <a:lnTo>
                    <a:pt x="803" y="140"/>
                  </a:lnTo>
                  <a:lnTo>
                    <a:pt x="796" y="112"/>
                  </a:lnTo>
                  <a:lnTo>
                    <a:pt x="786" y="85"/>
                  </a:lnTo>
                  <a:lnTo>
                    <a:pt x="776" y="58"/>
                  </a:lnTo>
                  <a:lnTo>
                    <a:pt x="764" y="33"/>
                  </a:lnTo>
                  <a:lnTo>
                    <a:pt x="747" y="24"/>
                  </a:lnTo>
                  <a:lnTo>
                    <a:pt x="731" y="15"/>
                  </a:lnTo>
                  <a:lnTo>
                    <a:pt x="714" y="7"/>
                  </a:lnTo>
                  <a:lnTo>
                    <a:pt x="696" y="0"/>
                  </a:lnTo>
                  <a:lnTo>
                    <a:pt x="706" y="14"/>
                  </a:lnTo>
                  <a:lnTo>
                    <a:pt x="714" y="28"/>
                  </a:lnTo>
                  <a:lnTo>
                    <a:pt x="722" y="43"/>
                  </a:lnTo>
                  <a:lnTo>
                    <a:pt x="730" y="58"/>
                  </a:lnTo>
                  <a:lnTo>
                    <a:pt x="738" y="73"/>
                  </a:lnTo>
                  <a:lnTo>
                    <a:pt x="743" y="88"/>
                  </a:lnTo>
                  <a:lnTo>
                    <a:pt x="750" y="104"/>
                  </a:lnTo>
                  <a:lnTo>
                    <a:pt x="755" y="120"/>
                  </a:lnTo>
                  <a:lnTo>
                    <a:pt x="760" y="137"/>
                  </a:lnTo>
                  <a:lnTo>
                    <a:pt x="764" y="153"/>
                  </a:lnTo>
                  <a:lnTo>
                    <a:pt x="768" y="170"/>
                  </a:lnTo>
                  <a:lnTo>
                    <a:pt x="771" y="187"/>
                  </a:lnTo>
                  <a:lnTo>
                    <a:pt x="773" y="204"/>
                  </a:lnTo>
                  <a:lnTo>
                    <a:pt x="775" y="222"/>
                  </a:lnTo>
                  <a:lnTo>
                    <a:pt x="776" y="239"/>
                  </a:lnTo>
                  <a:lnTo>
                    <a:pt x="776" y="257"/>
                  </a:lnTo>
                  <a:lnTo>
                    <a:pt x="776" y="281"/>
                  </a:lnTo>
                  <a:lnTo>
                    <a:pt x="774" y="304"/>
                  </a:lnTo>
                  <a:lnTo>
                    <a:pt x="771" y="327"/>
                  </a:lnTo>
                  <a:lnTo>
                    <a:pt x="767" y="349"/>
                  </a:lnTo>
                  <a:lnTo>
                    <a:pt x="761" y="371"/>
                  </a:lnTo>
                  <a:lnTo>
                    <a:pt x="756" y="392"/>
                  </a:lnTo>
                  <a:lnTo>
                    <a:pt x="749" y="414"/>
                  </a:lnTo>
                  <a:lnTo>
                    <a:pt x="741" y="434"/>
                  </a:lnTo>
                  <a:lnTo>
                    <a:pt x="732" y="454"/>
                  </a:lnTo>
                  <a:lnTo>
                    <a:pt x="722" y="474"/>
                  </a:lnTo>
                  <a:lnTo>
                    <a:pt x="710" y="492"/>
                  </a:lnTo>
                  <a:lnTo>
                    <a:pt x="699" y="512"/>
                  </a:lnTo>
                  <a:lnTo>
                    <a:pt x="687" y="529"/>
                  </a:lnTo>
                  <a:lnTo>
                    <a:pt x="673" y="546"/>
                  </a:lnTo>
                  <a:lnTo>
                    <a:pt x="658" y="563"/>
                  </a:lnTo>
                  <a:lnTo>
                    <a:pt x="644" y="578"/>
                  </a:lnTo>
                  <a:lnTo>
                    <a:pt x="628" y="593"/>
                  </a:lnTo>
                  <a:lnTo>
                    <a:pt x="612" y="608"/>
                  </a:lnTo>
                  <a:lnTo>
                    <a:pt x="594" y="622"/>
                  </a:lnTo>
                  <a:lnTo>
                    <a:pt x="577" y="634"/>
                  </a:lnTo>
                  <a:lnTo>
                    <a:pt x="559" y="645"/>
                  </a:lnTo>
                  <a:lnTo>
                    <a:pt x="539" y="657"/>
                  </a:lnTo>
                  <a:lnTo>
                    <a:pt x="520" y="667"/>
                  </a:lnTo>
                  <a:lnTo>
                    <a:pt x="500" y="675"/>
                  </a:lnTo>
                  <a:lnTo>
                    <a:pt x="479" y="684"/>
                  </a:lnTo>
                  <a:lnTo>
                    <a:pt x="458" y="691"/>
                  </a:lnTo>
                  <a:lnTo>
                    <a:pt x="436" y="696"/>
                  </a:lnTo>
                  <a:lnTo>
                    <a:pt x="415" y="702"/>
                  </a:lnTo>
                  <a:lnTo>
                    <a:pt x="392" y="705"/>
                  </a:lnTo>
                  <a:lnTo>
                    <a:pt x="369" y="709"/>
                  </a:lnTo>
                  <a:lnTo>
                    <a:pt x="347" y="710"/>
                  </a:lnTo>
                  <a:lnTo>
                    <a:pt x="323" y="711"/>
                  </a:lnTo>
                  <a:lnTo>
                    <a:pt x="299" y="710"/>
                  </a:lnTo>
                  <a:lnTo>
                    <a:pt x="276" y="709"/>
                  </a:lnTo>
                  <a:lnTo>
                    <a:pt x="254" y="705"/>
                  </a:lnTo>
                  <a:lnTo>
                    <a:pt x="231" y="702"/>
                  </a:lnTo>
                  <a:lnTo>
                    <a:pt x="208" y="696"/>
                  </a:lnTo>
                  <a:lnTo>
                    <a:pt x="187" y="691"/>
                  </a:lnTo>
                  <a:lnTo>
                    <a:pt x="165" y="683"/>
                  </a:lnTo>
                  <a:lnTo>
                    <a:pt x="145" y="675"/>
                  </a:lnTo>
                  <a:lnTo>
                    <a:pt x="124" y="666"/>
                  </a:lnTo>
                  <a:lnTo>
                    <a:pt x="104" y="654"/>
                  </a:lnTo>
                  <a:lnTo>
                    <a:pt x="86" y="644"/>
                  </a:lnTo>
                  <a:lnTo>
                    <a:pt x="67" y="632"/>
                  </a:lnTo>
                  <a:lnTo>
                    <a:pt x="49" y="619"/>
                  </a:lnTo>
                  <a:lnTo>
                    <a:pt x="32" y="605"/>
                  </a:lnTo>
                  <a:lnTo>
                    <a:pt x="16" y="591"/>
                  </a:lnTo>
                  <a:lnTo>
                    <a:pt x="0" y="575"/>
                  </a:lnTo>
                  <a:lnTo>
                    <a:pt x="3" y="593"/>
                  </a:lnTo>
                  <a:lnTo>
                    <a:pt x="7" y="611"/>
                  </a:lnTo>
                  <a:lnTo>
                    <a:pt x="11" y="628"/>
                  </a:lnTo>
                  <a:lnTo>
                    <a:pt x="17" y="645"/>
                  </a:lnTo>
                  <a:lnTo>
                    <a:pt x="33" y="658"/>
                  </a:lnTo>
                  <a:lnTo>
                    <a:pt x="49" y="669"/>
                  </a:lnTo>
                  <a:lnTo>
                    <a:pt x="66" y="681"/>
                  </a:lnTo>
                  <a:lnTo>
                    <a:pt x="84" y="691"/>
                  </a:lnTo>
                  <a:lnTo>
                    <a:pt x="102" y="700"/>
                  </a:lnTo>
                  <a:lnTo>
                    <a:pt x="120" y="709"/>
                  </a:lnTo>
                  <a:lnTo>
                    <a:pt x="139" y="717"/>
                  </a:lnTo>
                  <a:lnTo>
                    <a:pt x="157" y="724"/>
                  </a:lnTo>
                  <a:lnTo>
                    <a:pt x="178" y="730"/>
                  </a:lnTo>
                  <a:lnTo>
                    <a:pt x="197" y="736"/>
                  </a:lnTo>
                  <a:lnTo>
                    <a:pt x="217" y="741"/>
                  </a:lnTo>
                  <a:lnTo>
                    <a:pt x="238" y="745"/>
                  </a:lnTo>
                  <a:lnTo>
                    <a:pt x="259" y="749"/>
                  </a:lnTo>
                  <a:lnTo>
                    <a:pt x="280" y="751"/>
                  </a:lnTo>
                  <a:lnTo>
                    <a:pt x="301" y="752"/>
                  </a:lnTo>
                  <a:lnTo>
                    <a:pt x="323" y="752"/>
                  </a:lnTo>
                  <a:lnTo>
                    <a:pt x="349" y="752"/>
                  </a:lnTo>
                  <a:lnTo>
                    <a:pt x="374" y="750"/>
                  </a:lnTo>
                  <a:lnTo>
                    <a:pt x="399" y="746"/>
                  </a:lnTo>
                  <a:lnTo>
                    <a:pt x="423" y="742"/>
                  </a:lnTo>
                  <a:lnTo>
                    <a:pt x="446" y="737"/>
                  </a:lnTo>
                  <a:lnTo>
                    <a:pt x="470" y="730"/>
                  </a:lnTo>
                  <a:lnTo>
                    <a:pt x="493" y="723"/>
                  </a:lnTo>
                  <a:lnTo>
                    <a:pt x="516" y="713"/>
                  </a:lnTo>
                  <a:lnTo>
                    <a:pt x="537" y="703"/>
                  </a:lnTo>
                  <a:lnTo>
                    <a:pt x="559" y="693"/>
                  </a:lnTo>
                  <a:lnTo>
                    <a:pt x="579" y="681"/>
                  </a:lnTo>
                  <a:lnTo>
                    <a:pt x="599" y="668"/>
                  </a:lnTo>
                  <a:lnTo>
                    <a:pt x="619" y="654"/>
                  </a:lnTo>
                  <a:lnTo>
                    <a:pt x="638" y="640"/>
                  </a:lnTo>
                  <a:lnTo>
                    <a:pt x="655" y="624"/>
                  </a:lnTo>
                  <a:lnTo>
                    <a:pt x="673" y="607"/>
                  </a:lnTo>
                  <a:lnTo>
                    <a:pt x="689" y="590"/>
                  </a:lnTo>
                  <a:lnTo>
                    <a:pt x="705" y="573"/>
                  </a:lnTo>
                  <a:lnTo>
                    <a:pt x="720" y="554"/>
                  </a:lnTo>
                  <a:lnTo>
                    <a:pt x="733" y="534"/>
                  </a:lnTo>
                  <a:lnTo>
                    <a:pt x="746" y="514"/>
                  </a:lnTo>
                  <a:lnTo>
                    <a:pt x="758" y="493"/>
                  </a:lnTo>
                  <a:lnTo>
                    <a:pt x="768" y="472"/>
                  </a:lnTo>
                  <a:lnTo>
                    <a:pt x="779" y="450"/>
                  </a:lnTo>
                  <a:lnTo>
                    <a:pt x="788" y="428"/>
                  </a:lnTo>
                  <a:lnTo>
                    <a:pt x="796" y="405"/>
                  </a:lnTo>
                  <a:lnTo>
                    <a:pt x="802" y="381"/>
                  </a:lnTo>
                  <a:lnTo>
                    <a:pt x="808" y="357"/>
                  </a:lnTo>
                  <a:lnTo>
                    <a:pt x="811" y="333"/>
                  </a:lnTo>
                  <a:lnTo>
                    <a:pt x="815" y="309"/>
                  </a:lnTo>
                  <a:lnTo>
                    <a:pt x="817" y="284"/>
                  </a:lnTo>
                  <a:lnTo>
                    <a:pt x="817" y="257"/>
                  </a:lnTo>
                  <a:close/>
                </a:path>
              </a:pathLst>
            </a:custGeom>
            <a:solidFill>
              <a:srgbClr val="A3A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87"/>
            <p:cNvSpPr>
              <a:spLocks noChangeAspect="1"/>
            </p:cNvSpPr>
            <p:nvPr/>
          </p:nvSpPr>
          <p:spPr bwMode="auto">
            <a:xfrm>
              <a:off x="3813" y="1184"/>
              <a:ext cx="96" cy="88"/>
            </a:xfrm>
            <a:custGeom>
              <a:avLst/>
              <a:gdLst>
                <a:gd name="T0" fmla="*/ 0 w 802"/>
                <a:gd name="T1" fmla="*/ 0 h 744"/>
                <a:gd name="T2" fmla="*/ 0 w 802"/>
                <a:gd name="T3" fmla="*/ 0 h 744"/>
                <a:gd name="T4" fmla="*/ 0 w 802"/>
                <a:gd name="T5" fmla="*/ 0 h 744"/>
                <a:gd name="T6" fmla="*/ 0 w 802"/>
                <a:gd name="T7" fmla="*/ 0 h 744"/>
                <a:gd name="T8" fmla="*/ 0 w 802"/>
                <a:gd name="T9" fmla="*/ 0 h 744"/>
                <a:gd name="T10" fmla="*/ 0 w 802"/>
                <a:gd name="T11" fmla="*/ 0 h 744"/>
                <a:gd name="T12" fmla="*/ 0 w 802"/>
                <a:gd name="T13" fmla="*/ 0 h 744"/>
                <a:gd name="T14" fmla="*/ 0 w 802"/>
                <a:gd name="T15" fmla="*/ 0 h 744"/>
                <a:gd name="T16" fmla="*/ 0 w 802"/>
                <a:gd name="T17" fmla="*/ 0 h 744"/>
                <a:gd name="T18" fmla="*/ 0 w 802"/>
                <a:gd name="T19" fmla="*/ 0 h 744"/>
                <a:gd name="T20" fmla="*/ 0 w 802"/>
                <a:gd name="T21" fmla="*/ 0 h 744"/>
                <a:gd name="T22" fmla="*/ 0 w 802"/>
                <a:gd name="T23" fmla="*/ 0 h 744"/>
                <a:gd name="T24" fmla="*/ 0 w 802"/>
                <a:gd name="T25" fmla="*/ 0 h 744"/>
                <a:gd name="T26" fmla="*/ 0 w 802"/>
                <a:gd name="T27" fmla="*/ 0 h 744"/>
                <a:gd name="T28" fmla="*/ 0 w 802"/>
                <a:gd name="T29" fmla="*/ 0 h 744"/>
                <a:gd name="T30" fmla="*/ 0 w 802"/>
                <a:gd name="T31" fmla="*/ 0 h 744"/>
                <a:gd name="T32" fmla="*/ 0 w 802"/>
                <a:gd name="T33" fmla="*/ 0 h 744"/>
                <a:gd name="T34" fmla="*/ 0 w 802"/>
                <a:gd name="T35" fmla="*/ 0 h 744"/>
                <a:gd name="T36" fmla="*/ 0 w 802"/>
                <a:gd name="T37" fmla="*/ 0 h 744"/>
                <a:gd name="T38" fmla="*/ 0 w 802"/>
                <a:gd name="T39" fmla="*/ 0 h 744"/>
                <a:gd name="T40" fmla="*/ 0 w 802"/>
                <a:gd name="T41" fmla="*/ 0 h 744"/>
                <a:gd name="T42" fmla="*/ 0 w 802"/>
                <a:gd name="T43" fmla="*/ 0 h 744"/>
                <a:gd name="T44" fmla="*/ 0 w 802"/>
                <a:gd name="T45" fmla="*/ 0 h 744"/>
                <a:gd name="T46" fmla="*/ 0 w 802"/>
                <a:gd name="T47" fmla="*/ 0 h 744"/>
                <a:gd name="T48" fmla="*/ 0 w 802"/>
                <a:gd name="T49" fmla="*/ 0 h 744"/>
                <a:gd name="T50" fmla="*/ 0 w 802"/>
                <a:gd name="T51" fmla="*/ 0 h 744"/>
                <a:gd name="T52" fmla="*/ 0 w 802"/>
                <a:gd name="T53" fmla="*/ 0 h 744"/>
                <a:gd name="T54" fmla="*/ 0 w 802"/>
                <a:gd name="T55" fmla="*/ 0 h 744"/>
                <a:gd name="T56" fmla="*/ 0 w 802"/>
                <a:gd name="T57" fmla="*/ 0 h 744"/>
                <a:gd name="T58" fmla="*/ 0 w 802"/>
                <a:gd name="T59" fmla="*/ 0 h 744"/>
                <a:gd name="T60" fmla="*/ 0 w 802"/>
                <a:gd name="T61" fmla="*/ 0 h 744"/>
                <a:gd name="T62" fmla="*/ 0 w 802"/>
                <a:gd name="T63" fmla="*/ 0 h 744"/>
                <a:gd name="T64" fmla="*/ 0 w 802"/>
                <a:gd name="T65" fmla="*/ 0 h 744"/>
                <a:gd name="T66" fmla="*/ 0 w 802"/>
                <a:gd name="T67" fmla="*/ 0 h 744"/>
                <a:gd name="T68" fmla="*/ 0 w 802"/>
                <a:gd name="T69" fmla="*/ 0 h 744"/>
                <a:gd name="T70" fmla="*/ 0 w 802"/>
                <a:gd name="T71" fmla="*/ 0 h 744"/>
                <a:gd name="T72" fmla="*/ 0 w 802"/>
                <a:gd name="T73" fmla="*/ 0 h 744"/>
                <a:gd name="T74" fmla="*/ 0 w 802"/>
                <a:gd name="T75" fmla="*/ 0 h 744"/>
                <a:gd name="T76" fmla="*/ 0 w 802"/>
                <a:gd name="T77" fmla="*/ 0 h 744"/>
                <a:gd name="T78" fmla="*/ 0 w 802"/>
                <a:gd name="T79" fmla="*/ 0 h 744"/>
                <a:gd name="T80" fmla="*/ 0 w 802"/>
                <a:gd name="T81" fmla="*/ 0 h 744"/>
                <a:gd name="T82" fmla="*/ 0 w 802"/>
                <a:gd name="T83" fmla="*/ 0 h 744"/>
                <a:gd name="T84" fmla="*/ 0 w 802"/>
                <a:gd name="T85" fmla="*/ 0 h 7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02"/>
                <a:gd name="T130" fmla="*/ 0 h 744"/>
                <a:gd name="T131" fmla="*/ 802 w 802"/>
                <a:gd name="T132" fmla="*/ 744 h 7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02" h="744">
                  <a:moveTo>
                    <a:pt x="802" y="269"/>
                  </a:moveTo>
                  <a:lnTo>
                    <a:pt x="801" y="237"/>
                  </a:lnTo>
                  <a:lnTo>
                    <a:pt x="797" y="205"/>
                  </a:lnTo>
                  <a:lnTo>
                    <a:pt x="791" y="173"/>
                  </a:lnTo>
                  <a:lnTo>
                    <a:pt x="785" y="141"/>
                  </a:lnTo>
                  <a:lnTo>
                    <a:pt x="774" y="112"/>
                  </a:lnTo>
                  <a:lnTo>
                    <a:pt x="763" y="82"/>
                  </a:lnTo>
                  <a:lnTo>
                    <a:pt x="751" y="54"/>
                  </a:lnTo>
                  <a:lnTo>
                    <a:pt x="735" y="27"/>
                  </a:lnTo>
                  <a:lnTo>
                    <a:pt x="719" y="20"/>
                  </a:lnTo>
                  <a:lnTo>
                    <a:pt x="702" y="12"/>
                  </a:lnTo>
                  <a:lnTo>
                    <a:pt x="684" y="5"/>
                  </a:lnTo>
                  <a:lnTo>
                    <a:pt x="667" y="0"/>
                  </a:lnTo>
                  <a:lnTo>
                    <a:pt x="677" y="14"/>
                  </a:lnTo>
                  <a:lnTo>
                    <a:pt x="687" y="29"/>
                  </a:lnTo>
                  <a:lnTo>
                    <a:pt x="697" y="44"/>
                  </a:lnTo>
                  <a:lnTo>
                    <a:pt x="706" y="58"/>
                  </a:lnTo>
                  <a:lnTo>
                    <a:pt x="714" y="74"/>
                  </a:lnTo>
                  <a:lnTo>
                    <a:pt x="722" y="90"/>
                  </a:lnTo>
                  <a:lnTo>
                    <a:pt x="729" y="107"/>
                  </a:lnTo>
                  <a:lnTo>
                    <a:pt x="736" y="124"/>
                  </a:lnTo>
                  <a:lnTo>
                    <a:pt x="742" y="141"/>
                  </a:lnTo>
                  <a:lnTo>
                    <a:pt x="746" y="159"/>
                  </a:lnTo>
                  <a:lnTo>
                    <a:pt x="751" y="176"/>
                  </a:lnTo>
                  <a:lnTo>
                    <a:pt x="754" y="195"/>
                  </a:lnTo>
                  <a:lnTo>
                    <a:pt x="757" y="213"/>
                  </a:lnTo>
                  <a:lnTo>
                    <a:pt x="759" y="232"/>
                  </a:lnTo>
                  <a:lnTo>
                    <a:pt x="761" y="250"/>
                  </a:lnTo>
                  <a:lnTo>
                    <a:pt x="761" y="269"/>
                  </a:lnTo>
                  <a:lnTo>
                    <a:pt x="760" y="292"/>
                  </a:lnTo>
                  <a:lnTo>
                    <a:pt x="759" y="314"/>
                  </a:lnTo>
                  <a:lnTo>
                    <a:pt x="755" y="335"/>
                  </a:lnTo>
                  <a:lnTo>
                    <a:pt x="752" y="357"/>
                  </a:lnTo>
                  <a:lnTo>
                    <a:pt x="747" y="377"/>
                  </a:lnTo>
                  <a:lnTo>
                    <a:pt x="742" y="399"/>
                  </a:lnTo>
                  <a:lnTo>
                    <a:pt x="735" y="418"/>
                  </a:lnTo>
                  <a:lnTo>
                    <a:pt x="727" y="438"/>
                  </a:lnTo>
                  <a:lnTo>
                    <a:pt x="718" y="458"/>
                  </a:lnTo>
                  <a:lnTo>
                    <a:pt x="709" y="476"/>
                  </a:lnTo>
                  <a:lnTo>
                    <a:pt x="698" y="494"/>
                  </a:lnTo>
                  <a:lnTo>
                    <a:pt x="687" y="511"/>
                  </a:lnTo>
                  <a:lnTo>
                    <a:pt x="675" y="528"/>
                  </a:lnTo>
                  <a:lnTo>
                    <a:pt x="662" y="545"/>
                  </a:lnTo>
                  <a:lnTo>
                    <a:pt x="649" y="561"/>
                  </a:lnTo>
                  <a:lnTo>
                    <a:pt x="634" y="576"/>
                  </a:lnTo>
                  <a:lnTo>
                    <a:pt x="619" y="590"/>
                  </a:lnTo>
                  <a:lnTo>
                    <a:pt x="603" y="604"/>
                  </a:lnTo>
                  <a:lnTo>
                    <a:pt x="587" y="617"/>
                  </a:lnTo>
                  <a:lnTo>
                    <a:pt x="570" y="629"/>
                  </a:lnTo>
                  <a:lnTo>
                    <a:pt x="552" y="639"/>
                  </a:lnTo>
                  <a:lnTo>
                    <a:pt x="534" y="651"/>
                  </a:lnTo>
                  <a:lnTo>
                    <a:pt x="516" y="660"/>
                  </a:lnTo>
                  <a:lnTo>
                    <a:pt x="497" y="669"/>
                  </a:lnTo>
                  <a:lnTo>
                    <a:pt x="476" y="677"/>
                  </a:lnTo>
                  <a:lnTo>
                    <a:pt x="457" y="683"/>
                  </a:lnTo>
                  <a:lnTo>
                    <a:pt x="437" y="689"/>
                  </a:lnTo>
                  <a:lnTo>
                    <a:pt x="415" y="694"/>
                  </a:lnTo>
                  <a:lnTo>
                    <a:pt x="394" y="697"/>
                  </a:lnTo>
                  <a:lnTo>
                    <a:pt x="372" y="700"/>
                  </a:lnTo>
                  <a:lnTo>
                    <a:pt x="351" y="702"/>
                  </a:lnTo>
                  <a:lnTo>
                    <a:pt x="328" y="703"/>
                  </a:lnTo>
                  <a:lnTo>
                    <a:pt x="304" y="702"/>
                  </a:lnTo>
                  <a:lnTo>
                    <a:pt x="279" y="699"/>
                  </a:lnTo>
                  <a:lnTo>
                    <a:pt x="255" y="696"/>
                  </a:lnTo>
                  <a:lnTo>
                    <a:pt x="233" y="691"/>
                  </a:lnTo>
                  <a:lnTo>
                    <a:pt x="210" y="686"/>
                  </a:lnTo>
                  <a:lnTo>
                    <a:pt x="187" y="679"/>
                  </a:lnTo>
                  <a:lnTo>
                    <a:pt x="166" y="671"/>
                  </a:lnTo>
                  <a:lnTo>
                    <a:pt x="144" y="662"/>
                  </a:lnTo>
                  <a:lnTo>
                    <a:pt x="124" y="652"/>
                  </a:lnTo>
                  <a:lnTo>
                    <a:pt x="103" y="640"/>
                  </a:lnTo>
                  <a:lnTo>
                    <a:pt x="84" y="628"/>
                  </a:lnTo>
                  <a:lnTo>
                    <a:pt x="66" y="614"/>
                  </a:lnTo>
                  <a:lnTo>
                    <a:pt x="48" y="600"/>
                  </a:lnTo>
                  <a:lnTo>
                    <a:pt x="31" y="585"/>
                  </a:lnTo>
                  <a:lnTo>
                    <a:pt x="15" y="568"/>
                  </a:lnTo>
                  <a:lnTo>
                    <a:pt x="0" y="552"/>
                  </a:lnTo>
                  <a:lnTo>
                    <a:pt x="1" y="569"/>
                  </a:lnTo>
                  <a:lnTo>
                    <a:pt x="5" y="587"/>
                  </a:lnTo>
                  <a:lnTo>
                    <a:pt x="8" y="605"/>
                  </a:lnTo>
                  <a:lnTo>
                    <a:pt x="12" y="622"/>
                  </a:lnTo>
                  <a:lnTo>
                    <a:pt x="27" y="636"/>
                  </a:lnTo>
                  <a:lnTo>
                    <a:pt x="44" y="649"/>
                  </a:lnTo>
                  <a:lnTo>
                    <a:pt x="61" y="662"/>
                  </a:lnTo>
                  <a:lnTo>
                    <a:pt x="80" y="673"/>
                  </a:lnTo>
                  <a:lnTo>
                    <a:pt x="98" y="683"/>
                  </a:lnTo>
                  <a:lnTo>
                    <a:pt x="117" y="694"/>
                  </a:lnTo>
                  <a:lnTo>
                    <a:pt x="136" y="703"/>
                  </a:lnTo>
                  <a:lnTo>
                    <a:pt x="156" y="712"/>
                  </a:lnTo>
                  <a:lnTo>
                    <a:pt x="176" y="719"/>
                  </a:lnTo>
                  <a:lnTo>
                    <a:pt x="196" y="725"/>
                  </a:lnTo>
                  <a:lnTo>
                    <a:pt x="218" y="731"/>
                  </a:lnTo>
                  <a:lnTo>
                    <a:pt x="239" y="736"/>
                  </a:lnTo>
                  <a:lnTo>
                    <a:pt x="261" y="739"/>
                  </a:lnTo>
                  <a:lnTo>
                    <a:pt x="282" y="741"/>
                  </a:lnTo>
                  <a:lnTo>
                    <a:pt x="305" y="744"/>
                  </a:lnTo>
                  <a:lnTo>
                    <a:pt x="328" y="744"/>
                  </a:lnTo>
                  <a:lnTo>
                    <a:pt x="353" y="744"/>
                  </a:lnTo>
                  <a:lnTo>
                    <a:pt x="377" y="741"/>
                  </a:lnTo>
                  <a:lnTo>
                    <a:pt x="400" y="738"/>
                  </a:lnTo>
                  <a:lnTo>
                    <a:pt x="423" y="735"/>
                  </a:lnTo>
                  <a:lnTo>
                    <a:pt x="447" y="729"/>
                  </a:lnTo>
                  <a:lnTo>
                    <a:pt x="470" y="722"/>
                  </a:lnTo>
                  <a:lnTo>
                    <a:pt x="491" y="715"/>
                  </a:lnTo>
                  <a:lnTo>
                    <a:pt x="513" y="706"/>
                  </a:lnTo>
                  <a:lnTo>
                    <a:pt x="533" y="697"/>
                  </a:lnTo>
                  <a:lnTo>
                    <a:pt x="553" y="687"/>
                  </a:lnTo>
                  <a:lnTo>
                    <a:pt x="574" y="676"/>
                  </a:lnTo>
                  <a:lnTo>
                    <a:pt x="593" y="663"/>
                  </a:lnTo>
                  <a:lnTo>
                    <a:pt x="611" y="649"/>
                  </a:lnTo>
                  <a:lnTo>
                    <a:pt x="629" y="636"/>
                  </a:lnTo>
                  <a:lnTo>
                    <a:pt x="646" y="621"/>
                  </a:lnTo>
                  <a:lnTo>
                    <a:pt x="663" y="605"/>
                  </a:lnTo>
                  <a:lnTo>
                    <a:pt x="679" y="588"/>
                  </a:lnTo>
                  <a:lnTo>
                    <a:pt x="694" y="571"/>
                  </a:lnTo>
                  <a:lnTo>
                    <a:pt x="708" y="553"/>
                  </a:lnTo>
                  <a:lnTo>
                    <a:pt x="721" y="535"/>
                  </a:lnTo>
                  <a:lnTo>
                    <a:pt x="734" y="516"/>
                  </a:lnTo>
                  <a:lnTo>
                    <a:pt x="745" y="495"/>
                  </a:lnTo>
                  <a:lnTo>
                    <a:pt x="755" y="475"/>
                  </a:lnTo>
                  <a:lnTo>
                    <a:pt x="764" y="454"/>
                  </a:lnTo>
                  <a:lnTo>
                    <a:pt x="773" y="433"/>
                  </a:lnTo>
                  <a:lnTo>
                    <a:pt x="780" y="410"/>
                  </a:lnTo>
                  <a:lnTo>
                    <a:pt x="787" y="389"/>
                  </a:lnTo>
                  <a:lnTo>
                    <a:pt x="793" y="365"/>
                  </a:lnTo>
                  <a:lnTo>
                    <a:pt x="796" y="342"/>
                  </a:lnTo>
                  <a:lnTo>
                    <a:pt x="799" y="318"/>
                  </a:lnTo>
                  <a:lnTo>
                    <a:pt x="802" y="294"/>
                  </a:lnTo>
                  <a:lnTo>
                    <a:pt x="802" y="269"/>
                  </a:lnTo>
                  <a:close/>
                </a:path>
              </a:pathLst>
            </a:custGeom>
            <a:solidFill>
              <a:srgbClr val="A6B0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88"/>
            <p:cNvSpPr>
              <a:spLocks noChangeAspect="1"/>
            </p:cNvSpPr>
            <p:nvPr/>
          </p:nvSpPr>
          <p:spPr bwMode="auto">
            <a:xfrm>
              <a:off x="3811" y="1183"/>
              <a:ext cx="94" cy="87"/>
            </a:xfrm>
            <a:custGeom>
              <a:avLst/>
              <a:gdLst>
                <a:gd name="T0" fmla="*/ 0 w 783"/>
                <a:gd name="T1" fmla="*/ 0 h 733"/>
                <a:gd name="T2" fmla="*/ 0 w 783"/>
                <a:gd name="T3" fmla="*/ 0 h 733"/>
                <a:gd name="T4" fmla="*/ 0 w 783"/>
                <a:gd name="T5" fmla="*/ 0 h 733"/>
                <a:gd name="T6" fmla="*/ 0 w 783"/>
                <a:gd name="T7" fmla="*/ 0 h 733"/>
                <a:gd name="T8" fmla="*/ 0 w 783"/>
                <a:gd name="T9" fmla="*/ 0 h 733"/>
                <a:gd name="T10" fmla="*/ 0 w 783"/>
                <a:gd name="T11" fmla="*/ 0 h 733"/>
                <a:gd name="T12" fmla="*/ 0 w 783"/>
                <a:gd name="T13" fmla="*/ 0 h 733"/>
                <a:gd name="T14" fmla="*/ 0 w 783"/>
                <a:gd name="T15" fmla="*/ 0 h 733"/>
                <a:gd name="T16" fmla="*/ 0 w 783"/>
                <a:gd name="T17" fmla="*/ 0 h 733"/>
                <a:gd name="T18" fmla="*/ 0 w 783"/>
                <a:gd name="T19" fmla="*/ 0 h 733"/>
                <a:gd name="T20" fmla="*/ 0 w 783"/>
                <a:gd name="T21" fmla="*/ 0 h 733"/>
                <a:gd name="T22" fmla="*/ 0 w 783"/>
                <a:gd name="T23" fmla="*/ 0 h 733"/>
                <a:gd name="T24" fmla="*/ 0 w 783"/>
                <a:gd name="T25" fmla="*/ 0 h 733"/>
                <a:gd name="T26" fmla="*/ 0 w 783"/>
                <a:gd name="T27" fmla="*/ 0 h 733"/>
                <a:gd name="T28" fmla="*/ 0 w 783"/>
                <a:gd name="T29" fmla="*/ 0 h 733"/>
                <a:gd name="T30" fmla="*/ 0 w 783"/>
                <a:gd name="T31" fmla="*/ 0 h 733"/>
                <a:gd name="T32" fmla="*/ 0 w 783"/>
                <a:gd name="T33" fmla="*/ 0 h 733"/>
                <a:gd name="T34" fmla="*/ 0 w 783"/>
                <a:gd name="T35" fmla="*/ 0 h 733"/>
                <a:gd name="T36" fmla="*/ 0 w 783"/>
                <a:gd name="T37" fmla="*/ 0 h 733"/>
                <a:gd name="T38" fmla="*/ 0 w 783"/>
                <a:gd name="T39" fmla="*/ 0 h 733"/>
                <a:gd name="T40" fmla="*/ 0 w 783"/>
                <a:gd name="T41" fmla="*/ 0 h 733"/>
                <a:gd name="T42" fmla="*/ 0 w 783"/>
                <a:gd name="T43" fmla="*/ 0 h 733"/>
                <a:gd name="T44" fmla="*/ 0 w 783"/>
                <a:gd name="T45" fmla="*/ 0 h 733"/>
                <a:gd name="T46" fmla="*/ 0 w 783"/>
                <a:gd name="T47" fmla="*/ 0 h 733"/>
                <a:gd name="T48" fmla="*/ 0 w 783"/>
                <a:gd name="T49" fmla="*/ 0 h 733"/>
                <a:gd name="T50" fmla="*/ 0 w 783"/>
                <a:gd name="T51" fmla="*/ 0 h 733"/>
                <a:gd name="T52" fmla="*/ 0 w 783"/>
                <a:gd name="T53" fmla="*/ 0 h 733"/>
                <a:gd name="T54" fmla="*/ 0 w 783"/>
                <a:gd name="T55" fmla="*/ 0 h 733"/>
                <a:gd name="T56" fmla="*/ 0 w 783"/>
                <a:gd name="T57" fmla="*/ 0 h 733"/>
                <a:gd name="T58" fmla="*/ 0 w 783"/>
                <a:gd name="T59" fmla="*/ 0 h 733"/>
                <a:gd name="T60" fmla="*/ 0 w 783"/>
                <a:gd name="T61" fmla="*/ 0 h 733"/>
                <a:gd name="T62" fmla="*/ 0 w 783"/>
                <a:gd name="T63" fmla="*/ 0 h 733"/>
                <a:gd name="T64" fmla="*/ 0 w 783"/>
                <a:gd name="T65" fmla="*/ 0 h 733"/>
                <a:gd name="T66" fmla="*/ 0 w 783"/>
                <a:gd name="T67" fmla="*/ 0 h 733"/>
                <a:gd name="T68" fmla="*/ 0 w 783"/>
                <a:gd name="T69" fmla="*/ 0 h 733"/>
                <a:gd name="T70" fmla="*/ 0 w 783"/>
                <a:gd name="T71" fmla="*/ 0 h 733"/>
                <a:gd name="T72" fmla="*/ 0 w 783"/>
                <a:gd name="T73" fmla="*/ 0 h 733"/>
                <a:gd name="T74" fmla="*/ 0 w 783"/>
                <a:gd name="T75" fmla="*/ 0 h 733"/>
                <a:gd name="T76" fmla="*/ 0 w 783"/>
                <a:gd name="T77" fmla="*/ 0 h 733"/>
                <a:gd name="T78" fmla="*/ 0 w 783"/>
                <a:gd name="T79" fmla="*/ 0 h 733"/>
                <a:gd name="T80" fmla="*/ 0 w 783"/>
                <a:gd name="T81" fmla="*/ 0 h 733"/>
                <a:gd name="T82" fmla="*/ 0 w 783"/>
                <a:gd name="T83" fmla="*/ 0 h 733"/>
                <a:gd name="T84" fmla="*/ 0 w 783"/>
                <a:gd name="T85" fmla="*/ 0 h 733"/>
                <a:gd name="T86" fmla="*/ 0 w 783"/>
                <a:gd name="T87" fmla="*/ 0 h 733"/>
                <a:gd name="T88" fmla="*/ 0 w 783"/>
                <a:gd name="T89" fmla="*/ 0 h 7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83"/>
                <a:gd name="T136" fmla="*/ 0 h 733"/>
                <a:gd name="T137" fmla="*/ 783 w 783"/>
                <a:gd name="T138" fmla="*/ 733 h 7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83" h="733">
                  <a:moveTo>
                    <a:pt x="783" y="279"/>
                  </a:moveTo>
                  <a:lnTo>
                    <a:pt x="783" y="261"/>
                  </a:lnTo>
                  <a:lnTo>
                    <a:pt x="782" y="244"/>
                  </a:lnTo>
                  <a:lnTo>
                    <a:pt x="780" y="226"/>
                  </a:lnTo>
                  <a:lnTo>
                    <a:pt x="778" y="209"/>
                  </a:lnTo>
                  <a:lnTo>
                    <a:pt x="775" y="192"/>
                  </a:lnTo>
                  <a:lnTo>
                    <a:pt x="771" y="175"/>
                  </a:lnTo>
                  <a:lnTo>
                    <a:pt x="767" y="159"/>
                  </a:lnTo>
                  <a:lnTo>
                    <a:pt x="762" y="142"/>
                  </a:lnTo>
                  <a:lnTo>
                    <a:pt x="757" y="126"/>
                  </a:lnTo>
                  <a:lnTo>
                    <a:pt x="750" y="110"/>
                  </a:lnTo>
                  <a:lnTo>
                    <a:pt x="745" y="95"/>
                  </a:lnTo>
                  <a:lnTo>
                    <a:pt x="737" y="80"/>
                  </a:lnTo>
                  <a:lnTo>
                    <a:pt x="729" y="65"/>
                  </a:lnTo>
                  <a:lnTo>
                    <a:pt x="721" y="50"/>
                  </a:lnTo>
                  <a:lnTo>
                    <a:pt x="713" y="36"/>
                  </a:lnTo>
                  <a:lnTo>
                    <a:pt x="703" y="22"/>
                  </a:lnTo>
                  <a:lnTo>
                    <a:pt x="686" y="15"/>
                  </a:lnTo>
                  <a:lnTo>
                    <a:pt x="669" y="10"/>
                  </a:lnTo>
                  <a:lnTo>
                    <a:pt x="651" y="5"/>
                  </a:lnTo>
                  <a:lnTo>
                    <a:pt x="632" y="0"/>
                  </a:lnTo>
                  <a:lnTo>
                    <a:pt x="645" y="14"/>
                  </a:lnTo>
                  <a:lnTo>
                    <a:pt x="657" y="29"/>
                  </a:lnTo>
                  <a:lnTo>
                    <a:pt x="668" y="44"/>
                  </a:lnTo>
                  <a:lnTo>
                    <a:pt x="679" y="59"/>
                  </a:lnTo>
                  <a:lnTo>
                    <a:pt x="688" y="75"/>
                  </a:lnTo>
                  <a:lnTo>
                    <a:pt x="697" y="92"/>
                  </a:lnTo>
                  <a:lnTo>
                    <a:pt x="705" y="109"/>
                  </a:lnTo>
                  <a:lnTo>
                    <a:pt x="713" y="127"/>
                  </a:lnTo>
                  <a:lnTo>
                    <a:pt x="720" y="144"/>
                  </a:lnTo>
                  <a:lnTo>
                    <a:pt x="725" y="163"/>
                  </a:lnTo>
                  <a:lnTo>
                    <a:pt x="730" y="182"/>
                  </a:lnTo>
                  <a:lnTo>
                    <a:pt x="734" y="201"/>
                  </a:lnTo>
                  <a:lnTo>
                    <a:pt x="738" y="220"/>
                  </a:lnTo>
                  <a:lnTo>
                    <a:pt x="740" y="240"/>
                  </a:lnTo>
                  <a:lnTo>
                    <a:pt x="741" y="259"/>
                  </a:lnTo>
                  <a:lnTo>
                    <a:pt x="742" y="279"/>
                  </a:lnTo>
                  <a:lnTo>
                    <a:pt x="741" y="301"/>
                  </a:lnTo>
                  <a:lnTo>
                    <a:pt x="740" y="321"/>
                  </a:lnTo>
                  <a:lnTo>
                    <a:pt x="737" y="342"/>
                  </a:lnTo>
                  <a:lnTo>
                    <a:pt x="733" y="362"/>
                  </a:lnTo>
                  <a:lnTo>
                    <a:pt x="729" y="383"/>
                  </a:lnTo>
                  <a:lnTo>
                    <a:pt x="723" y="402"/>
                  </a:lnTo>
                  <a:lnTo>
                    <a:pt x="717" y="421"/>
                  </a:lnTo>
                  <a:lnTo>
                    <a:pt x="710" y="441"/>
                  </a:lnTo>
                  <a:lnTo>
                    <a:pt x="702" y="459"/>
                  </a:lnTo>
                  <a:lnTo>
                    <a:pt x="693" y="476"/>
                  </a:lnTo>
                  <a:lnTo>
                    <a:pt x="682" y="494"/>
                  </a:lnTo>
                  <a:lnTo>
                    <a:pt x="672" y="510"/>
                  </a:lnTo>
                  <a:lnTo>
                    <a:pt x="660" y="527"/>
                  </a:lnTo>
                  <a:lnTo>
                    <a:pt x="648" y="541"/>
                  </a:lnTo>
                  <a:lnTo>
                    <a:pt x="635" y="556"/>
                  </a:lnTo>
                  <a:lnTo>
                    <a:pt x="621" y="571"/>
                  </a:lnTo>
                  <a:lnTo>
                    <a:pt x="608" y="585"/>
                  </a:lnTo>
                  <a:lnTo>
                    <a:pt x="592" y="598"/>
                  </a:lnTo>
                  <a:lnTo>
                    <a:pt x="577" y="610"/>
                  </a:lnTo>
                  <a:lnTo>
                    <a:pt x="560" y="621"/>
                  </a:lnTo>
                  <a:lnTo>
                    <a:pt x="544" y="632"/>
                  </a:lnTo>
                  <a:lnTo>
                    <a:pt x="526" y="642"/>
                  </a:lnTo>
                  <a:lnTo>
                    <a:pt x="509" y="652"/>
                  </a:lnTo>
                  <a:lnTo>
                    <a:pt x="491" y="659"/>
                  </a:lnTo>
                  <a:lnTo>
                    <a:pt x="472" y="667"/>
                  </a:lnTo>
                  <a:lnTo>
                    <a:pt x="452" y="673"/>
                  </a:lnTo>
                  <a:lnTo>
                    <a:pt x="433" y="679"/>
                  </a:lnTo>
                  <a:lnTo>
                    <a:pt x="413" y="683"/>
                  </a:lnTo>
                  <a:lnTo>
                    <a:pt x="393" y="687"/>
                  </a:lnTo>
                  <a:lnTo>
                    <a:pt x="372" y="690"/>
                  </a:lnTo>
                  <a:lnTo>
                    <a:pt x="351" y="691"/>
                  </a:lnTo>
                  <a:lnTo>
                    <a:pt x="330" y="692"/>
                  </a:lnTo>
                  <a:lnTo>
                    <a:pt x="305" y="691"/>
                  </a:lnTo>
                  <a:lnTo>
                    <a:pt x="280" y="689"/>
                  </a:lnTo>
                  <a:lnTo>
                    <a:pt x="256" y="686"/>
                  </a:lnTo>
                  <a:lnTo>
                    <a:pt x="232" y="680"/>
                  </a:lnTo>
                  <a:lnTo>
                    <a:pt x="209" y="673"/>
                  </a:lnTo>
                  <a:lnTo>
                    <a:pt x="186" y="666"/>
                  </a:lnTo>
                  <a:lnTo>
                    <a:pt x="163" y="657"/>
                  </a:lnTo>
                  <a:lnTo>
                    <a:pt x="142" y="647"/>
                  </a:lnTo>
                  <a:lnTo>
                    <a:pt x="121" y="636"/>
                  </a:lnTo>
                  <a:lnTo>
                    <a:pt x="101" y="622"/>
                  </a:lnTo>
                  <a:lnTo>
                    <a:pt x="83" y="608"/>
                  </a:lnTo>
                  <a:lnTo>
                    <a:pt x="63" y="594"/>
                  </a:lnTo>
                  <a:lnTo>
                    <a:pt x="46" y="579"/>
                  </a:lnTo>
                  <a:lnTo>
                    <a:pt x="29" y="562"/>
                  </a:lnTo>
                  <a:lnTo>
                    <a:pt x="14" y="544"/>
                  </a:lnTo>
                  <a:lnTo>
                    <a:pt x="0" y="526"/>
                  </a:lnTo>
                  <a:lnTo>
                    <a:pt x="0" y="544"/>
                  </a:lnTo>
                  <a:lnTo>
                    <a:pt x="2" y="562"/>
                  </a:lnTo>
                  <a:lnTo>
                    <a:pt x="3" y="579"/>
                  </a:lnTo>
                  <a:lnTo>
                    <a:pt x="7" y="597"/>
                  </a:lnTo>
                  <a:lnTo>
                    <a:pt x="23" y="613"/>
                  </a:lnTo>
                  <a:lnTo>
                    <a:pt x="39" y="627"/>
                  </a:lnTo>
                  <a:lnTo>
                    <a:pt x="56" y="641"/>
                  </a:lnTo>
                  <a:lnTo>
                    <a:pt x="74" y="654"/>
                  </a:lnTo>
                  <a:lnTo>
                    <a:pt x="93" y="666"/>
                  </a:lnTo>
                  <a:lnTo>
                    <a:pt x="111" y="676"/>
                  </a:lnTo>
                  <a:lnTo>
                    <a:pt x="131" y="688"/>
                  </a:lnTo>
                  <a:lnTo>
                    <a:pt x="152" y="697"/>
                  </a:lnTo>
                  <a:lnTo>
                    <a:pt x="172" y="705"/>
                  </a:lnTo>
                  <a:lnTo>
                    <a:pt x="194" y="712"/>
                  </a:lnTo>
                  <a:lnTo>
                    <a:pt x="215" y="718"/>
                  </a:lnTo>
                  <a:lnTo>
                    <a:pt x="238" y="724"/>
                  </a:lnTo>
                  <a:lnTo>
                    <a:pt x="261" y="727"/>
                  </a:lnTo>
                  <a:lnTo>
                    <a:pt x="283" y="731"/>
                  </a:lnTo>
                  <a:lnTo>
                    <a:pt x="306" y="732"/>
                  </a:lnTo>
                  <a:lnTo>
                    <a:pt x="330" y="733"/>
                  </a:lnTo>
                  <a:lnTo>
                    <a:pt x="354" y="732"/>
                  </a:lnTo>
                  <a:lnTo>
                    <a:pt x="376" y="731"/>
                  </a:lnTo>
                  <a:lnTo>
                    <a:pt x="399" y="727"/>
                  </a:lnTo>
                  <a:lnTo>
                    <a:pt x="422" y="724"/>
                  </a:lnTo>
                  <a:lnTo>
                    <a:pt x="443" y="718"/>
                  </a:lnTo>
                  <a:lnTo>
                    <a:pt x="465" y="713"/>
                  </a:lnTo>
                  <a:lnTo>
                    <a:pt x="486" y="706"/>
                  </a:lnTo>
                  <a:lnTo>
                    <a:pt x="507" y="697"/>
                  </a:lnTo>
                  <a:lnTo>
                    <a:pt x="527" y="688"/>
                  </a:lnTo>
                  <a:lnTo>
                    <a:pt x="546" y="679"/>
                  </a:lnTo>
                  <a:lnTo>
                    <a:pt x="566" y="667"/>
                  </a:lnTo>
                  <a:lnTo>
                    <a:pt x="584" y="656"/>
                  </a:lnTo>
                  <a:lnTo>
                    <a:pt x="601" y="642"/>
                  </a:lnTo>
                  <a:lnTo>
                    <a:pt x="619" y="630"/>
                  </a:lnTo>
                  <a:lnTo>
                    <a:pt x="635" y="615"/>
                  </a:lnTo>
                  <a:lnTo>
                    <a:pt x="651" y="600"/>
                  </a:lnTo>
                  <a:lnTo>
                    <a:pt x="665" y="585"/>
                  </a:lnTo>
                  <a:lnTo>
                    <a:pt x="680" y="568"/>
                  </a:lnTo>
                  <a:lnTo>
                    <a:pt x="694" y="551"/>
                  </a:lnTo>
                  <a:lnTo>
                    <a:pt x="706" y="534"/>
                  </a:lnTo>
                  <a:lnTo>
                    <a:pt x="717" y="514"/>
                  </a:lnTo>
                  <a:lnTo>
                    <a:pt x="729" y="496"/>
                  </a:lnTo>
                  <a:lnTo>
                    <a:pt x="739" y="476"/>
                  </a:lnTo>
                  <a:lnTo>
                    <a:pt x="748" y="456"/>
                  </a:lnTo>
                  <a:lnTo>
                    <a:pt x="756" y="436"/>
                  </a:lnTo>
                  <a:lnTo>
                    <a:pt x="763" y="414"/>
                  </a:lnTo>
                  <a:lnTo>
                    <a:pt x="768" y="393"/>
                  </a:lnTo>
                  <a:lnTo>
                    <a:pt x="774" y="371"/>
                  </a:lnTo>
                  <a:lnTo>
                    <a:pt x="778" y="349"/>
                  </a:lnTo>
                  <a:lnTo>
                    <a:pt x="781" y="326"/>
                  </a:lnTo>
                  <a:lnTo>
                    <a:pt x="783" y="303"/>
                  </a:lnTo>
                  <a:lnTo>
                    <a:pt x="783" y="279"/>
                  </a:lnTo>
                  <a:close/>
                </a:path>
              </a:pathLst>
            </a:custGeom>
            <a:solidFill>
              <a:srgbClr val="A9B2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89"/>
            <p:cNvSpPr>
              <a:spLocks noChangeAspect="1"/>
            </p:cNvSpPr>
            <p:nvPr/>
          </p:nvSpPr>
          <p:spPr bwMode="auto">
            <a:xfrm>
              <a:off x="3811" y="1182"/>
              <a:ext cx="92" cy="86"/>
            </a:xfrm>
            <a:custGeom>
              <a:avLst/>
              <a:gdLst>
                <a:gd name="T0" fmla="*/ 0 w 764"/>
                <a:gd name="T1" fmla="*/ 0 h 720"/>
                <a:gd name="T2" fmla="*/ 0 w 764"/>
                <a:gd name="T3" fmla="*/ 0 h 720"/>
                <a:gd name="T4" fmla="*/ 0 w 764"/>
                <a:gd name="T5" fmla="*/ 0 h 720"/>
                <a:gd name="T6" fmla="*/ 0 w 764"/>
                <a:gd name="T7" fmla="*/ 0 h 720"/>
                <a:gd name="T8" fmla="*/ 0 w 764"/>
                <a:gd name="T9" fmla="*/ 0 h 720"/>
                <a:gd name="T10" fmla="*/ 0 w 764"/>
                <a:gd name="T11" fmla="*/ 0 h 720"/>
                <a:gd name="T12" fmla="*/ 0 w 764"/>
                <a:gd name="T13" fmla="*/ 0 h 720"/>
                <a:gd name="T14" fmla="*/ 0 w 764"/>
                <a:gd name="T15" fmla="*/ 0 h 720"/>
                <a:gd name="T16" fmla="*/ 0 w 764"/>
                <a:gd name="T17" fmla="*/ 0 h 720"/>
                <a:gd name="T18" fmla="*/ 0 w 764"/>
                <a:gd name="T19" fmla="*/ 0 h 720"/>
                <a:gd name="T20" fmla="*/ 0 w 764"/>
                <a:gd name="T21" fmla="*/ 0 h 720"/>
                <a:gd name="T22" fmla="*/ 0 w 764"/>
                <a:gd name="T23" fmla="*/ 0 h 720"/>
                <a:gd name="T24" fmla="*/ 0 w 764"/>
                <a:gd name="T25" fmla="*/ 0 h 720"/>
                <a:gd name="T26" fmla="*/ 0 w 764"/>
                <a:gd name="T27" fmla="*/ 0 h 720"/>
                <a:gd name="T28" fmla="*/ 0 w 764"/>
                <a:gd name="T29" fmla="*/ 0 h 720"/>
                <a:gd name="T30" fmla="*/ 0 w 764"/>
                <a:gd name="T31" fmla="*/ 0 h 720"/>
                <a:gd name="T32" fmla="*/ 0 w 764"/>
                <a:gd name="T33" fmla="*/ 0 h 720"/>
                <a:gd name="T34" fmla="*/ 0 w 764"/>
                <a:gd name="T35" fmla="*/ 0 h 720"/>
                <a:gd name="T36" fmla="*/ 0 w 764"/>
                <a:gd name="T37" fmla="*/ 0 h 720"/>
                <a:gd name="T38" fmla="*/ 0 w 764"/>
                <a:gd name="T39" fmla="*/ 0 h 720"/>
                <a:gd name="T40" fmla="*/ 0 w 764"/>
                <a:gd name="T41" fmla="*/ 0 h 720"/>
                <a:gd name="T42" fmla="*/ 0 w 764"/>
                <a:gd name="T43" fmla="*/ 0 h 720"/>
                <a:gd name="T44" fmla="*/ 0 w 764"/>
                <a:gd name="T45" fmla="*/ 0 h 720"/>
                <a:gd name="T46" fmla="*/ 0 w 764"/>
                <a:gd name="T47" fmla="*/ 0 h 720"/>
                <a:gd name="T48" fmla="*/ 0 w 764"/>
                <a:gd name="T49" fmla="*/ 0 h 720"/>
                <a:gd name="T50" fmla="*/ 0 w 764"/>
                <a:gd name="T51" fmla="*/ 0 h 720"/>
                <a:gd name="T52" fmla="*/ 0 w 764"/>
                <a:gd name="T53" fmla="*/ 0 h 720"/>
                <a:gd name="T54" fmla="*/ 0 w 764"/>
                <a:gd name="T55" fmla="*/ 0 h 720"/>
                <a:gd name="T56" fmla="*/ 0 w 764"/>
                <a:gd name="T57" fmla="*/ 0 h 720"/>
                <a:gd name="T58" fmla="*/ 0 w 764"/>
                <a:gd name="T59" fmla="*/ 0 h 720"/>
                <a:gd name="T60" fmla="*/ 0 w 764"/>
                <a:gd name="T61" fmla="*/ 0 h 720"/>
                <a:gd name="T62" fmla="*/ 0 w 764"/>
                <a:gd name="T63" fmla="*/ 0 h 720"/>
                <a:gd name="T64" fmla="*/ 0 w 764"/>
                <a:gd name="T65" fmla="*/ 0 h 720"/>
                <a:gd name="T66" fmla="*/ 0 w 764"/>
                <a:gd name="T67" fmla="*/ 0 h 720"/>
                <a:gd name="T68" fmla="*/ 0 w 764"/>
                <a:gd name="T69" fmla="*/ 0 h 720"/>
                <a:gd name="T70" fmla="*/ 0 w 764"/>
                <a:gd name="T71" fmla="*/ 0 h 720"/>
                <a:gd name="T72" fmla="*/ 0 w 764"/>
                <a:gd name="T73" fmla="*/ 0 h 720"/>
                <a:gd name="T74" fmla="*/ 0 w 764"/>
                <a:gd name="T75" fmla="*/ 0 h 720"/>
                <a:gd name="T76" fmla="*/ 0 w 764"/>
                <a:gd name="T77" fmla="*/ 0 h 720"/>
                <a:gd name="T78" fmla="*/ 0 w 764"/>
                <a:gd name="T79" fmla="*/ 0 h 720"/>
                <a:gd name="T80" fmla="*/ 0 w 764"/>
                <a:gd name="T81" fmla="*/ 0 h 720"/>
                <a:gd name="T82" fmla="*/ 0 w 764"/>
                <a:gd name="T83" fmla="*/ 0 h 720"/>
                <a:gd name="T84" fmla="*/ 0 w 764"/>
                <a:gd name="T85" fmla="*/ 0 h 720"/>
                <a:gd name="T86" fmla="*/ 0 w 764"/>
                <a:gd name="T87" fmla="*/ 0 h 720"/>
                <a:gd name="T88" fmla="*/ 0 w 764"/>
                <a:gd name="T89" fmla="*/ 0 h 720"/>
                <a:gd name="T90" fmla="*/ 0 w 764"/>
                <a:gd name="T91" fmla="*/ 0 h 7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64"/>
                <a:gd name="T139" fmla="*/ 0 h 720"/>
                <a:gd name="T140" fmla="*/ 764 w 764"/>
                <a:gd name="T141" fmla="*/ 720 h 7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64" h="720">
                  <a:moveTo>
                    <a:pt x="764" y="286"/>
                  </a:moveTo>
                  <a:lnTo>
                    <a:pt x="764" y="267"/>
                  </a:lnTo>
                  <a:lnTo>
                    <a:pt x="762" y="249"/>
                  </a:lnTo>
                  <a:lnTo>
                    <a:pt x="760" y="230"/>
                  </a:lnTo>
                  <a:lnTo>
                    <a:pt x="757" y="212"/>
                  </a:lnTo>
                  <a:lnTo>
                    <a:pt x="754" y="193"/>
                  </a:lnTo>
                  <a:lnTo>
                    <a:pt x="749" y="176"/>
                  </a:lnTo>
                  <a:lnTo>
                    <a:pt x="745" y="158"/>
                  </a:lnTo>
                  <a:lnTo>
                    <a:pt x="739" y="141"/>
                  </a:lnTo>
                  <a:lnTo>
                    <a:pt x="732" y="124"/>
                  </a:lnTo>
                  <a:lnTo>
                    <a:pt x="725" y="107"/>
                  </a:lnTo>
                  <a:lnTo>
                    <a:pt x="717" y="91"/>
                  </a:lnTo>
                  <a:lnTo>
                    <a:pt x="709" y="75"/>
                  </a:lnTo>
                  <a:lnTo>
                    <a:pt x="700" y="61"/>
                  </a:lnTo>
                  <a:lnTo>
                    <a:pt x="690" y="46"/>
                  </a:lnTo>
                  <a:lnTo>
                    <a:pt x="680" y="31"/>
                  </a:lnTo>
                  <a:lnTo>
                    <a:pt x="670" y="17"/>
                  </a:lnTo>
                  <a:lnTo>
                    <a:pt x="652" y="12"/>
                  </a:lnTo>
                  <a:lnTo>
                    <a:pt x="635" y="7"/>
                  </a:lnTo>
                  <a:lnTo>
                    <a:pt x="616" y="3"/>
                  </a:lnTo>
                  <a:lnTo>
                    <a:pt x="598" y="0"/>
                  </a:lnTo>
                  <a:lnTo>
                    <a:pt x="612" y="14"/>
                  </a:lnTo>
                  <a:lnTo>
                    <a:pt x="626" y="28"/>
                  </a:lnTo>
                  <a:lnTo>
                    <a:pt x="638" y="44"/>
                  </a:lnTo>
                  <a:lnTo>
                    <a:pt x="649" y="58"/>
                  </a:lnTo>
                  <a:lnTo>
                    <a:pt x="661" y="75"/>
                  </a:lnTo>
                  <a:lnTo>
                    <a:pt x="671" y="93"/>
                  </a:lnTo>
                  <a:lnTo>
                    <a:pt x="680" y="110"/>
                  </a:lnTo>
                  <a:lnTo>
                    <a:pt x="689" y="128"/>
                  </a:lnTo>
                  <a:lnTo>
                    <a:pt x="697" y="146"/>
                  </a:lnTo>
                  <a:lnTo>
                    <a:pt x="704" y="165"/>
                  </a:lnTo>
                  <a:lnTo>
                    <a:pt x="709" y="184"/>
                  </a:lnTo>
                  <a:lnTo>
                    <a:pt x="714" y="204"/>
                  </a:lnTo>
                  <a:lnTo>
                    <a:pt x="717" y="224"/>
                  </a:lnTo>
                  <a:lnTo>
                    <a:pt x="721" y="245"/>
                  </a:lnTo>
                  <a:lnTo>
                    <a:pt x="722" y="266"/>
                  </a:lnTo>
                  <a:lnTo>
                    <a:pt x="723" y="286"/>
                  </a:lnTo>
                  <a:lnTo>
                    <a:pt x="722" y="307"/>
                  </a:lnTo>
                  <a:lnTo>
                    <a:pt x="721" y="326"/>
                  </a:lnTo>
                  <a:lnTo>
                    <a:pt x="718" y="347"/>
                  </a:lnTo>
                  <a:lnTo>
                    <a:pt x="715" y="366"/>
                  </a:lnTo>
                  <a:lnTo>
                    <a:pt x="711" y="384"/>
                  </a:lnTo>
                  <a:lnTo>
                    <a:pt x="705" y="403"/>
                  </a:lnTo>
                  <a:lnTo>
                    <a:pt x="699" y="421"/>
                  </a:lnTo>
                  <a:lnTo>
                    <a:pt x="691" y="438"/>
                  </a:lnTo>
                  <a:lnTo>
                    <a:pt x="683" y="457"/>
                  </a:lnTo>
                  <a:lnTo>
                    <a:pt x="675" y="474"/>
                  </a:lnTo>
                  <a:lnTo>
                    <a:pt x="665" y="489"/>
                  </a:lnTo>
                  <a:lnTo>
                    <a:pt x="656" y="505"/>
                  </a:lnTo>
                  <a:lnTo>
                    <a:pt x="645" y="521"/>
                  </a:lnTo>
                  <a:lnTo>
                    <a:pt x="633" y="536"/>
                  </a:lnTo>
                  <a:lnTo>
                    <a:pt x="621" y="550"/>
                  </a:lnTo>
                  <a:lnTo>
                    <a:pt x="607" y="563"/>
                  </a:lnTo>
                  <a:lnTo>
                    <a:pt x="594" y="577"/>
                  </a:lnTo>
                  <a:lnTo>
                    <a:pt x="580" y="589"/>
                  </a:lnTo>
                  <a:lnTo>
                    <a:pt x="565" y="601"/>
                  </a:lnTo>
                  <a:lnTo>
                    <a:pt x="550" y="611"/>
                  </a:lnTo>
                  <a:lnTo>
                    <a:pt x="534" y="621"/>
                  </a:lnTo>
                  <a:lnTo>
                    <a:pt x="518" y="631"/>
                  </a:lnTo>
                  <a:lnTo>
                    <a:pt x="501" y="639"/>
                  </a:lnTo>
                  <a:lnTo>
                    <a:pt x="484" y="647"/>
                  </a:lnTo>
                  <a:lnTo>
                    <a:pt x="466" y="654"/>
                  </a:lnTo>
                  <a:lnTo>
                    <a:pt x="448" y="661"/>
                  </a:lnTo>
                  <a:lnTo>
                    <a:pt x="428" y="666"/>
                  </a:lnTo>
                  <a:lnTo>
                    <a:pt x="410" y="670"/>
                  </a:lnTo>
                  <a:lnTo>
                    <a:pt x="391" y="673"/>
                  </a:lnTo>
                  <a:lnTo>
                    <a:pt x="372" y="677"/>
                  </a:lnTo>
                  <a:lnTo>
                    <a:pt x="351" y="678"/>
                  </a:lnTo>
                  <a:lnTo>
                    <a:pt x="331" y="678"/>
                  </a:lnTo>
                  <a:lnTo>
                    <a:pt x="305" y="678"/>
                  </a:lnTo>
                  <a:lnTo>
                    <a:pt x="280" y="674"/>
                  </a:lnTo>
                  <a:lnTo>
                    <a:pt x="255" y="671"/>
                  </a:lnTo>
                  <a:lnTo>
                    <a:pt x="231" y="665"/>
                  </a:lnTo>
                  <a:lnTo>
                    <a:pt x="207" y="659"/>
                  </a:lnTo>
                  <a:lnTo>
                    <a:pt x="183" y="649"/>
                  </a:lnTo>
                  <a:lnTo>
                    <a:pt x="162" y="639"/>
                  </a:lnTo>
                  <a:lnTo>
                    <a:pt x="139" y="628"/>
                  </a:lnTo>
                  <a:lnTo>
                    <a:pt x="119" y="615"/>
                  </a:lnTo>
                  <a:lnTo>
                    <a:pt x="100" y="602"/>
                  </a:lnTo>
                  <a:lnTo>
                    <a:pt x="80" y="587"/>
                  </a:lnTo>
                  <a:lnTo>
                    <a:pt x="62" y="571"/>
                  </a:lnTo>
                  <a:lnTo>
                    <a:pt x="45" y="554"/>
                  </a:lnTo>
                  <a:lnTo>
                    <a:pt x="29" y="536"/>
                  </a:lnTo>
                  <a:lnTo>
                    <a:pt x="15" y="517"/>
                  </a:lnTo>
                  <a:lnTo>
                    <a:pt x="1" y="496"/>
                  </a:lnTo>
                  <a:lnTo>
                    <a:pt x="0" y="507"/>
                  </a:lnTo>
                  <a:lnTo>
                    <a:pt x="0" y="517"/>
                  </a:lnTo>
                  <a:lnTo>
                    <a:pt x="0" y="529"/>
                  </a:lnTo>
                  <a:lnTo>
                    <a:pt x="1" y="543"/>
                  </a:lnTo>
                  <a:lnTo>
                    <a:pt x="2" y="555"/>
                  </a:lnTo>
                  <a:lnTo>
                    <a:pt x="3" y="569"/>
                  </a:lnTo>
                  <a:lnTo>
                    <a:pt x="18" y="585"/>
                  </a:lnTo>
                  <a:lnTo>
                    <a:pt x="34" y="602"/>
                  </a:lnTo>
                  <a:lnTo>
                    <a:pt x="51" y="617"/>
                  </a:lnTo>
                  <a:lnTo>
                    <a:pt x="69" y="631"/>
                  </a:lnTo>
                  <a:lnTo>
                    <a:pt x="87" y="645"/>
                  </a:lnTo>
                  <a:lnTo>
                    <a:pt x="106" y="657"/>
                  </a:lnTo>
                  <a:lnTo>
                    <a:pt x="127" y="669"/>
                  </a:lnTo>
                  <a:lnTo>
                    <a:pt x="147" y="679"/>
                  </a:lnTo>
                  <a:lnTo>
                    <a:pt x="169" y="688"/>
                  </a:lnTo>
                  <a:lnTo>
                    <a:pt x="190" y="696"/>
                  </a:lnTo>
                  <a:lnTo>
                    <a:pt x="213" y="703"/>
                  </a:lnTo>
                  <a:lnTo>
                    <a:pt x="236" y="708"/>
                  </a:lnTo>
                  <a:lnTo>
                    <a:pt x="258" y="713"/>
                  </a:lnTo>
                  <a:lnTo>
                    <a:pt x="282" y="716"/>
                  </a:lnTo>
                  <a:lnTo>
                    <a:pt x="307" y="719"/>
                  </a:lnTo>
                  <a:lnTo>
                    <a:pt x="331" y="720"/>
                  </a:lnTo>
                  <a:lnTo>
                    <a:pt x="354" y="719"/>
                  </a:lnTo>
                  <a:lnTo>
                    <a:pt x="375" y="717"/>
                  </a:lnTo>
                  <a:lnTo>
                    <a:pt x="397" y="714"/>
                  </a:lnTo>
                  <a:lnTo>
                    <a:pt x="418" y="711"/>
                  </a:lnTo>
                  <a:lnTo>
                    <a:pt x="440" y="706"/>
                  </a:lnTo>
                  <a:lnTo>
                    <a:pt x="460" y="700"/>
                  </a:lnTo>
                  <a:lnTo>
                    <a:pt x="479" y="694"/>
                  </a:lnTo>
                  <a:lnTo>
                    <a:pt x="500" y="686"/>
                  </a:lnTo>
                  <a:lnTo>
                    <a:pt x="519" y="677"/>
                  </a:lnTo>
                  <a:lnTo>
                    <a:pt x="537" y="668"/>
                  </a:lnTo>
                  <a:lnTo>
                    <a:pt x="555" y="656"/>
                  </a:lnTo>
                  <a:lnTo>
                    <a:pt x="573" y="646"/>
                  </a:lnTo>
                  <a:lnTo>
                    <a:pt x="590" y="634"/>
                  </a:lnTo>
                  <a:lnTo>
                    <a:pt x="606" y="621"/>
                  </a:lnTo>
                  <a:lnTo>
                    <a:pt x="622" y="607"/>
                  </a:lnTo>
                  <a:lnTo>
                    <a:pt x="637" y="593"/>
                  </a:lnTo>
                  <a:lnTo>
                    <a:pt x="652" y="578"/>
                  </a:lnTo>
                  <a:lnTo>
                    <a:pt x="665" y="562"/>
                  </a:lnTo>
                  <a:lnTo>
                    <a:pt x="678" y="545"/>
                  </a:lnTo>
                  <a:lnTo>
                    <a:pt x="690" y="528"/>
                  </a:lnTo>
                  <a:lnTo>
                    <a:pt x="701" y="511"/>
                  </a:lnTo>
                  <a:lnTo>
                    <a:pt x="712" y="493"/>
                  </a:lnTo>
                  <a:lnTo>
                    <a:pt x="721" y="475"/>
                  </a:lnTo>
                  <a:lnTo>
                    <a:pt x="730" y="455"/>
                  </a:lnTo>
                  <a:lnTo>
                    <a:pt x="738" y="435"/>
                  </a:lnTo>
                  <a:lnTo>
                    <a:pt x="745" y="416"/>
                  </a:lnTo>
                  <a:lnTo>
                    <a:pt x="750" y="394"/>
                  </a:lnTo>
                  <a:lnTo>
                    <a:pt x="755" y="374"/>
                  </a:lnTo>
                  <a:lnTo>
                    <a:pt x="758" y="352"/>
                  </a:lnTo>
                  <a:lnTo>
                    <a:pt x="762" y="331"/>
                  </a:lnTo>
                  <a:lnTo>
                    <a:pt x="763" y="309"/>
                  </a:lnTo>
                  <a:lnTo>
                    <a:pt x="764" y="286"/>
                  </a:lnTo>
                  <a:close/>
                </a:path>
              </a:pathLst>
            </a:custGeom>
            <a:solidFill>
              <a:srgbClr val="ACB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90"/>
            <p:cNvSpPr>
              <a:spLocks noChangeAspect="1"/>
            </p:cNvSpPr>
            <p:nvPr/>
          </p:nvSpPr>
          <p:spPr bwMode="auto">
            <a:xfrm>
              <a:off x="3811" y="1180"/>
              <a:ext cx="90" cy="85"/>
            </a:xfrm>
            <a:custGeom>
              <a:avLst/>
              <a:gdLst>
                <a:gd name="T0" fmla="*/ 0 w 743"/>
                <a:gd name="T1" fmla="*/ 0 h 704"/>
                <a:gd name="T2" fmla="*/ 0 w 743"/>
                <a:gd name="T3" fmla="*/ 0 h 704"/>
                <a:gd name="T4" fmla="*/ 0 w 743"/>
                <a:gd name="T5" fmla="*/ 0 h 704"/>
                <a:gd name="T6" fmla="*/ 0 w 743"/>
                <a:gd name="T7" fmla="*/ 0 h 704"/>
                <a:gd name="T8" fmla="*/ 0 w 743"/>
                <a:gd name="T9" fmla="*/ 0 h 704"/>
                <a:gd name="T10" fmla="*/ 0 w 743"/>
                <a:gd name="T11" fmla="*/ 0 h 704"/>
                <a:gd name="T12" fmla="*/ 0 w 743"/>
                <a:gd name="T13" fmla="*/ 0 h 704"/>
                <a:gd name="T14" fmla="*/ 0 w 743"/>
                <a:gd name="T15" fmla="*/ 0 h 704"/>
                <a:gd name="T16" fmla="*/ 0 w 743"/>
                <a:gd name="T17" fmla="*/ 0 h 704"/>
                <a:gd name="T18" fmla="*/ 0 w 743"/>
                <a:gd name="T19" fmla="*/ 0 h 704"/>
                <a:gd name="T20" fmla="*/ 0 w 743"/>
                <a:gd name="T21" fmla="*/ 0 h 704"/>
                <a:gd name="T22" fmla="*/ 0 w 743"/>
                <a:gd name="T23" fmla="*/ 0 h 704"/>
                <a:gd name="T24" fmla="*/ 0 w 743"/>
                <a:gd name="T25" fmla="*/ 0 h 704"/>
                <a:gd name="T26" fmla="*/ 0 w 743"/>
                <a:gd name="T27" fmla="*/ 0 h 704"/>
                <a:gd name="T28" fmla="*/ 0 w 743"/>
                <a:gd name="T29" fmla="*/ 0 h 704"/>
                <a:gd name="T30" fmla="*/ 0 w 743"/>
                <a:gd name="T31" fmla="*/ 0 h 704"/>
                <a:gd name="T32" fmla="*/ 0 w 743"/>
                <a:gd name="T33" fmla="*/ 0 h 704"/>
                <a:gd name="T34" fmla="*/ 0 w 743"/>
                <a:gd name="T35" fmla="*/ 0 h 704"/>
                <a:gd name="T36" fmla="*/ 0 w 743"/>
                <a:gd name="T37" fmla="*/ 0 h 704"/>
                <a:gd name="T38" fmla="*/ 0 w 743"/>
                <a:gd name="T39" fmla="*/ 0 h 704"/>
                <a:gd name="T40" fmla="*/ 0 w 743"/>
                <a:gd name="T41" fmla="*/ 0 h 704"/>
                <a:gd name="T42" fmla="*/ 0 w 743"/>
                <a:gd name="T43" fmla="*/ 0 h 704"/>
                <a:gd name="T44" fmla="*/ 0 w 743"/>
                <a:gd name="T45" fmla="*/ 0 h 704"/>
                <a:gd name="T46" fmla="*/ 0 w 743"/>
                <a:gd name="T47" fmla="*/ 0 h 704"/>
                <a:gd name="T48" fmla="*/ 0 w 743"/>
                <a:gd name="T49" fmla="*/ 0 h 704"/>
                <a:gd name="T50" fmla="*/ 0 w 743"/>
                <a:gd name="T51" fmla="*/ 0 h 704"/>
                <a:gd name="T52" fmla="*/ 0 w 743"/>
                <a:gd name="T53" fmla="*/ 0 h 704"/>
                <a:gd name="T54" fmla="*/ 0 w 743"/>
                <a:gd name="T55" fmla="*/ 0 h 704"/>
                <a:gd name="T56" fmla="*/ 0 w 743"/>
                <a:gd name="T57" fmla="*/ 0 h 704"/>
                <a:gd name="T58" fmla="*/ 0 w 743"/>
                <a:gd name="T59" fmla="*/ 0 h 704"/>
                <a:gd name="T60" fmla="*/ 0 w 743"/>
                <a:gd name="T61" fmla="*/ 0 h 704"/>
                <a:gd name="T62" fmla="*/ 0 w 743"/>
                <a:gd name="T63" fmla="*/ 0 h 704"/>
                <a:gd name="T64" fmla="*/ 0 w 743"/>
                <a:gd name="T65" fmla="*/ 0 h 704"/>
                <a:gd name="T66" fmla="*/ 0 w 743"/>
                <a:gd name="T67" fmla="*/ 0 h 704"/>
                <a:gd name="T68" fmla="*/ 0 w 743"/>
                <a:gd name="T69" fmla="*/ 0 h 704"/>
                <a:gd name="T70" fmla="*/ 0 w 743"/>
                <a:gd name="T71" fmla="*/ 0 h 704"/>
                <a:gd name="T72" fmla="*/ 0 w 743"/>
                <a:gd name="T73" fmla="*/ 0 h 704"/>
                <a:gd name="T74" fmla="*/ 0 w 743"/>
                <a:gd name="T75" fmla="*/ 0 h 704"/>
                <a:gd name="T76" fmla="*/ 0 w 743"/>
                <a:gd name="T77" fmla="*/ 0 h 704"/>
                <a:gd name="T78" fmla="*/ 0 w 743"/>
                <a:gd name="T79" fmla="*/ 0 h 704"/>
                <a:gd name="T80" fmla="*/ 0 w 743"/>
                <a:gd name="T81" fmla="*/ 0 h 704"/>
                <a:gd name="T82" fmla="*/ 0 w 743"/>
                <a:gd name="T83" fmla="*/ 0 h 704"/>
                <a:gd name="T84" fmla="*/ 0 w 743"/>
                <a:gd name="T85" fmla="*/ 0 h 704"/>
                <a:gd name="T86" fmla="*/ 0 w 743"/>
                <a:gd name="T87" fmla="*/ 0 h 704"/>
                <a:gd name="T88" fmla="*/ 0 w 743"/>
                <a:gd name="T89" fmla="*/ 0 h 704"/>
                <a:gd name="T90" fmla="*/ 0 w 743"/>
                <a:gd name="T91" fmla="*/ 0 h 7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43"/>
                <a:gd name="T139" fmla="*/ 0 h 704"/>
                <a:gd name="T140" fmla="*/ 743 w 743"/>
                <a:gd name="T141" fmla="*/ 704 h 7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43" h="704">
                  <a:moveTo>
                    <a:pt x="743" y="291"/>
                  </a:moveTo>
                  <a:lnTo>
                    <a:pt x="742" y="271"/>
                  </a:lnTo>
                  <a:lnTo>
                    <a:pt x="741" y="252"/>
                  </a:lnTo>
                  <a:lnTo>
                    <a:pt x="739" y="232"/>
                  </a:lnTo>
                  <a:lnTo>
                    <a:pt x="735" y="213"/>
                  </a:lnTo>
                  <a:lnTo>
                    <a:pt x="731" y="194"/>
                  </a:lnTo>
                  <a:lnTo>
                    <a:pt x="726" y="175"/>
                  </a:lnTo>
                  <a:lnTo>
                    <a:pt x="721" y="156"/>
                  </a:lnTo>
                  <a:lnTo>
                    <a:pt x="714" y="139"/>
                  </a:lnTo>
                  <a:lnTo>
                    <a:pt x="706" y="121"/>
                  </a:lnTo>
                  <a:lnTo>
                    <a:pt x="698" y="104"/>
                  </a:lnTo>
                  <a:lnTo>
                    <a:pt x="689" y="87"/>
                  </a:lnTo>
                  <a:lnTo>
                    <a:pt x="680" y="71"/>
                  </a:lnTo>
                  <a:lnTo>
                    <a:pt x="669" y="56"/>
                  </a:lnTo>
                  <a:lnTo>
                    <a:pt x="658" y="41"/>
                  </a:lnTo>
                  <a:lnTo>
                    <a:pt x="646" y="26"/>
                  </a:lnTo>
                  <a:lnTo>
                    <a:pt x="633" y="12"/>
                  </a:lnTo>
                  <a:lnTo>
                    <a:pt x="616" y="8"/>
                  </a:lnTo>
                  <a:lnTo>
                    <a:pt x="598" y="5"/>
                  </a:lnTo>
                  <a:lnTo>
                    <a:pt x="579" y="2"/>
                  </a:lnTo>
                  <a:lnTo>
                    <a:pt x="561" y="0"/>
                  </a:lnTo>
                  <a:lnTo>
                    <a:pt x="577" y="14"/>
                  </a:lnTo>
                  <a:lnTo>
                    <a:pt x="592" y="27"/>
                  </a:lnTo>
                  <a:lnTo>
                    <a:pt x="606" y="43"/>
                  </a:lnTo>
                  <a:lnTo>
                    <a:pt x="619" y="58"/>
                  </a:lnTo>
                  <a:lnTo>
                    <a:pt x="631" y="75"/>
                  </a:lnTo>
                  <a:lnTo>
                    <a:pt x="644" y="92"/>
                  </a:lnTo>
                  <a:lnTo>
                    <a:pt x="654" y="109"/>
                  </a:lnTo>
                  <a:lnTo>
                    <a:pt x="664" y="127"/>
                  </a:lnTo>
                  <a:lnTo>
                    <a:pt x="672" y="146"/>
                  </a:lnTo>
                  <a:lnTo>
                    <a:pt x="680" y="166"/>
                  </a:lnTo>
                  <a:lnTo>
                    <a:pt x="687" y="186"/>
                  </a:lnTo>
                  <a:lnTo>
                    <a:pt x="692" y="206"/>
                  </a:lnTo>
                  <a:lnTo>
                    <a:pt x="696" y="227"/>
                  </a:lnTo>
                  <a:lnTo>
                    <a:pt x="699" y="248"/>
                  </a:lnTo>
                  <a:lnTo>
                    <a:pt x="701" y="270"/>
                  </a:lnTo>
                  <a:lnTo>
                    <a:pt x="701" y="291"/>
                  </a:lnTo>
                  <a:lnTo>
                    <a:pt x="701" y="311"/>
                  </a:lnTo>
                  <a:lnTo>
                    <a:pt x="700" y="330"/>
                  </a:lnTo>
                  <a:lnTo>
                    <a:pt x="698" y="348"/>
                  </a:lnTo>
                  <a:lnTo>
                    <a:pt x="695" y="366"/>
                  </a:lnTo>
                  <a:lnTo>
                    <a:pt x="690" y="384"/>
                  </a:lnTo>
                  <a:lnTo>
                    <a:pt x="686" y="401"/>
                  </a:lnTo>
                  <a:lnTo>
                    <a:pt x="680" y="420"/>
                  </a:lnTo>
                  <a:lnTo>
                    <a:pt x="673" y="436"/>
                  </a:lnTo>
                  <a:lnTo>
                    <a:pt x="665" y="453"/>
                  </a:lnTo>
                  <a:lnTo>
                    <a:pt x="657" y="468"/>
                  </a:lnTo>
                  <a:lnTo>
                    <a:pt x="648" y="484"/>
                  </a:lnTo>
                  <a:lnTo>
                    <a:pt x="639" y="499"/>
                  </a:lnTo>
                  <a:lnTo>
                    <a:pt x="628" y="514"/>
                  </a:lnTo>
                  <a:lnTo>
                    <a:pt x="618" y="527"/>
                  </a:lnTo>
                  <a:lnTo>
                    <a:pt x="605" y="541"/>
                  </a:lnTo>
                  <a:lnTo>
                    <a:pt x="594" y="553"/>
                  </a:lnTo>
                  <a:lnTo>
                    <a:pt x="580" y="566"/>
                  </a:lnTo>
                  <a:lnTo>
                    <a:pt x="567" y="578"/>
                  </a:lnTo>
                  <a:lnTo>
                    <a:pt x="553" y="589"/>
                  </a:lnTo>
                  <a:lnTo>
                    <a:pt x="538" y="599"/>
                  </a:lnTo>
                  <a:lnTo>
                    <a:pt x="524" y="609"/>
                  </a:lnTo>
                  <a:lnTo>
                    <a:pt x="508" y="618"/>
                  </a:lnTo>
                  <a:lnTo>
                    <a:pt x="492" y="626"/>
                  </a:lnTo>
                  <a:lnTo>
                    <a:pt x="476" y="634"/>
                  </a:lnTo>
                  <a:lnTo>
                    <a:pt x="459" y="640"/>
                  </a:lnTo>
                  <a:lnTo>
                    <a:pt x="441" y="646"/>
                  </a:lnTo>
                  <a:lnTo>
                    <a:pt x="424" y="651"/>
                  </a:lnTo>
                  <a:lnTo>
                    <a:pt x="406" y="656"/>
                  </a:lnTo>
                  <a:lnTo>
                    <a:pt x="388" y="658"/>
                  </a:lnTo>
                  <a:lnTo>
                    <a:pt x="369" y="661"/>
                  </a:lnTo>
                  <a:lnTo>
                    <a:pt x="350" y="662"/>
                  </a:lnTo>
                  <a:lnTo>
                    <a:pt x="331" y="662"/>
                  </a:lnTo>
                  <a:lnTo>
                    <a:pt x="305" y="661"/>
                  </a:lnTo>
                  <a:lnTo>
                    <a:pt x="279" y="659"/>
                  </a:lnTo>
                  <a:lnTo>
                    <a:pt x="254" y="654"/>
                  </a:lnTo>
                  <a:lnTo>
                    <a:pt x="229" y="649"/>
                  </a:lnTo>
                  <a:lnTo>
                    <a:pt x="205" y="641"/>
                  </a:lnTo>
                  <a:lnTo>
                    <a:pt x="181" y="631"/>
                  </a:lnTo>
                  <a:lnTo>
                    <a:pt x="159" y="620"/>
                  </a:lnTo>
                  <a:lnTo>
                    <a:pt x="137" y="608"/>
                  </a:lnTo>
                  <a:lnTo>
                    <a:pt x="117" y="594"/>
                  </a:lnTo>
                  <a:lnTo>
                    <a:pt x="97" y="580"/>
                  </a:lnTo>
                  <a:lnTo>
                    <a:pt x="78" y="563"/>
                  </a:lnTo>
                  <a:lnTo>
                    <a:pt x="61" y="546"/>
                  </a:lnTo>
                  <a:lnTo>
                    <a:pt x="44" y="527"/>
                  </a:lnTo>
                  <a:lnTo>
                    <a:pt x="29" y="507"/>
                  </a:lnTo>
                  <a:lnTo>
                    <a:pt x="16" y="487"/>
                  </a:lnTo>
                  <a:lnTo>
                    <a:pt x="3" y="465"/>
                  </a:lnTo>
                  <a:lnTo>
                    <a:pt x="2" y="479"/>
                  </a:lnTo>
                  <a:lnTo>
                    <a:pt x="1" y="493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0" y="530"/>
                  </a:lnTo>
                  <a:lnTo>
                    <a:pt x="1" y="538"/>
                  </a:lnTo>
                  <a:lnTo>
                    <a:pt x="15" y="556"/>
                  </a:lnTo>
                  <a:lnTo>
                    <a:pt x="30" y="574"/>
                  </a:lnTo>
                  <a:lnTo>
                    <a:pt x="47" y="591"/>
                  </a:lnTo>
                  <a:lnTo>
                    <a:pt x="64" y="606"/>
                  </a:lnTo>
                  <a:lnTo>
                    <a:pt x="84" y="620"/>
                  </a:lnTo>
                  <a:lnTo>
                    <a:pt x="102" y="634"/>
                  </a:lnTo>
                  <a:lnTo>
                    <a:pt x="122" y="648"/>
                  </a:lnTo>
                  <a:lnTo>
                    <a:pt x="143" y="659"/>
                  </a:lnTo>
                  <a:lnTo>
                    <a:pt x="164" y="669"/>
                  </a:lnTo>
                  <a:lnTo>
                    <a:pt x="187" y="678"/>
                  </a:lnTo>
                  <a:lnTo>
                    <a:pt x="210" y="685"/>
                  </a:lnTo>
                  <a:lnTo>
                    <a:pt x="233" y="692"/>
                  </a:lnTo>
                  <a:lnTo>
                    <a:pt x="257" y="698"/>
                  </a:lnTo>
                  <a:lnTo>
                    <a:pt x="281" y="701"/>
                  </a:lnTo>
                  <a:lnTo>
                    <a:pt x="306" y="703"/>
                  </a:lnTo>
                  <a:lnTo>
                    <a:pt x="331" y="704"/>
                  </a:lnTo>
                  <a:lnTo>
                    <a:pt x="352" y="703"/>
                  </a:lnTo>
                  <a:lnTo>
                    <a:pt x="373" y="702"/>
                  </a:lnTo>
                  <a:lnTo>
                    <a:pt x="394" y="699"/>
                  </a:lnTo>
                  <a:lnTo>
                    <a:pt x="414" y="695"/>
                  </a:lnTo>
                  <a:lnTo>
                    <a:pt x="434" y="691"/>
                  </a:lnTo>
                  <a:lnTo>
                    <a:pt x="453" y="685"/>
                  </a:lnTo>
                  <a:lnTo>
                    <a:pt x="473" y="679"/>
                  </a:lnTo>
                  <a:lnTo>
                    <a:pt x="492" y="671"/>
                  </a:lnTo>
                  <a:lnTo>
                    <a:pt x="510" y="664"/>
                  </a:lnTo>
                  <a:lnTo>
                    <a:pt x="527" y="654"/>
                  </a:lnTo>
                  <a:lnTo>
                    <a:pt x="545" y="644"/>
                  </a:lnTo>
                  <a:lnTo>
                    <a:pt x="561" y="633"/>
                  </a:lnTo>
                  <a:lnTo>
                    <a:pt x="578" y="622"/>
                  </a:lnTo>
                  <a:lnTo>
                    <a:pt x="593" y="610"/>
                  </a:lnTo>
                  <a:lnTo>
                    <a:pt x="609" y="597"/>
                  </a:lnTo>
                  <a:lnTo>
                    <a:pt x="622" y="583"/>
                  </a:lnTo>
                  <a:lnTo>
                    <a:pt x="636" y="568"/>
                  </a:lnTo>
                  <a:lnTo>
                    <a:pt x="649" y="553"/>
                  </a:lnTo>
                  <a:lnTo>
                    <a:pt x="661" y="539"/>
                  </a:lnTo>
                  <a:lnTo>
                    <a:pt x="673" y="522"/>
                  </a:lnTo>
                  <a:lnTo>
                    <a:pt x="683" y="506"/>
                  </a:lnTo>
                  <a:lnTo>
                    <a:pt x="694" y="488"/>
                  </a:lnTo>
                  <a:lnTo>
                    <a:pt x="703" y="471"/>
                  </a:lnTo>
                  <a:lnTo>
                    <a:pt x="711" y="453"/>
                  </a:lnTo>
                  <a:lnTo>
                    <a:pt x="718" y="433"/>
                  </a:lnTo>
                  <a:lnTo>
                    <a:pt x="724" y="414"/>
                  </a:lnTo>
                  <a:lnTo>
                    <a:pt x="730" y="395"/>
                  </a:lnTo>
                  <a:lnTo>
                    <a:pt x="734" y="374"/>
                  </a:lnTo>
                  <a:lnTo>
                    <a:pt x="738" y="354"/>
                  </a:lnTo>
                  <a:lnTo>
                    <a:pt x="741" y="333"/>
                  </a:lnTo>
                  <a:lnTo>
                    <a:pt x="742" y="313"/>
                  </a:lnTo>
                  <a:lnTo>
                    <a:pt x="743" y="291"/>
                  </a:lnTo>
                  <a:close/>
                </a:path>
              </a:pathLst>
            </a:custGeom>
            <a:solidFill>
              <a:srgbClr val="AFB8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91"/>
            <p:cNvSpPr>
              <a:spLocks noChangeAspect="1"/>
            </p:cNvSpPr>
            <p:nvPr/>
          </p:nvSpPr>
          <p:spPr bwMode="auto">
            <a:xfrm>
              <a:off x="3811" y="1180"/>
              <a:ext cx="87" cy="83"/>
            </a:xfrm>
            <a:custGeom>
              <a:avLst/>
              <a:gdLst>
                <a:gd name="T0" fmla="*/ 0 w 722"/>
                <a:gd name="T1" fmla="*/ 0 h 684"/>
                <a:gd name="T2" fmla="*/ 0 w 722"/>
                <a:gd name="T3" fmla="*/ 0 h 684"/>
                <a:gd name="T4" fmla="*/ 0 w 722"/>
                <a:gd name="T5" fmla="*/ 0 h 684"/>
                <a:gd name="T6" fmla="*/ 0 w 722"/>
                <a:gd name="T7" fmla="*/ 0 h 684"/>
                <a:gd name="T8" fmla="*/ 0 w 722"/>
                <a:gd name="T9" fmla="*/ 0 h 684"/>
                <a:gd name="T10" fmla="*/ 0 w 722"/>
                <a:gd name="T11" fmla="*/ 0 h 684"/>
                <a:gd name="T12" fmla="*/ 0 w 722"/>
                <a:gd name="T13" fmla="*/ 0 h 684"/>
                <a:gd name="T14" fmla="*/ 0 w 722"/>
                <a:gd name="T15" fmla="*/ 0 h 684"/>
                <a:gd name="T16" fmla="*/ 0 w 722"/>
                <a:gd name="T17" fmla="*/ 0 h 684"/>
                <a:gd name="T18" fmla="*/ 0 w 722"/>
                <a:gd name="T19" fmla="*/ 0 h 684"/>
                <a:gd name="T20" fmla="*/ 0 w 722"/>
                <a:gd name="T21" fmla="*/ 0 h 684"/>
                <a:gd name="T22" fmla="*/ 0 w 722"/>
                <a:gd name="T23" fmla="*/ 0 h 684"/>
                <a:gd name="T24" fmla="*/ 0 w 722"/>
                <a:gd name="T25" fmla="*/ 0 h 684"/>
                <a:gd name="T26" fmla="*/ 0 w 722"/>
                <a:gd name="T27" fmla="*/ 0 h 684"/>
                <a:gd name="T28" fmla="*/ 0 w 722"/>
                <a:gd name="T29" fmla="*/ 0 h 684"/>
                <a:gd name="T30" fmla="*/ 0 w 722"/>
                <a:gd name="T31" fmla="*/ 0 h 684"/>
                <a:gd name="T32" fmla="*/ 0 w 722"/>
                <a:gd name="T33" fmla="*/ 0 h 684"/>
                <a:gd name="T34" fmla="*/ 0 w 722"/>
                <a:gd name="T35" fmla="*/ 0 h 684"/>
                <a:gd name="T36" fmla="*/ 0 w 722"/>
                <a:gd name="T37" fmla="*/ 0 h 684"/>
                <a:gd name="T38" fmla="*/ 0 w 722"/>
                <a:gd name="T39" fmla="*/ 0 h 684"/>
                <a:gd name="T40" fmla="*/ 0 w 722"/>
                <a:gd name="T41" fmla="*/ 0 h 684"/>
                <a:gd name="T42" fmla="*/ 0 w 722"/>
                <a:gd name="T43" fmla="*/ 0 h 684"/>
                <a:gd name="T44" fmla="*/ 0 w 722"/>
                <a:gd name="T45" fmla="*/ 0 h 684"/>
                <a:gd name="T46" fmla="*/ 0 w 722"/>
                <a:gd name="T47" fmla="*/ 0 h 684"/>
                <a:gd name="T48" fmla="*/ 0 w 722"/>
                <a:gd name="T49" fmla="*/ 0 h 684"/>
                <a:gd name="T50" fmla="*/ 0 w 722"/>
                <a:gd name="T51" fmla="*/ 0 h 684"/>
                <a:gd name="T52" fmla="*/ 0 w 722"/>
                <a:gd name="T53" fmla="*/ 0 h 684"/>
                <a:gd name="T54" fmla="*/ 0 w 722"/>
                <a:gd name="T55" fmla="*/ 0 h 684"/>
                <a:gd name="T56" fmla="*/ 0 w 722"/>
                <a:gd name="T57" fmla="*/ 0 h 684"/>
                <a:gd name="T58" fmla="*/ 0 w 722"/>
                <a:gd name="T59" fmla="*/ 0 h 684"/>
                <a:gd name="T60" fmla="*/ 0 w 722"/>
                <a:gd name="T61" fmla="*/ 0 h 684"/>
                <a:gd name="T62" fmla="*/ 0 w 722"/>
                <a:gd name="T63" fmla="*/ 0 h 684"/>
                <a:gd name="T64" fmla="*/ 0 w 722"/>
                <a:gd name="T65" fmla="*/ 0 h 684"/>
                <a:gd name="T66" fmla="*/ 0 w 722"/>
                <a:gd name="T67" fmla="*/ 0 h 684"/>
                <a:gd name="T68" fmla="*/ 0 w 722"/>
                <a:gd name="T69" fmla="*/ 0 h 684"/>
                <a:gd name="T70" fmla="*/ 0 w 722"/>
                <a:gd name="T71" fmla="*/ 0 h 684"/>
                <a:gd name="T72" fmla="*/ 0 w 722"/>
                <a:gd name="T73" fmla="*/ 0 h 684"/>
                <a:gd name="T74" fmla="*/ 0 w 722"/>
                <a:gd name="T75" fmla="*/ 0 h 684"/>
                <a:gd name="T76" fmla="*/ 0 w 722"/>
                <a:gd name="T77" fmla="*/ 0 h 684"/>
                <a:gd name="T78" fmla="*/ 0 w 722"/>
                <a:gd name="T79" fmla="*/ 0 h 684"/>
                <a:gd name="T80" fmla="*/ 0 w 722"/>
                <a:gd name="T81" fmla="*/ 0 h 684"/>
                <a:gd name="T82" fmla="*/ 0 w 722"/>
                <a:gd name="T83" fmla="*/ 0 h 684"/>
                <a:gd name="T84" fmla="*/ 0 w 722"/>
                <a:gd name="T85" fmla="*/ 0 h 684"/>
                <a:gd name="T86" fmla="*/ 0 w 722"/>
                <a:gd name="T87" fmla="*/ 0 h 684"/>
                <a:gd name="T88" fmla="*/ 0 w 722"/>
                <a:gd name="T89" fmla="*/ 0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2"/>
                <a:gd name="T136" fmla="*/ 0 h 684"/>
                <a:gd name="T137" fmla="*/ 722 w 722"/>
                <a:gd name="T138" fmla="*/ 684 h 6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2" h="684">
                  <a:moveTo>
                    <a:pt x="722" y="292"/>
                  </a:moveTo>
                  <a:lnTo>
                    <a:pt x="721" y="272"/>
                  </a:lnTo>
                  <a:lnTo>
                    <a:pt x="720" y="251"/>
                  </a:lnTo>
                  <a:lnTo>
                    <a:pt x="716" y="230"/>
                  </a:lnTo>
                  <a:lnTo>
                    <a:pt x="713" y="210"/>
                  </a:lnTo>
                  <a:lnTo>
                    <a:pt x="708" y="190"/>
                  </a:lnTo>
                  <a:lnTo>
                    <a:pt x="703" y="171"/>
                  </a:lnTo>
                  <a:lnTo>
                    <a:pt x="696" y="152"/>
                  </a:lnTo>
                  <a:lnTo>
                    <a:pt x="688" y="134"/>
                  </a:lnTo>
                  <a:lnTo>
                    <a:pt x="679" y="116"/>
                  </a:lnTo>
                  <a:lnTo>
                    <a:pt x="670" y="99"/>
                  </a:lnTo>
                  <a:lnTo>
                    <a:pt x="660" y="81"/>
                  </a:lnTo>
                  <a:lnTo>
                    <a:pt x="648" y="66"/>
                  </a:lnTo>
                  <a:lnTo>
                    <a:pt x="637" y="50"/>
                  </a:lnTo>
                  <a:lnTo>
                    <a:pt x="625" y="34"/>
                  </a:lnTo>
                  <a:lnTo>
                    <a:pt x="611" y="20"/>
                  </a:lnTo>
                  <a:lnTo>
                    <a:pt x="597" y="6"/>
                  </a:lnTo>
                  <a:lnTo>
                    <a:pt x="578" y="3"/>
                  </a:lnTo>
                  <a:lnTo>
                    <a:pt x="560" y="1"/>
                  </a:lnTo>
                  <a:lnTo>
                    <a:pt x="541" y="0"/>
                  </a:lnTo>
                  <a:lnTo>
                    <a:pt x="523" y="0"/>
                  </a:lnTo>
                  <a:lnTo>
                    <a:pt x="540" y="12"/>
                  </a:lnTo>
                  <a:lnTo>
                    <a:pt x="557" y="25"/>
                  </a:lnTo>
                  <a:lnTo>
                    <a:pt x="572" y="40"/>
                  </a:lnTo>
                  <a:lnTo>
                    <a:pt x="587" y="54"/>
                  </a:lnTo>
                  <a:lnTo>
                    <a:pt x="601" y="70"/>
                  </a:lnTo>
                  <a:lnTo>
                    <a:pt x="614" y="87"/>
                  </a:lnTo>
                  <a:lnTo>
                    <a:pt x="626" y="105"/>
                  </a:lnTo>
                  <a:lnTo>
                    <a:pt x="637" y="123"/>
                  </a:lnTo>
                  <a:lnTo>
                    <a:pt x="647" y="143"/>
                  </a:lnTo>
                  <a:lnTo>
                    <a:pt x="655" y="163"/>
                  </a:lnTo>
                  <a:lnTo>
                    <a:pt x="663" y="182"/>
                  </a:lnTo>
                  <a:lnTo>
                    <a:pt x="669" y="204"/>
                  </a:lnTo>
                  <a:lnTo>
                    <a:pt x="673" y="226"/>
                  </a:lnTo>
                  <a:lnTo>
                    <a:pt x="678" y="247"/>
                  </a:lnTo>
                  <a:lnTo>
                    <a:pt x="680" y="270"/>
                  </a:lnTo>
                  <a:lnTo>
                    <a:pt x="680" y="292"/>
                  </a:lnTo>
                  <a:lnTo>
                    <a:pt x="680" y="311"/>
                  </a:lnTo>
                  <a:lnTo>
                    <a:pt x="679" y="329"/>
                  </a:lnTo>
                  <a:lnTo>
                    <a:pt x="677" y="346"/>
                  </a:lnTo>
                  <a:lnTo>
                    <a:pt x="673" y="363"/>
                  </a:lnTo>
                  <a:lnTo>
                    <a:pt x="669" y="380"/>
                  </a:lnTo>
                  <a:lnTo>
                    <a:pt x="664" y="397"/>
                  </a:lnTo>
                  <a:lnTo>
                    <a:pt x="659" y="413"/>
                  </a:lnTo>
                  <a:lnTo>
                    <a:pt x="653" y="429"/>
                  </a:lnTo>
                  <a:lnTo>
                    <a:pt x="646" y="444"/>
                  </a:lnTo>
                  <a:lnTo>
                    <a:pt x="638" y="459"/>
                  </a:lnTo>
                  <a:lnTo>
                    <a:pt x="629" y="474"/>
                  </a:lnTo>
                  <a:lnTo>
                    <a:pt x="620" y="489"/>
                  </a:lnTo>
                  <a:lnTo>
                    <a:pt x="611" y="502"/>
                  </a:lnTo>
                  <a:lnTo>
                    <a:pt x="601" y="516"/>
                  </a:lnTo>
                  <a:lnTo>
                    <a:pt x="589" y="528"/>
                  </a:lnTo>
                  <a:lnTo>
                    <a:pt x="578" y="541"/>
                  </a:lnTo>
                  <a:lnTo>
                    <a:pt x="566" y="552"/>
                  </a:lnTo>
                  <a:lnTo>
                    <a:pt x="553" y="562"/>
                  </a:lnTo>
                  <a:lnTo>
                    <a:pt x="540" y="574"/>
                  </a:lnTo>
                  <a:lnTo>
                    <a:pt x="526" y="583"/>
                  </a:lnTo>
                  <a:lnTo>
                    <a:pt x="511" y="592"/>
                  </a:lnTo>
                  <a:lnTo>
                    <a:pt x="496" y="601"/>
                  </a:lnTo>
                  <a:lnTo>
                    <a:pt x="482" y="609"/>
                  </a:lnTo>
                  <a:lnTo>
                    <a:pt x="466" y="616"/>
                  </a:lnTo>
                  <a:lnTo>
                    <a:pt x="450" y="621"/>
                  </a:lnTo>
                  <a:lnTo>
                    <a:pt x="434" y="627"/>
                  </a:lnTo>
                  <a:lnTo>
                    <a:pt x="417" y="632"/>
                  </a:lnTo>
                  <a:lnTo>
                    <a:pt x="400" y="636"/>
                  </a:lnTo>
                  <a:lnTo>
                    <a:pt x="383" y="638"/>
                  </a:lnTo>
                  <a:lnTo>
                    <a:pt x="366" y="641"/>
                  </a:lnTo>
                  <a:lnTo>
                    <a:pt x="348" y="643"/>
                  </a:lnTo>
                  <a:lnTo>
                    <a:pt x="330" y="643"/>
                  </a:lnTo>
                  <a:lnTo>
                    <a:pt x="303" y="642"/>
                  </a:lnTo>
                  <a:lnTo>
                    <a:pt x="277" y="638"/>
                  </a:lnTo>
                  <a:lnTo>
                    <a:pt x="250" y="634"/>
                  </a:lnTo>
                  <a:lnTo>
                    <a:pt x="226" y="627"/>
                  </a:lnTo>
                  <a:lnTo>
                    <a:pt x="202" y="619"/>
                  </a:lnTo>
                  <a:lnTo>
                    <a:pt x="178" y="609"/>
                  </a:lnTo>
                  <a:lnTo>
                    <a:pt x="156" y="596"/>
                  </a:lnTo>
                  <a:lnTo>
                    <a:pt x="135" y="583"/>
                  </a:lnTo>
                  <a:lnTo>
                    <a:pt x="114" y="568"/>
                  </a:lnTo>
                  <a:lnTo>
                    <a:pt x="95" y="552"/>
                  </a:lnTo>
                  <a:lnTo>
                    <a:pt x="77" y="534"/>
                  </a:lnTo>
                  <a:lnTo>
                    <a:pt x="60" y="516"/>
                  </a:lnTo>
                  <a:lnTo>
                    <a:pt x="44" y="495"/>
                  </a:lnTo>
                  <a:lnTo>
                    <a:pt x="31" y="474"/>
                  </a:lnTo>
                  <a:lnTo>
                    <a:pt x="18" y="452"/>
                  </a:lnTo>
                  <a:lnTo>
                    <a:pt x="8" y="430"/>
                  </a:lnTo>
                  <a:lnTo>
                    <a:pt x="5" y="447"/>
                  </a:lnTo>
                  <a:lnTo>
                    <a:pt x="2" y="466"/>
                  </a:lnTo>
                  <a:lnTo>
                    <a:pt x="1" y="484"/>
                  </a:lnTo>
                  <a:lnTo>
                    <a:pt x="0" y="502"/>
                  </a:lnTo>
                  <a:lnTo>
                    <a:pt x="14" y="523"/>
                  </a:lnTo>
                  <a:lnTo>
                    <a:pt x="28" y="542"/>
                  </a:lnTo>
                  <a:lnTo>
                    <a:pt x="44" y="560"/>
                  </a:lnTo>
                  <a:lnTo>
                    <a:pt x="61" y="577"/>
                  </a:lnTo>
                  <a:lnTo>
                    <a:pt x="79" y="593"/>
                  </a:lnTo>
                  <a:lnTo>
                    <a:pt x="99" y="608"/>
                  </a:lnTo>
                  <a:lnTo>
                    <a:pt x="118" y="621"/>
                  </a:lnTo>
                  <a:lnTo>
                    <a:pt x="138" y="634"/>
                  </a:lnTo>
                  <a:lnTo>
                    <a:pt x="161" y="645"/>
                  </a:lnTo>
                  <a:lnTo>
                    <a:pt x="182" y="655"/>
                  </a:lnTo>
                  <a:lnTo>
                    <a:pt x="206" y="665"/>
                  </a:lnTo>
                  <a:lnTo>
                    <a:pt x="230" y="671"/>
                  </a:lnTo>
                  <a:lnTo>
                    <a:pt x="254" y="677"/>
                  </a:lnTo>
                  <a:lnTo>
                    <a:pt x="279" y="680"/>
                  </a:lnTo>
                  <a:lnTo>
                    <a:pt x="304" y="684"/>
                  </a:lnTo>
                  <a:lnTo>
                    <a:pt x="330" y="684"/>
                  </a:lnTo>
                  <a:lnTo>
                    <a:pt x="350" y="684"/>
                  </a:lnTo>
                  <a:lnTo>
                    <a:pt x="371" y="683"/>
                  </a:lnTo>
                  <a:lnTo>
                    <a:pt x="390" y="679"/>
                  </a:lnTo>
                  <a:lnTo>
                    <a:pt x="409" y="676"/>
                  </a:lnTo>
                  <a:lnTo>
                    <a:pt x="427" y="672"/>
                  </a:lnTo>
                  <a:lnTo>
                    <a:pt x="447" y="667"/>
                  </a:lnTo>
                  <a:lnTo>
                    <a:pt x="465" y="660"/>
                  </a:lnTo>
                  <a:lnTo>
                    <a:pt x="483" y="653"/>
                  </a:lnTo>
                  <a:lnTo>
                    <a:pt x="500" y="645"/>
                  </a:lnTo>
                  <a:lnTo>
                    <a:pt x="517" y="637"/>
                  </a:lnTo>
                  <a:lnTo>
                    <a:pt x="533" y="627"/>
                  </a:lnTo>
                  <a:lnTo>
                    <a:pt x="549" y="617"/>
                  </a:lnTo>
                  <a:lnTo>
                    <a:pt x="564" y="607"/>
                  </a:lnTo>
                  <a:lnTo>
                    <a:pt x="579" y="595"/>
                  </a:lnTo>
                  <a:lnTo>
                    <a:pt x="593" y="583"/>
                  </a:lnTo>
                  <a:lnTo>
                    <a:pt x="606" y="569"/>
                  </a:lnTo>
                  <a:lnTo>
                    <a:pt x="620" y="556"/>
                  </a:lnTo>
                  <a:lnTo>
                    <a:pt x="632" y="542"/>
                  </a:lnTo>
                  <a:lnTo>
                    <a:pt x="644" y="527"/>
                  </a:lnTo>
                  <a:lnTo>
                    <a:pt x="655" y="511"/>
                  </a:lnTo>
                  <a:lnTo>
                    <a:pt x="665" y="495"/>
                  </a:lnTo>
                  <a:lnTo>
                    <a:pt x="674" y="480"/>
                  </a:lnTo>
                  <a:lnTo>
                    <a:pt x="682" y="463"/>
                  </a:lnTo>
                  <a:lnTo>
                    <a:pt x="690" y="444"/>
                  </a:lnTo>
                  <a:lnTo>
                    <a:pt x="698" y="427"/>
                  </a:lnTo>
                  <a:lnTo>
                    <a:pt x="704" y="409"/>
                  </a:lnTo>
                  <a:lnTo>
                    <a:pt x="710" y="390"/>
                  </a:lnTo>
                  <a:lnTo>
                    <a:pt x="714" y="372"/>
                  </a:lnTo>
                  <a:lnTo>
                    <a:pt x="717" y="353"/>
                  </a:lnTo>
                  <a:lnTo>
                    <a:pt x="720" y="332"/>
                  </a:lnTo>
                  <a:lnTo>
                    <a:pt x="721" y="313"/>
                  </a:lnTo>
                  <a:lnTo>
                    <a:pt x="722" y="292"/>
                  </a:lnTo>
                  <a:close/>
                </a:path>
              </a:pathLst>
            </a:custGeom>
            <a:solidFill>
              <a:srgbClr val="B3BA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92"/>
            <p:cNvSpPr>
              <a:spLocks noChangeAspect="1"/>
            </p:cNvSpPr>
            <p:nvPr/>
          </p:nvSpPr>
          <p:spPr bwMode="auto">
            <a:xfrm>
              <a:off x="3813" y="1180"/>
              <a:ext cx="83" cy="81"/>
            </a:xfrm>
            <a:custGeom>
              <a:avLst/>
              <a:gdLst>
                <a:gd name="T0" fmla="*/ 0 w 698"/>
                <a:gd name="T1" fmla="*/ 0 h 663"/>
                <a:gd name="T2" fmla="*/ 0 w 698"/>
                <a:gd name="T3" fmla="*/ 0 h 663"/>
                <a:gd name="T4" fmla="*/ 0 w 698"/>
                <a:gd name="T5" fmla="*/ 0 h 663"/>
                <a:gd name="T6" fmla="*/ 0 w 698"/>
                <a:gd name="T7" fmla="*/ 0 h 663"/>
                <a:gd name="T8" fmla="*/ 0 w 698"/>
                <a:gd name="T9" fmla="*/ 0 h 663"/>
                <a:gd name="T10" fmla="*/ 0 w 698"/>
                <a:gd name="T11" fmla="*/ 0 h 663"/>
                <a:gd name="T12" fmla="*/ 0 w 698"/>
                <a:gd name="T13" fmla="*/ 0 h 663"/>
                <a:gd name="T14" fmla="*/ 0 w 698"/>
                <a:gd name="T15" fmla="*/ 0 h 663"/>
                <a:gd name="T16" fmla="*/ 0 w 698"/>
                <a:gd name="T17" fmla="*/ 0 h 663"/>
                <a:gd name="T18" fmla="*/ 0 w 698"/>
                <a:gd name="T19" fmla="*/ 0 h 663"/>
                <a:gd name="T20" fmla="*/ 0 w 698"/>
                <a:gd name="T21" fmla="*/ 0 h 663"/>
                <a:gd name="T22" fmla="*/ 0 w 698"/>
                <a:gd name="T23" fmla="*/ 0 h 663"/>
                <a:gd name="T24" fmla="*/ 0 w 698"/>
                <a:gd name="T25" fmla="*/ 0 h 663"/>
                <a:gd name="T26" fmla="*/ 0 w 698"/>
                <a:gd name="T27" fmla="*/ 0 h 663"/>
                <a:gd name="T28" fmla="*/ 0 w 698"/>
                <a:gd name="T29" fmla="*/ 0 h 663"/>
                <a:gd name="T30" fmla="*/ 0 w 698"/>
                <a:gd name="T31" fmla="*/ 0 h 663"/>
                <a:gd name="T32" fmla="*/ 0 w 698"/>
                <a:gd name="T33" fmla="*/ 0 h 663"/>
                <a:gd name="T34" fmla="*/ 0 w 698"/>
                <a:gd name="T35" fmla="*/ 0 h 663"/>
                <a:gd name="T36" fmla="*/ 0 w 698"/>
                <a:gd name="T37" fmla="*/ 0 h 663"/>
                <a:gd name="T38" fmla="*/ 0 w 698"/>
                <a:gd name="T39" fmla="*/ 0 h 663"/>
                <a:gd name="T40" fmla="*/ 0 w 698"/>
                <a:gd name="T41" fmla="*/ 0 h 663"/>
                <a:gd name="T42" fmla="*/ 0 w 698"/>
                <a:gd name="T43" fmla="*/ 0 h 663"/>
                <a:gd name="T44" fmla="*/ 0 w 698"/>
                <a:gd name="T45" fmla="*/ 0 h 663"/>
                <a:gd name="T46" fmla="*/ 0 w 698"/>
                <a:gd name="T47" fmla="*/ 0 h 663"/>
                <a:gd name="T48" fmla="*/ 0 w 698"/>
                <a:gd name="T49" fmla="*/ 0 h 663"/>
                <a:gd name="T50" fmla="*/ 0 w 698"/>
                <a:gd name="T51" fmla="*/ 0 h 663"/>
                <a:gd name="T52" fmla="*/ 0 w 698"/>
                <a:gd name="T53" fmla="*/ 0 h 663"/>
                <a:gd name="T54" fmla="*/ 0 w 698"/>
                <a:gd name="T55" fmla="*/ 0 h 663"/>
                <a:gd name="T56" fmla="*/ 0 w 698"/>
                <a:gd name="T57" fmla="*/ 0 h 663"/>
                <a:gd name="T58" fmla="*/ 0 w 698"/>
                <a:gd name="T59" fmla="*/ 0 h 663"/>
                <a:gd name="T60" fmla="*/ 0 w 698"/>
                <a:gd name="T61" fmla="*/ 0 h 663"/>
                <a:gd name="T62" fmla="*/ 0 w 698"/>
                <a:gd name="T63" fmla="*/ 0 h 663"/>
                <a:gd name="T64" fmla="*/ 0 w 698"/>
                <a:gd name="T65" fmla="*/ 0 h 663"/>
                <a:gd name="T66" fmla="*/ 0 w 698"/>
                <a:gd name="T67" fmla="*/ 0 h 663"/>
                <a:gd name="T68" fmla="*/ 0 w 698"/>
                <a:gd name="T69" fmla="*/ 0 h 663"/>
                <a:gd name="T70" fmla="*/ 0 w 698"/>
                <a:gd name="T71" fmla="*/ 0 h 663"/>
                <a:gd name="T72" fmla="*/ 0 w 698"/>
                <a:gd name="T73" fmla="*/ 0 h 663"/>
                <a:gd name="T74" fmla="*/ 0 w 698"/>
                <a:gd name="T75" fmla="*/ 0 h 663"/>
                <a:gd name="T76" fmla="*/ 0 w 698"/>
                <a:gd name="T77" fmla="*/ 0 h 663"/>
                <a:gd name="T78" fmla="*/ 0 w 698"/>
                <a:gd name="T79" fmla="*/ 0 h 663"/>
                <a:gd name="T80" fmla="*/ 0 w 698"/>
                <a:gd name="T81" fmla="*/ 0 h 663"/>
                <a:gd name="T82" fmla="*/ 0 w 698"/>
                <a:gd name="T83" fmla="*/ 0 h 663"/>
                <a:gd name="T84" fmla="*/ 0 w 698"/>
                <a:gd name="T85" fmla="*/ 0 h 663"/>
                <a:gd name="T86" fmla="*/ 0 w 698"/>
                <a:gd name="T87" fmla="*/ 0 h 663"/>
                <a:gd name="T88" fmla="*/ 0 w 698"/>
                <a:gd name="T89" fmla="*/ 0 h 663"/>
                <a:gd name="T90" fmla="*/ 0 w 698"/>
                <a:gd name="T91" fmla="*/ 0 h 6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98"/>
                <a:gd name="T139" fmla="*/ 0 h 663"/>
                <a:gd name="T140" fmla="*/ 698 w 698"/>
                <a:gd name="T141" fmla="*/ 663 h 6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98" h="663">
                  <a:moveTo>
                    <a:pt x="698" y="292"/>
                  </a:moveTo>
                  <a:lnTo>
                    <a:pt x="698" y="271"/>
                  </a:lnTo>
                  <a:lnTo>
                    <a:pt x="696" y="249"/>
                  </a:lnTo>
                  <a:lnTo>
                    <a:pt x="693" y="228"/>
                  </a:lnTo>
                  <a:lnTo>
                    <a:pt x="689" y="207"/>
                  </a:lnTo>
                  <a:lnTo>
                    <a:pt x="684" y="187"/>
                  </a:lnTo>
                  <a:lnTo>
                    <a:pt x="677" y="167"/>
                  </a:lnTo>
                  <a:lnTo>
                    <a:pt x="669" y="147"/>
                  </a:lnTo>
                  <a:lnTo>
                    <a:pt x="661" y="128"/>
                  </a:lnTo>
                  <a:lnTo>
                    <a:pt x="651" y="110"/>
                  </a:lnTo>
                  <a:lnTo>
                    <a:pt x="641" y="93"/>
                  </a:lnTo>
                  <a:lnTo>
                    <a:pt x="628" y="76"/>
                  </a:lnTo>
                  <a:lnTo>
                    <a:pt x="616" y="59"/>
                  </a:lnTo>
                  <a:lnTo>
                    <a:pt x="603" y="44"/>
                  </a:lnTo>
                  <a:lnTo>
                    <a:pt x="589" y="28"/>
                  </a:lnTo>
                  <a:lnTo>
                    <a:pt x="574" y="15"/>
                  </a:lnTo>
                  <a:lnTo>
                    <a:pt x="558" y="1"/>
                  </a:lnTo>
                  <a:lnTo>
                    <a:pt x="548" y="1"/>
                  </a:lnTo>
                  <a:lnTo>
                    <a:pt x="536" y="0"/>
                  </a:lnTo>
                  <a:lnTo>
                    <a:pt x="525" y="0"/>
                  </a:lnTo>
                  <a:lnTo>
                    <a:pt x="514" y="0"/>
                  </a:lnTo>
                  <a:lnTo>
                    <a:pt x="498" y="0"/>
                  </a:lnTo>
                  <a:lnTo>
                    <a:pt x="482" y="1"/>
                  </a:lnTo>
                  <a:lnTo>
                    <a:pt x="501" y="11"/>
                  </a:lnTo>
                  <a:lnTo>
                    <a:pt x="519" y="24"/>
                  </a:lnTo>
                  <a:lnTo>
                    <a:pt x="536" y="37"/>
                  </a:lnTo>
                  <a:lnTo>
                    <a:pt x="553" y="52"/>
                  </a:lnTo>
                  <a:lnTo>
                    <a:pt x="569" y="68"/>
                  </a:lnTo>
                  <a:lnTo>
                    <a:pt x="583" y="84"/>
                  </a:lnTo>
                  <a:lnTo>
                    <a:pt x="596" y="102"/>
                  </a:lnTo>
                  <a:lnTo>
                    <a:pt x="609" y="120"/>
                  </a:lnTo>
                  <a:lnTo>
                    <a:pt x="620" y="139"/>
                  </a:lnTo>
                  <a:lnTo>
                    <a:pt x="629" y="159"/>
                  </a:lnTo>
                  <a:lnTo>
                    <a:pt x="638" y="180"/>
                  </a:lnTo>
                  <a:lnTo>
                    <a:pt x="645" y="202"/>
                  </a:lnTo>
                  <a:lnTo>
                    <a:pt x="651" y="223"/>
                  </a:lnTo>
                  <a:lnTo>
                    <a:pt x="654" y="246"/>
                  </a:lnTo>
                  <a:lnTo>
                    <a:pt x="657" y="269"/>
                  </a:lnTo>
                  <a:lnTo>
                    <a:pt x="658" y="292"/>
                  </a:lnTo>
                  <a:lnTo>
                    <a:pt x="658" y="309"/>
                  </a:lnTo>
                  <a:lnTo>
                    <a:pt x="657" y="326"/>
                  </a:lnTo>
                  <a:lnTo>
                    <a:pt x="654" y="342"/>
                  </a:lnTo>
                  <a:lnTo>
                    <a:pt x="651" y="359"/>
                  </a:lnTo>
                  <a:lnTo>
                    <a:pt x="647" y="375"/>
                  </a:lnTo>
                  <a:lnTo>
                    <a:pt x="643" y="391"/>
                  </a:lnTo>
                  <a:lnTo>
                    <a:pt x="637" y="406"/>
                  </a:lnTo>
                  <a:lnTo>
                    <a:pt x="632" y="421"/>
                  </a:lnTo>
                  <a:lnTo>
                    <a:pt x="625" y="435"/>
                  </a:lnTo>
                  <a:lnTo>
                    <a:pt x="618" y="450"/>
                  </a:lnTo>
                  <a:lnTo>
                    <a:pt x="610" y="464"/>
                  </a:lnTo>
                  <a:lnTo>
                    <a:pt x="601" y="477"/>
                  </a:lnTo>
                  <a:lnTo>
                    <a:pt x="592" y="490"/>
                  </a:lnTo>
                  <a:lnTo>
                    <a:pt x="583" y="502"/>
                  </a:lnTo>
                  <a:lnTo>
                    <a:pt x="572" y="515"/>
                  </a:lnTo>
                  <a:lnTo>
                    <a:pt x="561" y="526"/>
                  </a:lnTo>
                  <a:lnTo>
                    <a:pt x="550" y="536"/>
                  </a:lnTo>
                  <a:lnTo>
                    <a:pt x="538" y="547"/>
                  </a:lnTo>
                  <a:lnTo>
                    <a:pt x="525" y="557"/>
                  </a:lnTo>
                  <a:lnTo>
                    <a:pt x="513" y="566"/>
                  </a:lnTo>
                  <a:lnTo>
                    <a:pt x="499" y="575"/>
                  </a:lnTo>
                  <a:lnTo>
                    <a:pt x="485" y="583"/>
                  </a:lnTo>
                  <a:lnTo>
                    <a:pt x="471" y="590"/>
                  </a:lnTo>
                  <a:lnTo>
                    <a:pt x="456" y="596"/>
                  </a:lnTo>
                  <a:lnTo>
                    <a:pt x="441" y="602"/>
                  </a:lnTo>
                  <a:lnTo>
                    <a:pt x="426" y="608"/>
                  </a:lnTo>
                  <a:lnTo>
                    <a:pt x="411" y="612"/>
                  </a:lnTo>
                  <a:lnTo>
                    <a:pt x="395" y="616"/>
                  </a:lnTo>
                  <a:lnTo>
                    <a:pt x="378" y="619"/>
                  </a:lnTo>
                  <a:lnTo>
                    <a:pt x="362" y="620"/>
                  </a:lnTo>
                  <a:lnTo>
                    <a:pt x="345" y="621"/>
                  </a:lnTo>
                  <a:lnTo>
                    <a:pt x="328" y="623"/>
                  </a:lnTo>
                  <a:lnTo>
                    <a:pt x="301" y="621"/>
                  </a:lnTo>
                  <a:lnTo>
                    <a:pt x="273" y="618"/>
                  </a:lnTo>
                  <a:lnTo>
                    <a:pt x="247" y="612"/>
                  </a:lnTo>
                  <a:lnTo>
                    <a:pt x="222" y="606"/>
                  </a:lnTo>
                  <a:lnTo>
                    <a:pt x="199" y="595"/>
                  </a:lnTo>
                  <a:lnTo>
                    <a:pt x="175" y="585"/>
                  </a:lnTo>
                  <a:lnTo>
                    <a:pt x="152" y="571"/>
                  </a:lnTo>
                  <a:lnTo>
                    <a:pt x="132" y="557"/>
                  </a:lnTo>
                  <a:lnTo>
                    <a:pt x="111" y="541"/>
                  </a:lnTo>
                  <a:lnTo>
                    <a:pt x="93" y="524"/>
                  </a:lnTo>
                  <a:lnTo>
                    <a:pt x="75" y="505"/>
                  </a:lnTo>
                  <a:lnTo>
                    <a:pt x="60" y="484"/>
                  </a:lnTo>
                  <a:lnTo>
                    <a:pt x="46" y="463"/>
                  </a:lnTo>
                  <a:lnTo>
                    <a:pt x="33" y="440"/>
                  </a:lnTo>
                  <a:lnTo>
                    <a:pt x="23" y="416"/>
                  </a:lnTo>
                  <a:lnTo>
                    <a:pt x="14" y="392"/>
                  </a:lnTo>
                  <a:lnTo>
                    <a:pt x="9" y="410"/>
                  </a:lnTo>
                  <a:lnTo>
                    <a:pt x="6" y="429"/>
                  </a:lnTo>
                  <a:lnTo>
                    <a:pt x="3" y="447"/>
                  </a:lnTo>
                  <a:lnTo>
                    <a:pt x="0" y="466"/>
                  </a:lnTo>
                  <a:lnTo>
                    <a:pt x="13" y="488"/>
                  </a:lnTo>
                  <a:lnTo>
                    <a:pt x="26" y="508"/>
                  </a:lnTo>
                  <a:lnTo>
                    <a:pt x="41" y="528"/>
                  </a:lnTo>
                  <a:lnTo>
                    <a:pt x="58" y="547"/>
                  </a:lnTo>
                  <a:lnTo>
                    <a:pt x="75" y="564"/>
                  </a:lnTo>
                  <a:lnTo>
                    <a:pt x="94" y="581"/>
                  </a:lnTo>
                  <a:lnTo>
                    <a:pt x="114" y="595"/>
                  </a:lnTo>
                  <a:lnTo>
                    <a:pt x="134" y="609"/>
                  </a:lnTo>
                  <a:lnTo>
                    <a:pt x="156" y="621"/>
                  </a:lnTo>
                  <a:lnTo>
                    <a:pt x="178" y="632"/>
                  </a:lnTo>
                  <a:lnTo>
                    <a:pt x="202" y="642"/>
                  </a:lnTo>
                  <a:lnTo>
                    <a:pt x="226" y="650"/>
                  </a:lnTo>
                  <a:lnTo>
                    <a:pt x="251" y="655"/>
                  </a:lnTo>
                  <a:lnTo>
                    <a:pt x="276" y="660"/>
                  </a:lnTo>
                  <a:lnTo>
                    <a:pt x="302" y="662"/>
                  </a:lnTo>
                  <a:lnTo>
                    <a:pt x="328" y="663"/>
                  </a:lnTo>
                  <a:lnTo>
                    <a:pt x="347" y="663"/>
                  </a:lnTo>
                  <a:lnTo>
                    <a:pt x="366" y="662"/>
                  </a:lnTo>
                  <a:lnTo>
                    <a:pt x="385" y="659"/>
                  </a:lnTo>
                  <a:lnTo>
                    <a:pt x="403" y="657"/>
                  </a:lnTo>
                  <a:lnTo>
                    <a:pt x="421" y="652"/>
                  </a:lnTo>
                  <a:lnTo>
                    <a:pt x="438" y="647"/>
                  </a:lnTo>
                  <a:lnTo>
                    <a:pt x="456" y="641"/>
                  </a:lnTo>
                  <a:lnTo>
                    <a:pt x="473" y="635"/>
                  </a:lnTo>
                  <a:lnTo>
                    <a:pt x="489" y="627"/>
                  </a:lnTo>
                  <a:lnTo>
                    <a:pt x="505" y="619"/>
                  </a:lnTo>
                  <a:lnTo>
                    <a:pt x="521" y="610"/>
                  </a:lnTo>
                  <a:lnTo>
                    <a:pt x="535" y="600"/>
                  </a:lnTo>
                  <a:lnTo>
                    <a:pt x="550" y="590"/>
                  </a:lnTo>
                  <a:lnTo>
                    <a:pt x="564" y="579"/>
                  </a:lnTo>
                  <a:lnTo>
                    <a:pt x="577" y="567"/>
                  </a:lnTo>
                  <a:lnTo>
                    <a:pt x="591" y="554"/>
                  </a:lnTo>
                  <a:lnTo>
                    <a:pt x="602" y="542"/>
                  </a:lnTo>
                  <a:lnTo>
                    <a:pt x="615" y="528"/>
                  </a:lnTo>
                  <a:lnTo>
                    <a:pt x="625" y="515"/>
                  </a:lnTo>
                  <a:lnTo>
                    <a:pt x="635" y="500"/>
                  </a:lnTo>
                  <a:lnTo>
                    <a:pt x="645" y="485"/>
                  </a:lnTo>
                  <a:lnTo>
                    <a:pt x="654" y="469"/>
                  </a:lnTo>
                  <a:lnTo>
                    <a:pt x="662" y="454"/>
                  </a:lnTo>
                  <a:lnTo>
                    <a:pt x="670" y="437"/>
                  </a:lnTo>
                  <a:lnTo>
                    <a:pt x="676" y="421"/>
                  </a:lnTo>
                  <a:lnTo>
                    <a:pt x="683" y="402"/>
                  </a:lnTo>
                  <a:lnTo>
                    <a:pt x="687" y="385"/>
                  </a:lnTo>
                  <a:lnTo>
                    <a:pt x="692" y="367"/>
                  </a:lnTo>
                  <a:lnTo>
                    <a:pt x="695" y="349"/>
                  </a:lnTo>
                  <a:lnTo>
                    <a:pt x="697" y="331"/>
                  </a:lnTo>
                  <a:lnTo>
                    <a:pt x="698" y="312"/>
                  </a:lnTo>
                  <a:lnTo>
                    <a:pt x="698" y="292"/>
                  </a:lnTo>
                  <a:close/>
                </a:path>
              </a:pathLst>
            </a:custGeom>
            <a:solidFill>
              <a:srgbClr val="B6BD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93"/>
            <p:cNvSpPr>
              <a:spLocks noChangeAspect="1"/>
            </p:cNvSpPr>
            <p:nvPr/>
          </p:nvSpPr>
          <p:spPr bwMode="auto">
            <a:xfrm>
              <a:off x="3813" y="1180"/>
              <a:ext cx="81" cy="78"/>
            </a:xfrm>
            <a:custGeom>
              <a:avLst/>
              <a:gdLst>
                <a:gd name="T0" fmla="*/ 0 w 672"/>
                <a:gd name="T1" fmla="*/ 0 h 643"/>
                <a:gd name="T2" fmla="*/ 0 w 672"/>
                <a:gd name="T3" fmla="*/ 0 h 643"/>
                <a:gd name="T4" fmla="*/ 0 w 672"/>
                <a:gd name="T5" fmla="*/ 0 h 643"/>
                <a:gd name="T6" fmla="*/ 0 w 672"/>
                <a:gd name="T7" fmla="*/ 0 h 643"/>
                <a:gd name="T8" fmla="*/ 0 w 672"/>
                <a:gd name="T9" fmla="*/ 0 h 643"/>
                <a:gd name="T10" fmla="*/ 0 w 672"/>
                <a:gd name="T11" fmla="*/ 0 h 643"/>
                <a:gd name="T12" fmla="*/ 0 w 672"/>
                <a:gd name="T13" fmla="*/ 0 h 643"/>
                <a:gd name="T14" fmla="*/ 0 w 672"/>
                <a:gd name="T15" fmla="*/ 0 h 643"/>
                <a:gd name="T16" fmla="*/ 0 w 672"/>
                <a:gd name="T17" fmla="*/ 0 h 643"/>
                <a:gd name="T18" fmla="*/ 0 w 672"/>
                <a:gd name="T19" fmla="*/ 0 h 643"/>
                <a:gd name="T20" fmla="*/ 0 w 672"/>
                <a:gd name="T21" fmla="*/ 0 h 643"/>
                <a:gd name="T22" fmla="*/ 0 w 672"/>
                <a:gd name="T23" fmla="*/ 0 h 643"/>
                <a:gd name="T24" fmla="*/ 0 w 672"/>
                <a:gd name="T25" fmla="*/ 0 h 643"/>
                <a:gd name="T26" fmla="*/ 0 w 672"/>
                <a:gd name="T27" fmla="*/ 0 h 643"/>
                <a:gd name="T28" fmla="*/ 0 w 672"/>
                <a:gd name="T29" fmla="*/ 0 h 643"/>
                <a:gd name="T30" fmla="*/ 0 w 672"/>
                <a:gd name="T31" fmla="*/ 0 h 643"/>
                <a:gd name="T32" fmla="*/ 0 w 672"/>
                <a:gd name="T33" fmla="*/ 0 h 643"/>
                <a:gd name="T34" fmla="*/ 0 w 672"/>
                <a:gd name="T35" fmla="*/ 0 h 643"/>
                <a:gd name="T36" fmla="*/ 0 w 672"/>
                <a:gd name="T37" fmla="*/ 0 h 643"/>
                <a:gd name="T38" fmla="*/ 0 w 672"/>
                <a:gd name="T39" fmla="*/ 0 h 643"/>
                <a:gd name="T40" fmla="*/ 0 w 672"/>
                <a:gd name="T41" fmla="*/ 0 h 643"/>
                <a:gd name="T42" fmla="*/ 0 w 672"/>
                <a:gd name="T43" fmla="*/ 0 h 643"/>
                <a:gd name="T44" fmla="*/ 0 w 672"/>
                <a:gd name="T45" fmla="*/ 0 h 643"/>
                <a:gd name="T46" fmla="*/ 0 w 672"/>
                <a:gd name="T47" fmla="*/ 0 h 643"/>
                <a:gd name="T48" fmla="*/ 0 w 672"/>
                <a:gd name="T49" fmla="*/ 0 h 643"/>
                <a:gd name="T50" fmla="*/ 0 w 672"/>
                <a:gd name="T51" fmla="*/ 0 h 643"/>
                <a:gd name="T52" fmla="*/ 0 w 672"/>
                <a:gd name="T53" fmla="*/ 0 h 643"/>
                <a:gd name="T54" fmla="*/ 0 w 672"/>
                <a:gd name="T55" fmla="*/ 0 h 643"/>
                <a:gd name="T56" fmla="*/ 0 w 672"/>
                <a:gd name="T57" fmla="*/ 0 h 643"/>
                <a:gd name="T58" fmla="*/ 0 w 672"/>
                <a:gd name="T59" fmla="*/ 0 h 643"/>
                <a:gd name="T60" fmla="*/ 0 w 672"/>
                <a:gd name="T61" fmla="*/ 0 h 643"/>
                <a:gd name="T62" fmla="*/ 0 w 672"/>
                <a:gd name="T63" fmla="*/ 0 h 643"/>
                <a:gd name="T64" fmla="*/ 0 w 672"/>
                <a:gd name="T65" fmla="*/ 0 h 643"/>
                <a:gd name="T66" fmla="*/ 0 w 672"/>
                <a:gd name="T67" fmla="*/ 0 h 643"/>
                <a:gd name="T68" fmla="*/ 0 w 672"/>
                <a:gd name="T69" fmla="*/ 0 h 643"/>
                <a:gd name="T70" fmla="*/ 0 w 672"/>
                <a:gd name="T71" fmla="*/ 0 h 643"/>
                <a:gd name="T72" fmla="*/ 0 w 672"/>
                <a:gd name="T73" fmla="*/ 0 h 643"/>
                <a:gd name="T74" fmla="*/ 0 w 672"/>
                <a:gd name="T75" fmla="*/ 0 h 643"/>
                <a:gd name="T76" fmla="*/ 0 w 672"/>
                <a:gd name="T77" fmla="*/ 0 h 643"/>
                <a:gd name="T78" fmla="*/ 0 w 672"/>
                <a:gd name="T79" fmla="*/ 0 h 643"/>
                <a:gd name="T80" fmla="*/ 0 w 672"/>
                <a:gd name="T81" fmla="*/ 0 h 643"/>
                <a:gd name="T82" fmla="*/ 0 w 672"/>
                <a:gd name="T83" fmla="*/ 0 h 643"/>
                <a:gd name="T84" fmla="*/ 0 w 672"/>
                <a:gd name="T85" fmla="*/ 0 h 643"/>
                <a:gd name="T86" fmla="*/ 0 w 672"/>
                <a:gd name="T87" fmla="*/ 0 h 643"/>
                <a:gd name="T88" fmla="*/ 0 w 672"/>
                <a:gd name="T89" fmla="*/ 0 h 643"/>
                <a:gd name="T90" fmla="*/ 0 w 672"/>
                <a:gd name="T91" fmla="*/ 0 h 643"/>
                <a:gd name="T92" fmla="*/ 0 w 672"/>
                <a:gd name="T93" fmla="*/ 0 h 643"/>
                <a:gd name="T94" fmla="*/ 0 w 672"/>
                <a:gd name="T95" fmla="*/ 0 h 643"/>
                <a:gd name="T96" fmla="*/ 0 w 672"/>
                <a:gd name="T97" fmla="*/ 0 h 6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2"/>
                <a:gd name="T148" fmla="*/ 0 h 643"/>
                <a:gd name="T149" fmla="*/ 672 w 672"/>
                <a:gd name="T150" fmla="*/ 643 h 6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2" h="643">
                  <a:moveTo>
                    <a:pt x="672" y="292"/>
                  </a:moveTo>
                  <a:lnTo>
                    <a:pt x="672" y="270"/>
                  </a:lnTo>
                  <a:lnTo>
                    <a:pt x="670" y="247"/>
                  </a:lnTo>
                  <a:lnTo>
                    <a:pt x="665" y="226"/>
                  </a:lnTo>
                  <a:lnTo>
                    <a:pt x="661" y="204"/>
                  </a:lnTo>
                  <a:lnTo>
                    <a:pt x="655" y="182"/>
                  </a:lnTo>
                  <a:lnTo>
                    <a:pt x="647" y="163"/>
                  </a:lnTo>
                  <a:lnTo>
                    <a:pt x="639" y="143"/>
                  </a:lnTo>
                  <a:lnTo>
                    <a:pt x="629" y="123"/>
                  </a:lnTo>
                  <a:lnTo>
                    <a:pt x="618" y="105"/>
                  </a:lnTo>
                  <a:lnTo>
                    <a:pt x="606" y="87"/>
                  </a:lnTo>
                  <a:lnTo>
                    <a:pt x="593" y="70"/>
                  </a:lnTo>
                  <a:lnTo>
                    <a:pt x="579" y="54"/>
                  </a:lnTo>
                  <a:lnTo>
                    <a:pt x="564" y="40"/>
                  </a:lnTo>
                  <a:lnTo>
                    <a:pt x="549" y="25"/>
                  </a:lnTo>
                  <a:lnTo>
                    <a:pt x="532" y="12"/>
                  </a:lnTo>
                  <a:lnTo>
                    <a:pt x="515" y="0"/>
                  </a:lnTo>
                  <a:lnTo>
                    <a:pt x="511" y="0"/>
                  </a:lnTo>
                  <a:lnTo>
                    <a:pt x="508" y="0"/>
                  </a:lnTo>
                  <a:lnTo>
                    <a:pt x="490" y="0"/>
                  </a:lnTo>
                  <a:lnTo>
                    <a:pt x="471" y="1"/>
                  </a:lnTo>
                  <a:lnTo>
                    <a:pt x="453" y="2"/>
                  </a:lnTo>
                  <a:lnTo>
                    <a:pt x="435" y="4"/>
                  </a:lnTo>
                  <a:lnTo>
                    <a:pt x="457" y="15"/>
                  </a:lnTo>
                  <a:lnTo>
                    <a:pt x="477" y="25"/>
                  </a:lnTo>
                  <a:lnTo>
                    <a:pt x="496" y="37"/>
                  </a:lnTo>
                  <a:lnTo>
                    <a:pt x="515" y="51"/>
                  </a:lnTo>
                  <a:lnTo>
                    <a:pt x="532" y="66"/>
                  </a:lnTo>
                  <a:lnTo>
                    <a:pt x="547" y="81"/>
                  </a:lnTo>
                  <a:lnTo>
                    <a:pt x="562" y="99"/>
                  </a:lnTo>
                  <a:lnTo>
                    <a:pt x="576" y="117"/>
                  </a:lnTo>
                  <a:lnTo>
                    <a:pt x="588" y="136"/>
                  </a:lnTo>
                  <a:lnTo>
                    <a:pt x="600" y="156"/>
                  </a:lnTo>
                  <a:lnTo>
                    <a:pt x="609" y="177"/>
                  </a:lnTo>
                  <a:lnTo>
                    <a:pt x="617" y="198"/>
                  </a:lnTo>
                  <a:lnTo>
                    <a:pt x="623" y="221"/>
                  </a:lnTo>
                  <a:lnTo>
                    <a:pt x="628" y="245"/>
                  </a:lnTo>
                  <a:lnTo>
                    <a:pt x="630" y="269"/>
                  </a:lnTo>
                  <a:lnTo>
                    <a:pt x="631" y="292"/>
                  </a:lnTo>
                  <a:lnTo>
                    <a:pt x="630" y="308"/>
                  </a:lnTo>
                  <a:lnTo>
                    <a:pt x="629" y="324"/>
                  </a:lnTo>
                  <a:lnTo>
                    <a:pt x="628" y="340"/>
                  </a:lnTo>
                  <a:lnTo>
                    <a:pt x="624" y="355"/>
                  </a:lnTo>
                  <a:lnTo>
                    <a:pt x="621" y="370"/>
                  </a:lnTo>
                  <a:lnTo>
                    <a:pt x="618" y="384"/>
                  </a:lnTo>
                  <a:lnTo>
                    <a:pt x="612" y="399"/>
                  </a:lnTo>
                  <a:lnTo>
                    <a:pt x="606" y="413"/>
                  </a:lnTo>
                  <a:lnTo>
                    <a:pt x="601" y="426"/>
                  </a:lnTo>
                  <a:lnTo>
                    <a:pt x="594" y="440"/>
                  </a:lnTo>
                  <a:lnTo>
                    <a:pt x="586" y="452"/>
                  </a:lnTo>
                  <a:lnTo>
                    <a:pt x="578" y="465"/>
                  </a:lnTo>
                  <a:lnTo>
                    <a:pt x="570" y="477"/>
                  </a:lnTo>
                  <a:lnTo>
                    <a:pt x="561" y="489"/>
                  </a:lnTo>
                  <a:lnTo>
                    <a:pt x="551" y="500"/>
                  </a:lnTo>
                  <a:lnTo>
                    <a:pt x="541" y="511"/>
                  </a:lnTo>
                  <a:lnTo>
                    <a:pt x="529" y="522"/>
                  </a:lnTo>
                  <a:lnTo>
                    <a:pt x="519" y="531"/>
                  </a:lnTo>
                  <a:lnTo>
                    <a:pt x="507" y="541"/>
                  </a:lnTo>
                  <a:lnTo>
                    <a:pt x="495" y="549"/>
                  </a:lnTo>
                  <a:lnTo>
                    <a:pt x="483" y="557"/>
                  </a:lnTo>
                  <a:lnTo>
                    <a:pt x="469" y="565"/>
                  </a:lnTo>
                  <a:lnTo>
                    <a:pt x="456" y="571"/>
                  </a:lnTo>
                  <a:lnTo>
                    <a:pt x="442" y="577"/>
                  </a:lnTo>
                  <a:lnTo>
                    <a:pt x="428" y="583"/>
                  </a:lnTo>
                  <a:lnTo>
                    <a:pt x="414" y="587"/>
                  </a:lnTo>
                  <a:lnTo>
                    <a:pt x="399" y="592"/>
                  </a:lnTo>
                  <a:lnTo>
                    <a:pt x="384" y="595"/>
                  </a:lnTo>
                  <a:lnTo>
                    <a:pt x="369" y="599"/>
                  </a:lnTo>
                  <a:lnTo>
                    <a:pt x="354" y="600"/>
                  </a:lnTo>
                  <a:lnTo>
                    <a:pt x="338" y="601"/>
                  </a:lnTo>
                  <a:lnTo>
                    <a:pt x="322" y="602"/>
                  </a:lnTo>
                  <a:lnTo>
                    <a:pt x="308" y="601"/>
                  </a:lnTo>
                  <a:lnTo>
                    <a:pt x="295" y="601"/>
                  </a:lnTo>
                  <a:lnTo>
                    <a:pt x="281" y="599"/>
                  </a:lnTo>
                  <a:lnTo>
                    <a:pt x="267" y="596"/>
                  </a:lnTo>
                  <a:lnTo>
                    <a:pt x="254" y="594"/>
                  </a:lnTo>
                  <a:lnTo>
                    <a:pt x="241" y="591"/>
                  </a:lnTo>
                  <a:lnTo>
                    <a:pt x="228" y="587"/>
                  </a:lnTo>
                  <a:lnTo>
                    <a:pt x="215" y="583"/>
                  </a:lnTo>
                  <a:lnTo>
                    <a:pt x="203" y="578"/>
                  </a:lnTo>
                  <a:lnTo>
                    <a:pt x="191" y="573"/>
                  </a:lnTo>
                  <a:lnTo>
                    <a:pt x="179" y="567"/>
                  </a:lnTo>
                  <a:lnTo>
                    <a:pt x="168" y="560"/>
                  </a:lnTo>
                  <a:lnTo>
                    <a:pt x="146" y="547"/>
                  </a:lnTo>
                  <a:lnTo>
                    <a:pt x="125" y="531"/>
                  </a:lnTo>
                  <a:lnTo>
                    <a:pt x="105" y="514"/>
                  </a:lnTo>
                  <a:lnTo>
                    <a:pt x="88" y="494"/>
                  </a:lnTo>
                  <a:lnTo>
                    <a:pt x="71" y="474"/>
                  </a:lnTo>
                  <a:lnTo>
                    <a:pt x="58" y="452"/>
                  </a:lnTo>
                  <a:lnTo>
                    <a:pt x="51" y="441"/>
                  </a:lnTo>
                  <a:lnTo>
                    <a:pt x="45" y="429"/>
                  </a:lnTo>
                  <a:lnTo>
                    <a:pt x="40" y="417"/>
                  </a:lnTo>
                  <a:lnTo>
                    <a:pt x="34" y="405"/>
                  </a:lnTo>
                  <a:lnTo>
                    <a:pt x="29" y="392"/>
                  </a:lnTo>
                  <a:lnTo>
                    <a:pt x="26" y="380"/>
                  </a:lnTo>
                  <a:lnTo>
                    <a:pt x="23" y="366"/>
                  </a:lnTo>
                  <a:lnTo>
                    <a:pt x="19" y="354"/>
                  </a:lnTo>
                  <a:lnTo>
                    <a:pt x="14" y="372"/>
                  </a:lnTo>
                  <a:lnTo>
                    <a:pt x="8" y="391"/>
                  </a:lnTo>
                  <a:lnTo>
                    <a:pt x="3" y="409"/>
                  </a:lnTo>
                  <a:lnTo>
                    <a:pt x="0" y="430"/>
                  </a:lnTo>
                  <a:lnTo>
                    <a:pt x="10" y="452"/>
                  </a:lnTo>
                  <a:lnTo>
                    <a:pt x="23" y="474"/>
                  </a:lnTo>
                  <a:lnTo>
                    <a:pt x="36" y="495"/>
                  </a:lnTo>
                  <a:lnTo>
                    <a:pt x="52" y="516"/>
                  </a:lnTo>
                  <a:lnTo>
                    <a:pt x="69" y="534"/>
                  </a:lnTo>
                  <a:lnTo>
                    <a:pt x="87" y="552"/>
                  </a:lnTo>
                  <a:lnTo>
                    <a:pt x="106" y="568"/>
                  </a:lnTo>
                  <a:lnTo>
                    <a:pt x="127" y="583"/>
                  </a:lnTo>
                  <a:lnTo>
                    <a:pt x="148" y="596"/>
                  </a:lnTo>
                  <a:lnTo>
                    <a:pt x="170" y="609"/>
                  </a:lnTo>
                  <a:lnTo>
                    <a:pt x="194" y="619"/>
                  </a:lnTo>
                  <a:lnTo>
                    <a:pt x="218" y="627"/>
                  </a:lnTo>
                  <a:lnTo>
                    <a:pt x="242" y="634"/>
                  </a:lnTo>
                  <a:lnTo>
                    <a:pt x="269" y="638"/>
                  </a:lnTo>
                  <a:lnTo>
                    <a:pt x="295" y="642"/>
                  </a:lnTo>
                  <a:lnTo>
                    <a:pt x="322" y="643"/>
                  </a:lnTo>
                  <a:lnTo>
                    <a:pt x="340" y="643"/>
                  </a:lnTo>
                  <a:lnTo>
                    <a:pt x="358" y="641"/>
                  </a:lnTo>
                  <a:lnTo>
                    <a:pt x="375" y="638"/>
                  </a:lnTo>
                  <a:lnTo>
                    <a:pt x="392" y="636"/>
                  </a:lnTo>
                  <a:lnTo>
                    <a:pt x="409" y="632"/>
                  </a:lnTo>
                  <a:lnTo>
                    <a:pt x="426" y="627"/>
                  </a:lnTo>
                  <a:lnTo>
                    <a:pt x="442" y="621"/>
                  </a:lnTo>
                  <a:lnTo>
                    <a:pt x="458" y="616"/>
                  </a:lnTo>
                  <a:lnTo>
                    <a:pt x="474" y="609"/>
                  </a:lnTo>
                  <a:lnTo>
                    <a:pt x="488" y="601"/>
                  </a:lnTo>
                  <a:lnTo>
                    <a:pt x="503" y="592"/>
                  </a:lnTo>
                  <a:lnTo>
                    <a:pt x="518" y="583"/>
                  </a:lnTo>
                  <a:lnTo>
                    <a:pt x="532" y="574"/>
                  </a:lnTo>
                  <a:lnTo>
                    <a:pt x="545" y="562"/>
                  </a:lnTo>
                  <a:lnTo>
                    <a:pt x="558" y="552"/>
                  </a:lnTo>
                  <a:lnTo>
                    <a:pt x="570" y="541"/>
                  </a:lnTo>
                  <a:lnTo>
                    <a:pt x="581" y="528"/>
                  </a:lnTo>
                  <a:lnTo>
                    <a:pt x="593" y="516"/>
                  </a:lnTo>
                  <a:lnTo>
                    <a:pt x="603" y="502"/>
                  </a:lnTo>
                  <a:lnTo>
                    <a:pt x="612" y="489"/>
                  </a:lnTo>
                  <a:lnTo>
                    <a:pt x="621" y="474"/>
                  </a:lnTo>
                  <a:lnTo>
                    <a:pt x="630" y="459"/>
                  </a:lnTo>
                  <a:lnTo>
                    <a:pt x="638" y="444"/>
                  </a:lnTo>
                  <a:lnTo>
                    <a:pt x="645" y="429"/>
                  </a:lnTo>
                  <a:lnTo>
                    <a:pt x="651" y="413"/>
                  </a:lnTo>
                  <a:lnTo>
                    <a:pt x="656" y="397"/>
                  </a:lnTo>
                  <a:lnTo>
                    <a:pt x="661" y="380"/>
                  </a:lnTo>
                  <a:lnTo>
                    <a:pt x="665" y="363"/>
                  </a:lnTo>
                  <a:lnTo>
                    <a:pt x="669" y="346"/>
                  </a:lnTo>
                  <a:lnTo>
                    <a:pt x="671" y="329"/>
                  </a:lnTo>
                  <a:lnTo>
                    <a:pt x="672" y="311"/>
                  </a:lnTo>
                  <a:lnTo>
                    <a:pt x="672" y="292"/>
                  </a:lnTo>
                  <a:close/>
                </a:path>
              </a:pathLst>
            </a:custGeom>
            <a:solidFill>
              <a:srgbClr val="BAC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94"/>
            <p:cNvSpPr>
              <a:spLocks noChangeAspect="1"/>
            </p:cNvSpPr>
            <p:nvPr/>
          </p:nvSpPr>
          <p:spPr bwMode="auto">
            <a:xfrm>
              <a:off x="3813" y="1180"/>
              <a:ext cx="77" cy="75"/>
            </a:xfrm>
            <a:custGeom>
              <a:avLst/>
              <a:gdLst>
                <a:gd name="T0" fmla="*/ 0 w 644"/>
                <a:gd name="T1" fmla="*/ 0 h 622"/>
                <a:gd name="T2" fmla="*/ 0 w 644"/>
                <a:gd name="T3" fmla="*/ 0 h 622"/>
                <a:gd name="T4" fmla="*/ 0 w 644"/>
                <a:gd name="T5" fmla="*/ 0 h 622"/>
                <a:gd name="T6" fmla="*/ 0 w 644"/>
                <a:gd name="T7" fmla="*/ 0 h 622"/>
                <a:gd name="T8" fmla="*/ 0 w 644"/>
                <a:gd name="T9" fmla="*/ 0 h 622"/>
                <a:gd name="T10" fmla="*/ 0 w 644"/>
                <a:gd name="T11" fmla="*/ 0 h 622"/>
                <a:gd name="T12" fmla="*/ 0 w 644"/>
                <a:gd name="T13" fmla="*/ 0 h 622"/>
                <a:gd name="T14" fmla="*/ 0 w 644"/>
                <a:gd name="T15" fmla="*/ 0 h 622"/>
                <a:gd name="T16" fmla="*/ 0 w 644"/>
                <a:gd name="T17" fmla="*/ 0 h 622"/>
                <a:gd name="T18" fmla="*/ 0 w 644"/>
                <a:gd name="T19" fmla="*/ 0 h 622"/>
                <a:gd name="T20" fmla="*/ 0 w 644"/>
                <a:gd name="T21" fmla="*/ 0 h 622"/>
                <a:gd name="T22" fmla="*/ 0 w 644"/>
                <a:gd name="T23" fmla="*/ 0 h 622"/>
                <a:gd name="T24" fmla="*/ 0 w 644"/>
                <a:gd name="T25" fmla="*/ 0 h 622"/>
                <a:gd name="T26" fmla="*/ 0 w 644"/>
                <a:gd name="T27" fmla="*/ 0 h 622"/>
                <a:gd name="T28" fmla="*/ 0 w 644"/>
                <a:gd name="T29" fmla="*/ 0 h 622"/>
                <a:gd name="T30" fmla="*/ 0 w 644"/>
                <a:gd name="T31" fmla="*/ 0 h 622"/>
                <a:gd name="T32" fmla="*/ 0 w 644"/>
                <a:gd name="T33" fmla="*/ 0 h 622"/>
                <a:gd name="T34" fmla="*/ 0 w 644"/>
                <a:gd name="T35" fmla="*/ 0 h 622"/>
                <a:gd name="T36" fmla="*/ 0 w 644"/>
                <a:gd name="T37" fmla="*/ 0 h 622"/>
                <a:gd name="T38" fmla="*/ 0 w 644"/>
                <a:gd name="T39" fmla="*/ 0 h 622"/>
                <a:gd name="T40" fmla="*/ 0 w 644"/>
                <a:gd name="T41" fmla="*/ 0 h 622"/>
                <a:gd name="T42" fmla="*/ 0 w 644"/>
                <a:gd name="T43" fmla="*/ 0 h 622"/>
                <a:gd name="T44" fmla="*/ 0 w 644"/>
                <a:gd name="T45" fmla="*/ 0 h 622"/>
                <a:gd name="T46" fmla="*/ 0 w 644"/>
                <a:gd name="T47" fmla="*/ 0 h 622"/>
                <a:gd name="T48" fmla="*/ 0 w 644"/>
                <a:gd name="T49" fmla="*/ 0 h 622"/>
                <a:gd name="T50" fmla="*/ 0 w 644"/>
                <a:gd name="T51" fmla="*/ 0 h 622"/>
                <a:gd name="T52" fmla="*/ 0 w 644"/>
                <a:gd name="T53" fmla="*/ 0 h 622"/>
                <a:gd name="T54" fmla="*/ 0 w 644"/>
                <a:gd name="T55" fmla="*/ 0 h 622"/>
                <a:gd name="T56" fmla="*/ 0 w 644"/>
                <a:gd name="T57" fmla="*/ 0 h 622"/>
                <a:gd name="T58" fmla="*/ 0 w 644"/>
                <a:gd name="T59" fmla="*/ 0 h 622"/>
                <a:gd name="T60" fmla="*/ 0 w 644"/>
                <a:gd name="T61" fmla="*/ 0 h 622"/>
                <a:gd name="T62" fmla="*/ 0 w 644"/>
                <a:gd name="T63" fmla="*/ 0 h 622"/>
                <a:gd name="T64" fmla="*/ 0 w 644"/>
                <a:gd name="T65" fmla="*/ 0 h 622"/>
                <a:gd name="T66" fmla="*/ 0 w 644"/>
                <a:gd name="T67" fmla="*/ 0 h 622"/>
                <a:gd name="T68" fmla="*/ 0 w 644"/>
                <a:gd name="T69" fmla="*/ 0 h 622"/>
                <a:gd name="T70" fmla="*/ 0 w 644"/>
                <a:gd name="T71" fmla="*/ 0 h 622"/>
                <a:gd name="T72" fmla="*/ 0 w 644"/>
                <a:gd name="T73" fmla="*/ 0 h 622"/>
                <a:gd name="T74" fmla="*/ 0 w 644"/>
                <a:gd name="T75" fmla="*/ 0 h 622"/>
                <a:gd name="T76" fmla="*/ 0 w 644"/>
                <a:gd name="T77" fmla="*/ 0 h 622"/>
                <a:gd name="T78" fmla="*/ 0 w 644"/>
                <a:gd name="T79" fmla="*/ 0 h 622"/>
                <a:gd name="T80" fmla="*/ 0 w 644"/>
                <a:gd name="T81" fmla="*/ 0 h 622"/>
                <a:gd name="T82" fmla="*/ 0 w 644"/>
                <a:gd name="T83" fmla="*/ 0 h 622"/>
                <a:gd name="T84" fmla="*/ 0 w 644"/>
                <a:gd name="T85" fmla="*/ 0 h 622"/>
                <a:gd name="T86" fmla="*/ 0 w 644"/>
                <a:gd name="T87" fmla="*/ 0 h 622"/>
                <a:gd name="T88" fmla="*/ 0 w 644"/>
                <a:gd name="T89" fmla="*/ 0 h 622"/>
                <a:gd name="T90" fmla="*/ 0 w 644"/>
                <a:gd name="T91" fmla="*/ 0 h 622"/>
                <a:gd name="T92" fmla="*/ 0 w 644"/>
                <a:gd name="T93" fmla="*/ 0 h 622"/>
                <a:gd name="T94" fmla="*/ 0 w 644"/>
                <a:gd name="T95" fmla="*/ 0 h 622"/>
                <a:gd name="T96" fmla="*/ 0 w 644"/>
                <a:gd name="T97" fmla="*/ 0 h 622"/>
                <a:gd name="T98" fmla="*/ 0 w 644"/>
                <a:gd name="T99" fmla="*/ 0 h 622"/>
                <a:gd name="T100" fmla="*/ 0 w 644"/>
                <a:gd name="T101" fmla="*/ 0 h 6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4"/>
                <a:gd name="T154" fmla="*/ 0 h 622"/>
                <a:gd name="T155" fmla="*/ 644 w 644"/>
                <a:gd name="T156" fmla="*/ 622 h 6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4" h="622">
                  <a:moveTo>
                    <a:pt x="644" y="291"/>
                  </a:moveTo>
                  <a:lnTo>
                    <a:pt x="643" y="268"/>
                  </a:lnTo>
                  <a:lnTo>
                    <a:pt x="640" y="245"/>
                  </a:lnTo>
                  <a:lnTo>
                    <a:pt x="637" y="222"/>
                  </a:lnTo>
                  <a:lnTo>
                    <a:pt x="631" y="201"/>
                  </a:lnTo>
                  <a:lnTo>
                    <a:pt x="624" y="179"/>
                  </a:lnTo>
                  <a:lnTo>
                    <a:pt x="615" y="158"/>
                  </a:lnTo>
                  <a:lnTo>
                    <a:pt x="606" y="138"/>
                  </a:lnTo>
                  <a:lnTo>
                    <a:pt x="595" y="119"/>
                  </a:lnTo>
                  <a:lnTo>
                    <a:pt x="582" y="101"/>
                  </a:lnTo>
                  <a:lnTo>
                    <a:pt x="569" y="83"/>
                  </a:lnTo>
                  <a:lnTo>
                    <a:pt x="555" y="67"/>
                  </a:lnTo>
                  <a:lnTo>
                    <a:pt x="539" y="51"/>
                  </a:lnTo>
                  <a:lnTo>
                    <a:pt x="522" y="36"/>
                  </a:lnTo>
                  <a:lnTo>
                    <a:pt x="505" y="23"/>
                  </a:lnTo>
                  <a:lnTo>
                    <a:pt x="487" y="10"/>
                  </a:lnTo>
                  <a:lnTo>
                    <a:pt x="468" y="0"/>
                  </a:lnTo>
                  <a:lnTo>
                    <a:pt x="446" y="1"/>
                  </a:lnTo>
                  <a:lnTo>
                    <a:pt x="426" y="5"/>
                  </a:lnTo>
                  <a:lnTo>
                    <a:pt x="406" y="8"/>
                  </a:lnTo>
                  <a:lnTo>
                    <a:pt x="385" y="11"/>
                  </a:lnTo>
                  <a:lnTo>
                    <a:pt x="408" y="18"/>
                  </a:lnTo>
                  <a:lnTo>
                    <a:pt x="431" y="27"/>
                  </a:lnTo>
                  <a:lnTo>
                    <a:pt x="451" y="37"/>
                  </a:lnTo>
                  <a:lnTo>
                    <a:pt x="471" y="50"/>
                  </a:lnTo>
                  <a:lnTo>
                    <a:pt x="491" y="63"/>
                  </a:lnTo>
                  <a:lnTo>
                    <a:pt x="509" y="78"/>
                  </a:lnTo>
                  <a:lnTo>
                    <a:pt x="526" y="95"/>
                  </a:lnTo>
                  <a:lnTo>
                    <a:pt x="541" y="113"/>
                  </a:lnTo>
                  <a:lnTo>
                    <a:pt x="554" y="132"/>
                  </a:lnTo>
                  <a:lnTo>
                    <a:pt x="567" y="152"/>
                  </a:lnTo>
                  <a:lnTo>
                    <a:pt x="577" y="174"/>
                  </a:lnTo>
                  <a:lnTo>
                    <a:pt x="586" y="195"/>
                  </a:lnTo>
                  <a:lnTo>
                    <a:pt x="593" y="219"/>
                  </a:lnTo>
                  <a:lnTo>
                    <a:pt x="598" y="242"/>
                  </a:lnTo>
                  <a:lnTo>
                    <a:pt x="602" y="267"/>
                  </a:lnTo>
                  <a:lnTo>
                    <a:pt x="603" y="291"/>
                  </a:lnTo>
                  <a:lnTo>
                    <a:pt x="602" y="306"/>
                  </a:lnTo>
                  <a:lnTo>
                    <a:pt x="601" y="321"/>
                  </a:lnTo>
                  <a:lnTo>
                    <a:pt x="599" y="336"/>
                  </a:lnTo>
                  <a:lnTo>
                    <a:pt x="597" y="349"/>
                  </a:lnTo>
                  <a:lnTo>
                    <a:pt x="594" y="364"/>
                  </a:lnTo>
                  <a:lnTo>
                    <a:pt x="589" y="378"/>
                  </a:lnTo>
                  <a:lnTo>
                    <a:pt x="585" y="391"/>
                  </a:lnTo>
                  <a:lnTo>
                    <a:pt x="580" y="404"/>
                  </a:lnTo>
                  <a:lnTo>
                    <a:pt x="575" y="416"/>
                  </a:lnTo>
                  <a:lnTo>
                    <a:pt x="568" y="429"/>
                  </a:lnTo>
                  <a:lnTo>
                    <a:pt x="561" y="441"/>
                  </a:lnTo>
                  <a:lnTo>
                    <a:pt x="553" y="453"/>
                  </a:lnTo>
                  <a:lnTo>
                    <a:pt x="545" y="464"/>
                  </a:lnTo>
                  <a:lnTo>
                    <a:pt x="537" y="475"/>
                  </a:lnTo>
                  <a:lnTo>
                    <a:pt x="528" y="485"/>
                  </a:lnTo>
                  <a:lnTo>
                    <a:pt x="518" y="496"/>
                  </a:lnTo>
                  <a:lnTo>
                    <a:pt x="508" y="505"/>
                  </a:lnTo>
                  <a:lnTo>
                    <a:pt x="497" y="514"/>
                  </a:lnTo>
                  <a:lnTo>
                    <a:pt x="486" y="523"/>
                  </a:lnTo>
                  <a:lnTo>
                    <a:pt x="475" y="531"/>
                  </a:lnTo>
                  <a:lnTo>
                    <a:pt x="463" y="539"/>
                  </a:lnTo>
                  <a:lnTo>
                    <a:pt x="451" y="546"/>
                  </a:lnTo>
                  <a:lnTo>
                    <a:pt x="440" y="551"/>
                  </a:lnTo>
                  <a:lnTo>
                    <a:pt x="426" y="558"/>
                  </a:lnTo>
                  <a:lnTo>
                    <a:pt x="414" y="563"/>
                  </a:lnTo>
                  <a:lnTo>
                    <a:pt x="400" y="567"/>
                  </a:lnTo>
                  <a:lnTo>
                    <a:pt x="386" y="572"/>
                  </a:lnTo>
                  <a:lnTo>
                    <a:pt x="372" y="574"/>
                  </a:lnTo>
                  <a:lnTo>
                    <a:pt x="358" y="577"/>
                  </a:lnTo>
                  <a:lnTo>
                    <a:pt x="343" y="578"/>
                  </a:lnTo>
                  <a:lnTo>
                    <a:pt x="329" y="580"/>
                  </a:lnTo>
                  <a:lnTo>
                    <a:pt x="314" y="581"/>
                  </a:lnTo>
                  <a:lnTo>
                    <a:pt x="300" y="580"/>
                  </a:lnTo>
                  <a:lnTo>
                    <a:pt x="285" y="578"/>
                  </a:lnTo>
                  <a:lnTo>
                    <a:pt x="272" y="577"/>
                  </a:lnTo>
                  <a:lnTo>
                    <a:pt x="258" y="575"/>
                  </a:lnTo>
                  <a:lnTo>
                    <a:pt x="245" y="572"/>
                  </a:lnTo>
                  <a:lnTo>
                    <a:pt x="232" y="568"/>
                  </a:lnTo>
                  <a:lnTo>
                    <a:pt x="219" y="564"/>
                  </a:lnTo>
                  <a:lnTo>
                    <a:pt x="206" y="559"/>
                  </a:lnTo>
                  <a:lnTo>
                    <a:pt x="194" y="555"/>
                  </a:lnTo>
                  <a:lnTo>
                    <a:pt x="182" y="548"/>
                  </a:lnTo>
                  <a:lnTo>
                    <a:pt x="170" y="542"/>
                  </a:lnTo>
                  <a:lnTo>
                    <a:pt x="159" y="535"/>
                  </a:lnTo>
                  <a:lnTo>
                    <a:pt x="148" y="527"/>
                  </a:lnTo>
                  <a:lnTo>
                    <a:pt x="137" y="519"/>
                  </a:lnTo>
                  <a:lnTo>
                    <a:pt x="127" y="512"/>
                  </a:lnTo>
                  <a:lnTo>
                    <a:pt x="118" y="502"/>
                  </a:lnTo>
                  <a:lnTo>
                    <a:pt x="108" y="493"/>
                  </a:lnTo>
                  <a:lnTo>
                    <a:pt x="98" y="483"/>
                  </a:lnTo>
                  <a:lnTo>
                    <a:pt x="91" y="473"/>
                  </a:lnTo>
                  <a:lnTo>
                    <a:pt x="83" y="463"/>
                  </a:lnTo>
                  <a:lnTo>
                    <a:pt x="75" y="453"/>
                  </a:lnTo>
                  <a:lnTo>
                    <a:pt x="68" y="441"/>
                  </a:lnTo>
                  <a:lnTo>
                    <a:pt x="61" y="430"/>
                  </a:lnTo>
                  <a:lnTo>
                    <a:pt x="54" y="417"/>
                  </a:lnTo>
                  <a:lnTo>
                    <a:pt x="49" y="405"/>
                  </a:lnTo>
                  <a:lnTo>
                    <a:pt x="44" y="392"/>
                  </a:lnTo>
                  <a:lnTo>
                    <a:pt x="40" y="380"/>
                  </a:lnTo>
                  <a:lnTo>
                    <a:pt x="36" y="367"/>
                  </a:lnTo>
                  <a:lnTo>
                    <a:pt x="33" y="354"/>
                  </a:lnTo>
                  <a:lnTo>
                    <a:pt x="29" y="340"/>
                  </a:lnTo>
                  <a:lnTo>
                    <a:pt x="28" y="327"/>
                  </a:lnTo>
                  <a:lnTo>
                    <a:pt x="27" y="313"/>
                  </a:lnTo>
                  <a:lnTo>
                    <a:pt x="19" y="331"/>
                  </a:lnTo>
                  <a:lnTo>
                    <a:pt x="11" y="352"/>
                  </a:lnTo>
                  <a:lnTo>
                    <a:pt x="6" y="371"/>
                  </a:lnTo>
                  <a:lnTo>
                    <a:pt x="0" y="391"/>
                  </a:lnTo>
                  <a:lnTo>
                    <a:pt x="9" y="415"/>
                  </a:lnTo>
                  <a:lnTo>
                    <a:pt x="19" y="439"/>
                  </a:lnTo>
                  <a:lnTo>
                    <a:pt x="32" y="462"/>
                  </a:lnTo>
                  <a:lnTo>
                    <a:pt x="46" y="483"/>
                  </a:lnTo>
                  <a:lnTo>
                    <a:pt x="61" y="504"/>
                  </a:lnTo>
                  <a:lnTo>
                    <a:pt x="79" y="523"/>
                  </a:lnTo>
                  <a:lnTo>
                    <a:pt x="97" y="540"/>
                  </a:lnTo>
                  <a:lnTo>
                    <a:pt x="118" y="556"/>
                  </a:lnTo>
                  <a:lnTo>
                    <a:pt x="138" y="570"/>
                  </a:lnTo>
                  <a:lnTo>
                    <a:pt x="161" y="584"/>
                  </a:lnTo>
                  <a:lnTo>
                    <a:pt x="185" y="594"/>
                  </a:lnTo>
                  <a:lnTo>
                    <a:pt x="208" y="605"/>
                  </a:lnTo>
                  <a:lnTo>
                    <a:pt x="233" y="611"/>
                  </a:lnTo>
                  <a:lnTo>
                    <a:pt x="259" y="617"/>
                  </a:lnTo>
                  <a:lnTo>
                    <a:pt x="287" y="620"/>
                  </a:lnTo>
                  <a:lnTo>
                    <a:pt x="314" y="622"/>
                  </a:lnTo>
                  <a:lnTo>
                    <a:pt x="331" y="620"/>
                  </a:lnTo>
                  <a:lnTo>
                    <a:pt x="348" y="619"/>
                  </a:lnTo>
                  <a:lnTo>
                    <a:pt x="364" y="618"/>
                  </a:lnTo>
                  <a:lnTo>
                    <a:pt x="381" y="615"/>
                  </a:lnTo>
                  <a:lnTo>
                    <a:pt x="397" y="611"/>
                  </a:lnTo>
                  <a:lnTo>
                    <a:pt x="412" y="607"/>
                  </a:lnTo>
                  <a:lnTo>
                    <a:pt x="427" y="601"/>
                  </a:lnTo>
                  <a:lnTo>
                    <a:pt x="442" y="595"/>
                  </a:lnTo>
                  <a:lnTo>
                    <a:pt x="457" y="589"/>
                  </a:lnTo>
                  <a:lnTo>
                    <a:pt x="471" y="582"/>
                  </a:lnTo>
                  <a:lnTo>
                    <a:pt x="485" y="574"/>
                  </a:lnTo>
                  <a:lnTo>
                    <a:pt x="499" y="565"/>
                  </a:lnTo>
                  <a:lnTo>
                    <a:pt x="511" y="556"/>
                  </a:lnTo>
                  <a:lnTo>
                    <a:pt x="524" y="546"/>
                  </a:lnTo>
                  <a:lnTo>
                    <a:pt x="536" y="535"/>
                  </a:lnTo>
                  <a:lnTo>
                    <a:pt x="547" y="525"/>
                  </a:lnTo>
                  <a:lnTo>
                    <a:pt x="558" y="514"/>
                  </a:lnTo>
                  <a:lnTo>
                    <a:pt x="569" y="501"/>
                  </a:lnTo>
                  <a:lnTo>
                    <a:pt x="578" y="489"/>
                  </a:lnTo>
                  <a:lnTo>
                    <a:pt x="587" y="476"/>
                  </a:lnTo>
                  <a:lnTo>
                    <a:pt x="596" y="463"/>
                  </a:lnTo>
                  <a:lnTo>
                    <a:pt x="604" y="449"/>
                  </a:lnTo>
                  <a:lnTo>
                    <a:pt x="611" y="434"/>
                  </a:lnTo>
                  <a:lnTo>
                    <a:pt x="618" y="420"/>
                  </a:lnTo>
                  <a:lnTo>
                    <a:pt x="623" y="405"/>
                  </a:lnTo>
                  <a:lnTo>
                    <a:pt x="629" y="390"/>
                  </a:lnTo>
                  <a:lnTo>
                    <a:pt x="633" y="374"/>
                  </a:lnTo>
                  <a:lnTo>
                    <a:pt x="637" y="358"/>
                  </a:lnTo>
                  <a:lnTo>
                    <a:pt x="640" y="341"/>
                  </a:lnTo>
                  <a:lnTo>
                    <a:pt x="643" y="325"/>
                  </a:lnTo>
                  <a:lnTo>
                    <a:pt x="644" y="308"/>
                  </a:lnTo>
                  <a:lnTo>
                    <a:pt x="644" y="291"/>
                  </a:lnTo>
                  <a:close/>
                </a:path>
              </a:pathLst>
            </a:custGeom>
            <a:solidFill>
              <a:srgbClr val="BEC3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95"/>
            <p:cNvSpPr>
              <a:spLocks noChangeAspect="1"/>
            </p:cNvSpPr>
            <p:nvPr/>
          </p:nvSpPr>
          <p:spPr bwMode="auto">
            <a:xfrm>
              <a:off x="3815" y="1182"/>
              <a:ext cx="73" cy="71"/>
            </a:xfrm>
            <a:custGeom>
              <a:avLst/>
              <a:gdLst>
                <a:gd name="T0" fmla="*/ 0 w 612"/>
                <a:gd name="T1" fmla="*/ 0 h 598"/>
                <a:gd name="T2" fmla="*/ 0 w 612"/>
                <a:gd name="T3" fmla="*/ 0 h 598"/>
                <a:gd name="T4" fmla="*/ 0 w 612"/>
                <a:gd name="T5" fmla="*/ 0 h 598"/>
                <a:gd name="T6" fmla="*/ 0 w 612"/>
                <a:gd name="T7" fmla="*/ 0 h 598"/>
                <a:gd name="T8" fmla="*/ 0 w 612"/>
                <a:gd name="T9" fmla="*/ 0 h 598"/>
                <a:gd name="T10" fmla="*/ 0 w 612"/>
                <a:gd name="T11" fmla="*/ 0 h 598"/>
                <a:gd name="T12" fmla="*/ 0 w 612"/>
                <a:gd name="T13" fmla="*/ 0 h 598"/>
                <a:gd name="T14" fmla="*/ 0 w 612"/>
                <a:gd name="T15" fmla="*/ 0 h 598"/>
                <a:gd name="T16" fmla="*/ 0 w 612"/>
                <a:gd name="T17" fmla="*/ 0 h 598"/>
                <a:gd name="T18" fmla="*/ 0 w 612"/>
                <a:gd name="T19" fmla="*/ 0 h 598"/>
                <a:gd name="T20" fmla="*/ 0 w 612"/>
                <a:gd name="T21" fmla="*/ 0 h 598"/>
                <a:gd name="T22" fmla="*/ 0 w 612"/>
                <a:gd name="T23" fmla="*/ 0 h 598"/>
                <a:gd name="T24" fmla="*/ 0 w 612"/>
                <a:gd name="T25" fmla="*/ 0 h 598"/>
                <a:gd name="T26" fmla="*/ 0 w 612"/>
                <a:gd name="T27" fmla="*/ 0 h 598"/>
                <a:gd name="T28" fmla="*/ 0 w 612"/>
                <a:gd name="T29" fmla="*/ 0 h 598"/>
                <a:gd name="T30" fmla="*/ 0 w 612"/>
                <a:gd name="T31" fmla="*/ 0 h 598"/>
                <a:gd name="T32" fmla="*/ 0 w 612"/>
                <a:gd name="T33" fmla="*/ 0 h 598"/>
                <a:gd name="T34" fmla="*/ 0 w 612"/>
                <a:gd name="T35" fmla="*/ 0 h 598"/>
                <a:gd name="T36" fmla="*/ 0 w 612"/>
                <a:gd name="T37" fmla="*/ 0 h 598"/>
                <a:gd name="T38" fmla="*/ 0 w 612"/>
                <a:gd name="T39" fmla="*/ 0 h 598"/>
                <a:gd name="T40" fmla="*/ 0 w 612"/>
                <a:gd name="T41" fmla="*/ 0 h 598"/>
                <a:gd name="T42" fmla="*/ 0 w 612"/>
                <a:gd name="T43" fmla="*/ 0 h 598"/>
                <a:gd name="T44" fmla="*/ 0 w 612"/>
                <a:gd name="T45" fmla="*/ 0 h 598"/>
                <a:gd name="T46" fmla="*/ 0 w 612"/>
                <a:gd name="T47" fmla="*/ 0 h 598"/>
                <a:gd name="T48" fmla="*/ 0 w 612"/>
                <a:gd name="T49" fmla="*/ 0 h 598"/>
                <a:gd name="T50" fmla="*/ 0 w 612"/>
                <a:gd name="T51" fmla="*/ 0 h 598"/>
                <a:gd name="T52" fmla="*/ 0 w 612"/>
                <a:gd name="T53" fmla="*/ 0 h 598"/>
                <a:gd name="T54" fmla="*/ 0 w 612"/>
                <a:gd name="T55" fmla="*/ 0 h 598"/>
                <a:gd name="T56" fmla="*/ 0 w 612"/>
                <a:gd name="T57" fmla="*/ 0 h 598"/>
                <a:gd name="T58" fmla="*/ 0 w 612"/>
                <a:gd name="T59" fmla="*/ 0 h 598"/>
                <a:gd name="T60" fmla="*/ 0 w 612"/>
                <a:gd name="T61" fmla="*/ 0 h 598"/>
                <a:gd name="T62" fmla="*/ 0 w 612"/>
                <a:gd name="T63" fmla="*/ 0 h 598"/>
                <a:gd name="T64" fmla="*/ 0 w 612"/>
                <a:gd name="T65" fmla="*/ 0 h 598"/>
                <a:gd name="T66" fmla="*/ 0 w 612"/>
                <a:gd name="T67" fmla="*/ 0 h 598"/>
                <a:gd name="T68" fmla="*/ 0 w 612"/>
                <a:gd name="T69" fmla="*/ 0 h 598"/>
                <a:gd name="T70" fmla="*/ 0 w 612"/>
                <a:gd name="T71" fmla="*/ 0 h 598"/>
                <a:gd name="T72" fmla="*/ 0 w 612"/>
                <a:gd name="T73" fmla="*/ 0 h 598"/>
                <a:gd name="T74" fmla="*/ 0 w 612"/>
                <a:gd name="T75" fmla="*/ 0 h 598"/>
                <a:gd name="T76" fmla="*/ 0 w 612"/>
                <a:gd name="T77" fmla="*/ 0 h 598"/>
                <a:gd name="T78" fmla="*/ 0 w 612"/>
                <a:gd name="T79" fmla="*/ 0 h 598"/>
                <a:gd name="T80" fmla="*/ 0 w 612"/>
                <a:gd name="T81" fmla="*/ 0 h 598"/>
                <a:gd name="T82" fmla="*/ 0 w 612"/>
                <a:gd name="T83" fmla="*/ 0 h 598"/>
                <a:gd name="T84" fmla="*/ 0 w 612"/>
                <a:gd name="T85" fmla="*/ 0 h 598"/>
                <a:gd name="T86" fmla="*/ 0 w 612"/>
                <a:gd name="T87" fmla="*/ 0 h 598"/>
                <a:gd name="T88" fmla="*/ 0 w 612"/>
                <a:gd name="T89" fmla="*/ 0 h 598"/>
                <a:gd name="T90" fmla="*/ 0 w 612"/>
                <a:gd name="T91" fmla="*/ 0 h 598"/>
                <a:gd name="T92" fmla="*/ 0 w 612"/>
                <a:gd name="T93" fmla="*/ 0 h 598"/>
                <a:gd name="T94" fmla="*/ 0 w 612"/>
                <a:gd name="T95" fmla="*/ 0 h 598"/>
                <a:gd name="T96" fmla="*/ 0 w 612"/>
                <a:gd name="T97" fmla="*/ 0 h 598"/>
                <a:gd name="T98" fmla="*/ 0 w 612"/>
                <a:gd name="T99" fmla="*/ 0 h 598"/>
                <a:gd name="T100" fmla="*/ 0 w 612"/>
                <a:gd name="T101" fmla="*/ 0 h 598"/>
                <a:gd name="T102" fmla="*/ 0 w 612"/>
                <a:gd name="T103" fmla="*/ 0 h 598"/>
                <a:gd name="T104" fmla="*/ 0 w 612"/>
                <a:gd name="T105" fmla="*/ 0 h 598"/>
                <a:gd name="T106" fmla="*/ 0 w 612"/>
                <a:gd name="T107" fmla="*/ 0 h 598"/>
                <a:gd name="T108" fmla="*/ 0 w 612"/>
                <a:gd name="T109" fmla="*/ 0 h 598"/>
                <a:gd name="T110" fmla="*/ 0 w 612"/>
                <a:gd name="T111" fmla="*/ 0 h 5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2"/>
                <a:gd name="T169" fmla="*/ 0 h 598"/>
                <a:gd name="T170" fmla="*/ 612 w 612"/>
                <a:gd name="T171" fmla="*/ 598 h 5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2" h="598">
                  <a:moveTo>
                    <a:pt x="612" y="288"/>
                  </a:moveTo>
                  <a:lnTo>
                    <a:pt x="611" y="265"/>
                  </a:lnTo>
                  <a:lnTo>
                    <a:pt x="609" y="241"/>
                  </a:lnTo>
                  <a:lnTo>
                    <a:pt x="604" y="217"/>
                  </a:lnTo>
                  <a:lnTo>
                    <a:pt x="598" y="194"/>
                  </a:lnTo>
                  <a:lnTo>
                    <a:pt x="590" y="173"/>
                  </a:lnTo>
                  <a:lnTo>
                    <a:pt x="581" y="152"/>
                  </a:lnTo>
                  <a:lnTo>
                    <a:pt x="569" y="132"/>
                  </a:lnTo>
                  <a:lnTo>
                    <a:pt x="557" y="113"/>
                  </a:lnTo>
                  <a:lnTo>
                    <a:pt x="543" y="95"/>
                  </a:lnTo>
                  <a:lnTo>
                    <a:pt x="528" y="77"/>
                  </a:lnTo>
                  <a:lnTo>
                    <a:pt x="513" y="62"/>
                  </a:lnTo>
                  <a:lnTo>
                    <a:pt x="496" y="47"/>
                  </a:lnTo>
                  <a:lnTo>
                    <a:pt x="477" y="33"/>
                  </a:lnTo>
                  <a:lnTo>
                    <a:pt x="458" y="21"/>
                  </a:lnTo>
                  <a:lnTo>
                    <a:pt x="438" y="11"/>
                  </a:lnTo>
                  <a:lnTo>
                    <a:pt x="416" y="0"/>
                  </a:lnTo>
                  <a:lnTo>
                    <a:pt x="394" y="5"/>
                  </a:lnTo>
                  <a:lnTo>
                    <a:pt x="372" y="9"/>
                  </a:lnTo>
                  <a:lnTo>
                    <a:pt x="349" y="15"/>
                  </a:lnTo>
                  <a:lnTo>
                    <a:pt x="328" y="22"/>
                  </a:lnTo>
                  <a:lnTo>
                    <a:pt x="340" y="23"/>
                  </a:lnTo>
                  <a:lnTo>
                    <a:pt x="353" y="25"/>
                  </a:lnTo>
                  <a:lnTo>
                    <a:pt x="365" y="28"/>
                  </a:lnTo>
                  <a:lnTo>
                    <a:pt x="378" y="31"/>
                  </a:lnTo>
                  <a:lnTo>
                    <a:pt x="401" y="39"/>
                  </a:lnTo>
                  <a:lnTo>
                    <a:pt x="423" y="49"/>
                  </a:lnTo>
                  <a:lnTo>
                    <a:pt x="445" y="62"/>
                  </a:lnTo>
                  <a:lnTo>
                    <a:pt x="465" y="75"/>
                  </a:lnTo>
                  <a:lnTo>
                    <a:pt x="483" y="90"/>
                  </a:lnTo>
                  <a:lnTo>
                    <a:pt x="500" y="107"/>
                  </a:lnTo>
                  <a:lnTo>
                    <a:pt x="516" y="126"/>
                  </a:lnTo>
                  <a:lnTo>
                    <a:pt x="530" y="147"/>
                  </a:lnTo>
                  <a:lnTo>
                    <a:pt x="542" y="167"/>
                  </a:lnTo>
                  <a:lnTo>
                    <a:pt x="552" y="190"/>
                  </a:lnTo>
                  <a:lnTo>
                    <a:pt x="557" y="201"/>
                  </a:lnTo>
                  <a:lnTo>
                    <a:pt x="560" y="214"/>
                  </a:lnTo>
                  <a:lnTo>
                    <a:pt x="564" y="225"/>
                  </a:lnTo>
                  <a:lnTo>
                    <a:pt x="566" y="237"/>
                  </a:lnTo>
                  <a:lnTo>
                    <a:pt x="568" y="250"/>
                  </a:lnTo>
                  <a:lnTo>
                    <a:pt x="569" y="262"/>
                  </a:lnTo>
                  <a:lnTo>
                    <a:pt x="570" y="276"/>
                  </a:lnTo>
                  <a:lnTo>
                    <a:pt x="571" y="288"/>
                  </a:lnTo>
                  <a:lnTo>
                    <a:pt x="570" y="302"/>
                  </a:lnTo>
                  <a:lnTo>
                    <a:pt x="569" y="316"/>
                  </a:lnTo>
                  <a:lnTo>
                    <a:pt x="568" y="329"/>
                  </a:lnTo>
                  <a:lnTo>
                    <a:pt x="566" y="343"/>
                  </a:lnTo>
                  <a:lnTo>
                    <a:pt x="562" y="355"/>
                  </a:lnTo>
                  <a:lnTo>
                    <a:pt x="559" y="368"/>
                  </a:lnTo>
                  <a:lnTo>
                    <a:pt x="554" y="380"/>
                  </a:lnTo>
                  <a:lnTo>
                    <a:pt x="550" y="393"/>
                  </a:lnTo>
                  <a:lnTo>
                    <a:pt x="544" y="405"/>
                  </a:lnTo>
                  <a:lnTo>
                    <a:pt x="539" y="417"/>
                  </a:lnTo>
                  <a:lnTo>
                    <a:pt x="532" y="428"/>
                  </a:lnTo>
                  <a:lnTo>
                    <a:pt x="525" y="438"/>
                  </a:lnTo>
                  <a:lnTo>
                    <a:pt x="518" y="448"/>
                  </a:lnTo>
                  <a:lnTo>
                    <a:pt x="510" y="459"/>
                  </a:lnTo>
                  <a:lnTo>
                    <a:pt x="501" y="469"/>
                  </a:lnTo>
                  <a:lnTo>
                    <a:pt x="492" y="478"/>
                  </a:lnTo>
                  <a:lnTo>
                    <a:pt x="483" y="487"/>
                  </a:lnTo>
                  <a:lnTo>
                    <a:pt x="473" y="495"/>
                  </a:lnTo>
                  <a:lnTo>
                    <a:pt x="464" y="503"/>
                  </a:lnTo>
                  <a:lnTo>
                    <a:pt x="452" y="511"/>
                  </a:lnTo>
                  <a:lnTo>
                    <a:pt x="442" y="518"/>
                  </a:lnTo>
                  <a:lnTo>
                    <a:pt x="431" y="524"/>
                  </a:lnTo>
                  <a:lnTo>
                    <a:pt x="420" y="530"/>
                  </a:lnTo>
                  <a:lnTo>
                    <a:pt x="407" y="536"/>
                  </a:lnTo>
                  <a:lnTo>
                    <a:pt x="395" y="540"/>
                  </a:lnTo>
                  <a:lnTo>
                    <a:pt x="382" y="545"/>
                  </a:lnTo>
                  <a:lnTo>
                    <a:pt x="370" y="548"/>
                  </a:lnTo>
                  <a:lnTo>
                    <a:pt x="357" y="552"/>
                  </a:lnTo>
                  <a:lnTo>
                    <a:pt x="344" y="554"/>
                  </a:lnTo>
                  <a:lnTo>
                    <a:pt x="330" y="555"/>
                  </a:lnTo>
                  <a:lnTo>
                    <a:pt x="316" y="556"/>
                  </a:lnTo>
                  <a:lnTo>
                    <a:pt x="303" y="556"/>
                  </a:lnTo>
                  <a:lnTo>
                    <a:pt x="289" y="556"/>
                  </a:lnTo>
                  <a:lnTo>
                    <a:pt x="276" y="555"/>
                  </a:lnTo>
                  <a:lnTo>
                    <a:pt x="262" y="554"/>
                  </a:lnTo>
                  <a:lnTo>
                    <a:pt x="250" y="552"/>
                  </a:lnTo>
                  <a:lnTo>
                    <a:pt x="236" y="548"/>
                  </a:lnTo>
                  <a:lnTo>
                    <a:pt x="223" y="545"/>
                  </a:lnTo>
                  <a:lnTo>
                    <a:pt x="211" y="540"/>
                  </a:lnTo>
                  <a:lnTo>
                    <a:pt x="199" y="536"/>
                  </a:lnTo>
                  <a:lnTo>
                    <a:pt x="187" y="530"/>
                  </a:lnTo>
                  <a:lnTo>
                    <a:pt x="176" y="524"/>
                  </a:lnTo>
                  <a:lnTo>
                    <a:pt x="165" y="518"/>
                  </a:lnTo>
                  <a:lnTo>
                    <a:pt x="153" y="511"/>
                  </a:lnTo>
                  <a:lnTo>
                    <a:pt x="143" y="503"/>
                  </a:lnTo>
                  <a:lnTo>
                    <a:pt x="133" y="495"/>
                  </a:lnTo>
                  <a:lnTo>
                    <a:pt x="123" y="487"/>
                  </a:lnTo>
                  <a:lnTo>
                    <a:pt x="114" y="478"/>
                  </a:lnTo>
                  <a:lnTo>
                    <a:pt x="104" y="469"/>
                  </a:lnTo>
                  <a:lnTo>
                    <a:pt x="97" y="459"/>
                  </a:lnTo>
                  <a:lnTo>
                    <a:pt x="89" y="448"/>
                  </a:lnTo>
                  <a:lnTo>
                    <a:pt x="81" y="438"/>
                  </a:lnTo>
                  <a:lnTo>
                    <a:pt x="74" y="428"/>
                  </a:lnTo>
                  <a:lnTo>
                    <a:pt x="67" y="417"/>
                  </a:lnTo>
                  <a:lnTo>
                    <a:pt x="61" y="405"/>
                  </a:lnTo>
                  <a:lnTo>
                    <a:pt x="57" y="393"/>
                  </a:lnTo>
                  <a:lnTo>
                    <a:pt x="51" y="380"/>
                  </a:lnTo>
                  <a:lnTo>
                    <a:pt x="48" y="368"/>
                  </a:lnTo>
                  <a:lnTo>
                    <a:pt x="43" y="355"/>
                  </a:lnTo>
                  <a:lnTo>
                    <a:pt x="41" y="343"/>
                  </a:lnTo>
                  <a:lnTo>
                    <a:pt x="39" y="329"/>
                  </a:lnTo>
                  <a:lnTo>
                    <a:pt x="36" y="316"/>
                  </a:lnTo>
                  <a:lnTo>
                    <a:pt x="35" y="302"/>
                  </a:lnTo>
                  <a:lnTo>
                    <a:pt x="35" y="288"/>
                  </a:lnTo>
                  <a:lnTo>
                    <a:pt x="35" y="278"/>
                  </a:lnTo>
                  <a:lnTo>
                    <a:pt x="36" y="267"/>
                  </a:lnTo>
                  <a:lnTo>
                    <a:pt x="26" y="287"/>
                  </a:lnTo>
                  <a:lnTo>
                    <a:pt x="16" y="308"/>
                  </a:lnTo>
                  <a:lnTo>
                    <a:pt x="8" y="328"/>
                  </a:lnTo>
                  <a:lnTo>
                    <a:pt x="0" y="350"/>
                  </a:lnTo>
                  <a:lnTo>
                    <a:pt x="4" y="362"/>
                  </a:lnTo>
                  <a:lnTo>
                    <a:pt x="7" y="376"/>
                  </a:lnTo>
                  <a:lnTo>
                    <a:pt x="10" y="388"/>
                  </a:lnTo>
                  <a:lnTo>
                    <a:pt x="15" y="401"/>
                  </a:lnTo>
                  <a:lnTo>
                    <a:pt x="26" y="425"/>
                  </a:lnTo>
                  <a:lnTo>
                    <a:pt x="39" y="448"/>
                  </a:lnTo>
                  <a:lnTo>
                    <a:pt x="52" y="470"/>
                  </a:lnTo>
                  <a:lnTo>
                    <a:pt x="69" y="490"/>
                  </a:lnTo>
                  <a:lnTo>
                    <a:pt x="86" y="510"/>
                  </a:lnTo>
                  <a:lnTo>
                    <a:pt x="106" y="527"/>
                  </a:lnTo>
                  <a:lnTo>
                    <a:pt x="127" y="543"/>
                  </a:lnTo>
                  <a:lnTo>
                    <a:pt x="149" y="556"/>
                  </a:lnTo>
                  <a:lnTo>
                    <a:pt x="160" y="563"/>
                  </a:lnTo>
                  <a:lnTo>
                    <a:pt x="172" y="569"/>
                  </a:lnTo>
                  <a:lnTo>
                    <a:pt x="184" y="574"/>
                  </a:lnTo>
                  <a:lnTo>
                    <a:pt x="196" y="579"/>
                  </a:lnTo>
                  <a:lnTo>
                    <a:pt x="209" y="583"/>
                  </a:lnTo>
                  <a:lnTo>
                    <a:pt x="222" y="587"/>
                  </a:lnTo>
                  <a:lnTo>
                    <a:pt x="235" y="590"/>
                  </a:lnTo>
                  <a:lnTo>
                    <a:pt x="248" y="592"/>
                  </a:lnTo>
                  <a:lnTo>
                    <a:pt x="262" y="595"/>
                  </a:lnTo>
                  <a:lnTo>
                    <a:pt x="276" y="597"/>
                  </a:lnTo>
                  <a:lnTo>
                    <a:pt x="289" y="597"/>
                  </a:lnTo>
                  <a:lnTo>
                    <a:pt x="303" y="598"/>
                  </a:lnTo>
                  <a:lnTo>
                    <a:pt x="319" y="597"/>
                  </a:lnTo>
                  <a:lnTo>
                    <a:pt x="335" y="596"/>
                  </a:lnTo>
                  <a:lnTo>
                    <a:pt x="350" y="595"/>
                  </a:lnTo>
                  <a:lnTo>
                    <a:pt x="365" y="591"/>
                  </a:lnTo>
                  <a:lnTo>
                    <a:pt x="380" y="588"/>
                  </a:lnTo>
                  <a:lnTo>
                    <a:pt x="395" y="583"/>
                  </a:lnTo>
                  <a:lnTo>
                    <a:pt x="409" y="579"/>
                  </a:lnTo>
                  <a:lnTo>
                    <a:pt x="423" y="573"/>
                  </a:lnTo>
                  <a:lnTo>
                    <a:pt x="437" y="567"/>
                  </a:lnTo>
                  <a:lnTo>
                    <a:pt x="450" y="561"/>
                  </a:lnTo>
                  <a:lnTo>
                    <a:pt x="464" y="553"/>
                  </a:lnTo>
                  <a:lnTo>
                    <a:pt x="476" y="545"/>
                  </a:lnTo>
                  <a:lnTo>
                    <a:pt x="488" y="537"/>
                  </a:lnTo>
                  <a:lnTo>
                    <a:pt x="500" y="527"/>
                  </a:lnTo>
                  <a:lnTo>
                    <a:pt x="510" y="518"/>
                  </a:lnTo>
                  <a:lnTo>
                    <a:pt x="522" y="507"/>
                  </a:lnTo>
                  <a:lnTo>
                    <a:pt x="532" y="496"/>
                  </a:lnTo>
                  <a:lnTo>
                    <a:pt x="542" y="485"/>
                  </a:lnTo>
                  <a:lnTo>
                    <a:pt x="551" y="473"/>
                  </a:lnTo>
                  <a:lnTo>
                    <a:pt x="559" y="461"/>
                  </a:lnTo>
                  <a:lnTo>
                    <a:pt x="567" y="448"/>
                  </a:lnTo>
                  <a:lnTo>
                    <a:pt x="575" y="436"/>
                  </a:lnTo>
                  <a:lnTo>
                    <a:pt x="582" y="422"/>
                  </a:lnTo>
                  <a:lnTo>
                    <a:pt x="587" y="409"/>
                  </a:lnTo>
                  <a:lnTo>
                    <a:pt x="593" y="395"/>
                  </a:lnTo>
                  <a:lnTo>
                    <a:pt x="599" y="380"/>
                  </a:lnTo>
                  <a:lnTo>
                    <a:pt x="602" y="366"/>
                  </a:lnTo>
                  <a:lnTo>
                    <a:pt x="605" y="351"/>
                  </a:lnTo>
                  <a:lnTo>
                    <a:pt x="609" y="336"/>
                  </a:lnTo>
                  <a:lnTo>
                    <a:pt x="610" y="320"/>
                  </a:lnTo>
                  <a:lnTo>
                    <a:pt x="611" y="304"/>
                  </a:lnTo>
                  <a:lnTo>
                    <a:pt x="612" y="288"/>
                  </a:lnTo>
                  <a:close/>
                </a:path>
              </a:pathLst>
            </a:custGeom>
            <a:solidFill>
              <a:srgbClr val="C1C6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96"/>
            <p:cNvSpPr>
              <a:spLocks noChangeAspect="1"/>
            </p:cNvSpPr>
            <p:nvPr/>
          </p:nvSpPr>
          <p:spPr bwMode="auto">
            <a:xfrm>
              <a:off x="3817" y="1183"/>
              <a:ext cx="70" cy="67"/>
            </a:xfrm>
            <a:custGeom>
              <a:avLst/>
              <a:gdLst>
                <a:gd name="T0" fmla="*/ 0 w 576"/>
                <a:gd name="T1" fmla="*/ 0 h 569"/>
                <a:gd name="T2" fmla="*/ 0 w 576"/>
                <a:gd name="T3" fmla="*/ 0 h 569"/>
                <a:gd name="T4" fmla="*/ 0 w 576"/>
                <a:gd name="T5" fmla="*/ 0 h 569"/>
                <a:gd name="T6" fmla="*/ 0 w 576"/>
                <a:gd name="T7" fmla="*/ 0 h 569"/>
                <a:gd name="T8" fmla="*/ 0 w 576"/>
                <a:gd name="T9" fmla="*/ 0 h 569"/>
                <a:gd name="T10" fmla="*/ 0 w 576"/>
                <a:gd name="T11" fmla="*/ 0 h 569"/>
                <a:gd name="T12" fmla="*/ 0 w 576"/>
                <a:gd name="T13" fmla="*/ 0 h 569"/>
                <a:gd name="T14" fmla="*/ 0 w 576"/>
                <a:gd name="T15" fmla="*/ 0 h 569"/>
                <a:gd name="T16" fmla="*/ 0 w 576"/>
                <a:gd name="T17" fmla="*/ 0 h 569"/>
                <a:gd name="T18" fmla="*/ 0 w 576"/>
                <a:gd name="T19" fmla="*/ 0 h 569"/>
                <a:gd name="T20" fmla="*/ 0 w 576"/>
                <a:gd name="T21" fmla="*/ 0 h 569"/>
                <a:gd name="T22" fmla="*/ 0 w 576"/>
                <a:gd name="T23" fmla="*/ 0 h 569"/>
                <a:gd name="T24" fmla="*/ 0 w 576"/>
                <a:gd name="T25" fmla="*/ 0 h 569"/>
                <a:gd name="T26" fmla="*/ 0 w 576"/>
                <a:gd name="T27" fmla="*/ 0 h 569"/>
                <a:gd name="T28" fmla="*/ 0 w 576"/>
                <a:gd name="T29" fmla="*/ 0 h 569"/>
                <a:gd name="T30" fmla="*/ 0 w 576"/>
                <a:gd name="T31" fmla="*/ 0 h 569"/>
                <a:gd name="T32" fmla="*/ 0 w 576"/>
                <a:gd name="T33" fmla="*/ 0 h 569"/>
                <a:gd name="T34" fmla="*/ 0 w 576"/>
                <a:gd name="T35" fmla="*/ 0 h 569"/>
                <a:gd name="T36" fmla="*/ 0 w 576"/>
                <a:gd name="T37" fmla="*/ 0 h 569"/>
                <a:gd name="T38" fmla="*/ 0 w 576"/>
                <a:gd name="T39" fmla="*/ 0 h 569"/>
                <a:gd name="T40" fmla="*/ 0 w 576"/>
                <a:gd name="T41" fmla="*/ 0 h 569"/>
                <a:gd name="T42" fmla="*/ 0 w 576"/>
                <a:gd name="T43" fmla="*/ 0 h 569"/>
                <a:gd name="T44" fmla="*/ 0 w 576"/>
                <a:gd name="T45" fmla="*/ 0 h 569"/>
                <a:gd name="T46" fmla="*/ 0 w 576"/>
                <a:gd name="T47" fmla="*/ 0 h 569"/>
                <a:gd name="T48" fmla="*/ 0 w 576"/>
                <a:gd name="T49" fmla="*/ 0 h 569"/>
                <a:gd name="T50" fmla="*/ 0 w 576"/>
                <a:gd name="T51" fmla="*/ 0 h 569"/>
                <a:gd name="T52" fmla="*/ 0 w 576"/>
                <a:gd name="T53" fmla="*/ 0 h 569"/>
                <a:gd name="T54" fmla="*/ 0 w 576"/>
                <a:gd name="T55" fmla="*/ 0 h 569"/>
                <a:gd name="T56" fmla="*/ 0 w 576"/>
                <a:gd name="T57" fmla="*/ 0 h 569"/>
                <a:gd name="T58" fmla="*/ 0 w 576"/>
                <a:gd name="T59" fmla="*/ 0 h 569"/>
                <a:gd name="T60" fmla="*/ 0 w 576"/>
                <a:gd name="T61" fmla="*/ 0 h 569"/>
                <a:gd name="T62" fmla="*/ 0 w 576"/>
                <a:gd name="T63" fmla="*/ 0 h 569"/>
                <a:gd name="T64" fmla="*/ 0 w 576"/>
                <a:gd name="T65" fmla="*/ 0 h 569"/>
                <a:gd name="T66" fmla="*/ 0 w 576"/>
                <a:gd name="T67" fmla="*/ 0 h 569"/>
                <a:gd name="T68" fmla="*/ 0 w 576"/>
                <a:gd name="T69" fmla="*/ 0 h 569"/>
                <a:gd name="T70" fmla="*/ 0 w 576"/>
                <a:gd name="T71" fmla="*/ 0 h 569"/>
                <a:gd name="T72" fmla="*/ 0 w 576"/>
                <a:gd name="T73" fmla="*/ 0 h 569"/>
                <a:gd name="T74" fmla="*/ 0 w 576"/>
                <a:gd name="T75" fmla="*/ 0 h 569"/>
                <a:gd name="T76" fmla="*/ 0 w 576"/>
                <a:gd name="T77" fmla="*/ 0 h 569"/>
                <a:gd name="T78" fmla="*/ 0 w 576"/>
                <a:gd name="T79" fmla="*/ 0 h 569"/>
                <a:gd name="T80" fmla="*/ 0 w 576"/>
                <a:gd name="T81" fmla="*/ 0 h 569"/>
                <a:gd name="T82" fmla="*/ 0 w 576"/>
                <a:gd name="T83" fmla="*/ 0 h 569"/>
                <a:gd name="T84" fmla="*/ 0 w 576"/>
                <a:gd name="T85" fmla="*/ 0 h 569"/>
                <a:gd name="T86" fmla="*/ 0 w 576"/>
                <a:gd name="T87" fmla="*/ 0 h 569"/>
                <a:gd name="T88" fmla="*/ 0 w 576"/>
                <a:gd name="T89" fmla="*/ 0 h 569"/>
                <a:gd name="T90" fmla="*/ 0 w 576"/>
                <a:gd name="T91" fmla="*/ 0 h 569"/>
                <a:gd name="T92" fmla="*/ 0 w 576"/>
                <a:gd name="T93" fmla="*/ 0 h 569"/>
                <a:gd name="T94" fmla="*/ 0 w 576"/>
                <a:gd name="T95" fmla="*/ 0 h 569"/>
                <a:gd name="T96" fmla="*/ 0 w 576"/>
                <a:gd name="T97" fmla="*/ 0 h 569"/>
                <a:gd name="T98" fmla="*/ 0 w 576"/>
                <a:gd name="T99" fmla="*/ 0 h 569"/>
                <a:gd name="T100" fmla="*/ 0 w 576"/>
                <a:gd name="T101" fmla="*/ 0 h 569"/>
                <a:gd name="T102" fmla="*/ 0 w 576"/>
                <a:gd name="T103" fmla="*/ 0 h 569"/>
                <a:gd name="T104" fmla="*/ 0 w 576"/>
                <a:gd name="T105" fmla="*/ 0 h 569"/>
                <a:gd name="T106" fmla="*/ 0 w 576"/>
                <a:gd name="T107" fmla="*/ 0 h 569"/>
                <a:gd name="T108" fmla="*/ 0 w 576"/>
                <a:gd name="T109" fmla="*/ 0 h 569"/>
                <a:gd name="T110" fmla="*/ 0 w 576"/>
                <a:gd name="T111" fmla="*/ 0 h 569"/>
                <a:gd name="T112" fmla="*/ 0 w 576"/>
                <a:gd name="T113" fmla="*/ 0 h 569"/>
                <a:gd name="T114" fmla="*/ 0 w 576"/>
                <a:gd name="T115" fmla="*/ 0 h 569"/>
                <a:gd name="T116" fmla="*/ 0 w 576"/>
                <a:gd name="T117" fmla="*/ 0 h 569"/>
                <a:gd name="T118" fmla="*/ 0 w 576"/>
                <a:gd name="T119" fmla="*/ 0 h 569"/>
                <a:gd name="T120" fmla="*/ 0 w 576"/>
                <a:gd name="T121" fmla="*/ 0 h 569"/>
                <a:gd name="T122" fmla="*/ 0 w 576"/>
                <a:gd name="T123" fmla="*/ 0 h 5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569"/>
                <a:gd name="T188" fmla="*/ 576 w 576"/>
                <a:gd name="T189" fmla="*/ 569 h 5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569">
                  <a:moveTo>
                    <a:pt x="576" y="280"/>
                  </a:moveTo>
                  <a:lnTo>
                    <a:pt x="575" y="256"/>
                  </a:lnTo>
                  <a:lnTo>
                    <a:pt x="571" y="231"/>
                  </a:lnTo>
                  <a:lnTo>
                    <a:pt x="566" y="208"/>
                  </a:lnTo>
                  <a:lnTo>
                    <a:pt x="559" y="184"/>
                  </a:lnTo>
                  <a:lnTo>
                    <a:pt x="550" y="163"/>
                  </a:lnTo>
                  <a:lnTo>
                    <a:pt x="540" y="141"/>
                  </a:lnTo>
                  <a:lnTo>
                    <a:pt x="527" y="121"/>
                  </a:lnTo>
                  <a:lnTo>
                    <a:pt x="514" y="102"/>
                  </a:lnTo>
                  <a:lnTo>
                    <a:pt x="499" y="84"/>
                  </a:lnTo>
                  <a:lnTo>
                    <a:pt x="482" y="67"/>
                  </a:lnTo>
                  <a:lnTo>
                    <a:pt x="464" y="52"/>
                  </a:lnTo>
                  <a:lnTo>
                    <a:pt x="444" y="39"/>
                  </a:lnTo>
                  <a:lnTo>
                    <a:pt x="424" y="26"/>
                  </a:lnTo>
                  <a:lnTo>
                    <a:pt x="404" y="16"/>
                  </a:lnTo>
                  <a:lnTo>
                    <a:pt x="381" y="7"/>
                  </a:lnTo>
                  <a:lnTo>
                    <a:pt x="358" y="0"/>
                  </a:lnTo>
                  <a:lnTo>
                    <a:pt x="332" y="7"/>
                  </a:lnTo>
                  <a:lnTo>
                    <a:pt x="307" y="15"/>
                  </a:lnTo>
                  <a:lnTo>
                    <a:pt x="283" y="24"/>
                  </a:lnTo>
                  <a:lnTo>
                    <a:pt x="260" y="34"/>
                  </a:lnTo>
                  <a:lnTo>
                    <a:pt x="273" y="33"/>
                  </a:lnTo>
                  <a:lnTo>
                    <a:pt x="287" y="33"/>
                  </a:lnTo>
                  <a:lnTo>
                    <a:pt x="299" y="33"/>
                  </a:lnTo>
                  <a:lnTo>
                    <a:pt x="313" y="34"/>
                  </a:lnTo>
                  <a:lnTo>
                    <a:pt x="324" y="37"/>
                  </a:lnTo>
                  <a:lnTo>
                    <a:pt x="337" y="38"/>
                  </a:lnTo>
                  <a:lnTo>
                    <a:pt x="349" y="41"/>
                  </a:lnTo>
                  <a:lnTo>
                    <a:pt x="361" y="45"/>
                  </a:lnTo>
                  <a:lnTo>
                    <a:pt x="372" y="48"/>
                  </a:lnTo>
                  <a:lnTo>
                    <a:pt x="383" y="52"/>
                  </a:lnTo>
                  <a:lnTo>
                    <a:pt x="395" y="58"/>
                  </a:lnTo>
                  <a:lnTo>
                    <a:pt x="405" y="63"/>
                  </a:lnTo>
                  <a:lnTo>
                    <a:pt x="415" y="69"/>
                  </a:lnTo>
                  <a:lnTo>
                    <a:pt x="425" y="75"/>
                  </a:lnTo>
                  <a:lnTo>
                    <a:pt x="444" y="90"/>
                  </a:lnTo>
                  <a:lnTo>
                    <a:pt x="461" y="106"/>
                  </a:lnTo>
                  <a:lnTo>
                    <a:pt x="478" y="123"/>
                  </a:lnTo>
                  <a:lnTo>
                    <a:pt x="492" y="142"/>
                  </a:lnTo>
                  <a:lnTo>
                    <a:pt x="499" y="152"/>
                  </a:lnTo>
                  <a:lnTo>
                    <a:pt x="504" y="163"/>
                  </a:lnTo>
                  <a:lnTo>
                    <a:pt x="510" y="174"/>
                  </a:lnTo>
                  <a:lnTo>
                    <a:pt x="515" y="184"/>
                  </a:lnTo>
                  <a:lnTo>
                    <a:pt x="519" y="195"/>
                  </a:lnTo>
                  <a:lnTo>
                    <a:pt x="523" y="207"/>
                  </a:lnTo>
                  <a:lnTo>
                    <a:pt x="526" y="219"/>
                  </a:lnTo>
                  <a:lnTo>
                    <a:pt x="529" y="231"/>
                  </a:lnTo>
                  <a:lnTo>
                    <a:pt x="532" y="243"/>
                  </a:lnTo>
                  <a:lnTo>
                    <a:pt x="533" y="256"/>
                  </a:lnTo>
                  <a:lnTo>
                    <a:pt x="534" y="268"/>
                  </a:lnTo>
                  <a:lnTo>
                    <a:pt x="534" y="280"/>
                  </a:lnTo>
                  <a:lnTo>
                    <a:pt x="534" y="293"/>
                  </a:lnTo>
                  <a:lnTo>
                    <a:pt x="533" y="305"/>
                  </a:lnTo>
                  <a:lnTo>
                    <a:pt x="532" y="318"/>
                  </a:lnTo>
                  <a:lnTo>
                    <a:pt x="529" y="330"/>
                  </a:lnTo>
                  <a:lnTo>
                    <a:pt x="526" y="343"/>
                  </a:lnTo>
                  <a:lnTo>
                    <a:pt x="523" y="354"/>
                  </a:lnTo>
                  <a:lnTo>
                    <a:pt x="519" y="366"/>
                  </a:lnTo>
                  <a:lnTo>
                    <a:pt x="515" y="377"/>
                  </a:lnTo>
                  <a:lnTo>
                    <a:pt x="510" y="388"/>
                  </a:lnTo>
                  <a:lnTo>
                    <a:pt x="504" y="398"/>
                  </a:lnTo>
                  <a:lnTo>
                    <a:pt x="499" y="409"/>
                  </a:lnTo>
                  <a:lnTo>
                    <a:pt x="492" y="419"/>
                  </a:lnTo>
                  <a:lnTo>
                    <a:pt x="485" y="429"/>
                  </a:lnTo>
                  <a:lnTo>
                    <a:pt x="478" y="438"/>
                  </a:lnTo>
                  <a:lnTo>
                    <a:pt x="470" y="447"/>
                  </a:lnTo>
                  <a:lnTo>
                    <a:pt x="461" y="455"/>
                  </a:lnTo>
                  <a:lnTo>
                    <a:pt x="453" y="464"/>
                  </a:lnTo>
                  <a:lnTo>
                    <a:pt x="444" y="471"/>
                  </a:lnTo>
                  <a:lnTo>
                    <a:pt x="435" y="479"/>
                  </a:lnTo>
                  <a:lnTo>
                    <a:pt x="425" y="486"/>
                  </a:lnTo>
                  <a:lnTo>
                    <a:pt x="415" y="493"/>
                  </a:lnTo>
                  <a:lnTo>
                    <a:pt x="405" y="498"/>
                  </a:lnTo>
                  <a:lnTo>
                    <a:pt x="395" y="504"/>
                  </a:lnTo>
                  <a:lnTo>
                    <a:pt x="383" y="508"/>
                  </a:lnTo>
                  <a:lnTo>
                    <a:pt x="372" y="513"/>
                  </a:lnTo>
                  <a:lnTo>
                    <a:pt x="361" y="516"/>
                  </a:lnTo>
                  <a:lnTo>
                    <a:pt x="349" y="520"/>
                  </a:lnTo>
                  <a:lnTo>
                    <a:pt x="337" y="523"/>
                  </a:lnTo>
                  <a:lnTo>
                    <a:pt x="324" y="525"/>
                  </a:lnTo>
                  <a:lnTo>
                    <a:pt x="313" y="527"/>
                  </a:lnTo>
                  <a:lnTo>
                    <a:pt x="299" y="528"/>
                  </a:lnTo>
                  <a:lnTo>
                    <a:pt x="287" y="528"/>
                  </a:lnTo>
                  <a:lnTo>
                    <a:pt x="274" y="528"/>
                  </a:lnTo>
                  <a:lnTo>
                    <a:pt x="262" y="527"/>
                  </a:lnTo>
                  <a:lnTo>
                    <a:pt x="249" y="525"/>
                  </a:lnTo>
                  <a:lnTo>
                    <a:pt x="237" y="523"/>
                  </a:lnTo>
                  <a:lnTo>
                    <a:pt x="226" y="520"/>
                  </a:lnTo>
                  <a:lnTo>
                    <a:pt x="213" y="516"/>
                  </a:lnTo>
                  <a:lnTo>
                    <a:pt x="202" y="513"/>
                  </a:lnTo>
                  <a:lnTo>
                    <a:pt x="190" y="508"/>
                  </a:lnTo>
                  <a:lnTo>
                    <a:pt x="180" y="504"/>
                  </a:lnTo>
                  <a:lnTo>
                    <a:pt x="169" y="498"/>
                  </a:lnTo>
                  <a:lnTo>
                    <a:pt x="159" y="493"/>
                  </a:lnTo>
                  <a:lnTo>
                    <a:pt x="149" y="486"/>
                  </a:lnTo>
                  <a:lnTo>
                    <a:pt x="139" y="479"/>
                  </a:lnTo>
                  <a:lnTo>
                    <a:pt x="130" y="471"/>
                  </a:lnTo>
                  <a:lnTo>
                    <a:pt x="121" y="464"/>
                  </a:lnTo>
                  <a:lnTo>
                    <a:pt x="112" y="455"/>
                  </a:lnTo>
                  <a:lnTo>
                    <a:pt x="104" y="447"/>
                  </a:lnTo>
                  <a:lnTo>
                    <a:pt x="96" y="438"/>
                  </a:lnTo>
                  <a:lnTo>
                    <a:pt x="88" y="429"/>
                  </a:lnTo>
                  <a:lnTo>
                    <a:pt x="82" y="419"/>
                  </a:lnTo>
                  <a:lnTo>
                    <a:pt x="76" y="409"/>
                  </a:lnTo>
                  <a:lnTo>
                    <a:pt x="69" y="398"/>
                  </a:lnTo>
                  <a:lnTo>
                    <a:pt x="65" y="388"/>
                  </a:lnTo>
                  <a:lnTo>
                    <a:pt x="59" y="377"/>
                  </a:lnTo>
                  <a:lnTo>
                    <a:pt x="54" y="366"/>
                  </a:lnTo>
                  <a:lnTo>
                    <a:pt x="51" y="354"/>
                  </a:lnTo>
                  <a:lnTo>
                    <a:pt x="48" y="343"/>
                  </a:lnTo>
                  <a:lnTo>
                    <a:pt x="45" y="330"/>
                  </a:lnTo>
                  <a:lnTo>
                    <a:pt x="43" y="318"/>
                  </a:lnTo>
                  <a:lnTo>
                    <a:pt x="41" y="305"/>
                  </a:lnTo>
                  <a:lnTo>
                    <a:pt x="40" y="293"/>
                  </a:lnTo>
                  <a:lnTo>
                    <a:pt x="40" y="280"/>
                  </a:lnTo>
                  <a:lnTo>
                    <a:pt x="41" y="262"/>
                  </a:lnTo>
                  <a:lnTo>
                    <a:pt x="42" y="245"/>
                  </a:lnTo>
                  <a:lnTo>
                    <a:pt x="45" y="228"/>
                  </a:lnTo>
                  <a:lnTo>
                    <a:pt x="50" y="211"/>
                  </a:lnTo>
                  <a:lnTo>
                    <a:pt x="35" y="233"/>
                  </a:lnTo>
                  <a:lnTo>
                    <a:pt x="23" y="256"/>
                  </a:lnTo>
                  <a:lnTo>
                    <a:pt x="10" y="278"/>
                  </a:lnTo>
                  <a:lnTo>
                    <a:pt x="0" y="302"/>
                  </a:lnTo>
                  <a:lnTo>
                    <a:pt x="1" y="316"/>
                  </a:lnTo>
                  <a:lnTo>
                    <a:pt x="2" y="329"/>
                  </a:lnTo>
                  <a:lnTo>
                    <a:pt x="6" y="343"/>
                  </a:lnTo>
                  <a:lnTo>
                    <a:pt x="9" y="356"/>
                  </a:lnTo>
                  <a:lnTo>
                    <a:pt x="13" y="369"/>
                  </a:lnTo>
                  <a:lnTo>
                    <a:pt x="17" y="381"/>
                  </a:lnTo>
                  <a:lnTo>
                    <a:pt x="22" y="394"/>
                  </a:lnTo>
                  <a:lnTo>
                    <a:pt x="27" y="406"/>
                  </a:lnTo>
                  <a:lnTo>
                    <a:pt x="34" y="419"/>
                  </a:lnTo>
                  <a:lnTo>
                    <a:pt x="41" y="430"/>
                  </a:lnTo>
                  <a:lnTo>
                    <a:pt x="48" y="442"/>
                  </a:lnTo>
                  <a:lnTo>
                    <a:pt x="56" y="452"/>
                  </a:lnTo>
                  <a:lnTo>
                    <a:pt x="64" y="462"/>
                  </a:lnTo>
                  <a:lnTo>
                    <a:pt x="71" y="472"/>
                  </a:lnTo>
                  <a:lnTo>
                    <a:pt x="81" y="482"/>
                  </a:lnTo>
                  <a:lnTo>
                    <a:pt x="91" y="491"/>
                  </a:lnTo>
                  <a:lnTo>
                    <a:pt x="100" y="501"/>
                  </a:lnTo>
                  <a:lnTo>
                    <a:pt x="110" y="508"/>
                  </a:lnTo>
                  <a:lnTo>
                    <a:pt x="121" y="516"/>
                  </a:lnTo>
                  <a:lnTo>
                    <a:pt x="132" y="524"/>
                  </a:lnTo>
                  <a:lnTo>
                    <a:pt x="143" y="531"/>
                  </a:lnTo>
                  <a:lnTo>
                    <a:pt x="155" y="537"/>
                  </a:lnTo>
                  <a:lnTo>
                    <a:pt x="167" y="544"/>
                  </a:lnTo>
                  <a:lnTo>
                    <a:pt x="179" y="548"/>
                  </a:lnTo>
                  <a:lnTo>
                    <a:pt x="192" y="553"/>
                  </a:lnTo>
                  <a:lnTo>
                    <a:pt x="205" y="557"/>
                  </a:lnTo>
                  <a:lnTo>
                    <a:pt x="218" y="561"/>
                  </a:lnTo>
                  <a:lnTo>
                    <a:pt x="231" y="564"/>
                  </a:lnTo>
                  <a:lnTo>
                    <a:pt x="245" y="566"/>
                  </a:lnTo>
                  <a:lnTo>
                    <a:pt x="258" y="567"/>
                  </a:lnTo>
                  <a:lnTo>
                    <a:pt x="273" y="569"/>
                  </a:lnTo>
                  <a:lnTo>
                    <a:pt x="287" y="569"/>
                  </a:lnTo>
                  <a:lnTo>
                    <a:pt x="302" y="569"/>
                  </a:lnTo>
                  <a:lnTo>
                    <a:pt x="316" y="567"/>
                  </a:lnTo>
                  <a:lnTo>
                    <a:pt x="331" y="566"/>
                  </a:lnTo>
                  <a:lnTo>
                    <a:pt x="345" y="563"/>
                  </a:lnTo>
                  <a:lnTo>
                    <a:pt x="359" y="561"/>
                  </a:lnTo>
                  <a:lnTo>
                    <a:pt x="373" y="556"/>
                  </a:lnTo>
                  <a:lnTo>
                    <a:pt x="387" y="552"/>
                  </a:lnTo>
                  <a:lnTo>
                    <a:pt x="399" y="547"/>
                  </a:lnTo>
                  <a:lnTo>
                    <a:pt x="413" y="540"/>
                  </a:lnTo>
                  <a:lnTo>
                    <a:pt x="424" y="535"/>
                  </a:lnTo>
                  <a:lnTo>
                    <a:pt x="436" y="528"/>
                  </a:lnTo>
                  <a:lnTo>
                    <a:pt x="448" y="520"/>
                  </a:lnTo>
                  <a:lnTo>
                    <a:pt x="459" y="512"/>
                  </a:lnTo>
                  <a:lnTo>
                    <a:pt x="470" y="503"/>
                  </a:lnTo>
                  <a:lnTo>
                    <a:pt x="481" y="494"/>
                  </a:lnTo>
                  <a:lnTo>
                    <a:pt x="491" y="485"/>
                  </a:lnTo>
                  <a:lnTo>
                    <a:pt x="501" y="474"/>
                  </a:lnTo>
                  <a:lnTo>
                    <a:pt x="510" y="464"/>
                  </a:lnTo>
                  <a:lnTo>
                    <a:pt x="518" y="453"/>
                  </a:lnTo>
                  <a:lnTo>
                    <a:pt x="526" y="442"/>
                  </a:lnTo>
                  <a:lnTo>
                    <a:pt x="534" y="430"/>
                  </a:lnTo>
                  <a:lnTo>
                    <a:pt x="541" y="418"/>
                  </a:lnTo>
                  <a:lnTo>
                    <a:pt x="548" y="405"/>
                  </a:lnTo>
                  <a:lnTo>
                    <a:pt x="553" y="393"/>
                  </a:lnTo>
                  <a:lnTo>
                    <a:pt x="558" y="380"/>
                  </a:lnTo>
                  <a:lnTo>
                    <a:pt x="562" y="367"/>
                  </a:lnTo>
                  <a:lnTo>
                    <a:pt x="567" y="353"/>
                  </a:lnTo>
                  <a:lnTo>
                    <a:pt x="569" y="338"/>
                  </a:lnTo>
                  <a:lnTo>
                    <a:pt x="572" y="325"/>
                  </a:lnTo>
                  <a:lnTo>
                    <a:pt x="574" y="310"/>
                  </a:lnTo>
                  <a:lnTo>
                    <a:pt x="575" y="295"/>
                  </a:lnTo>
                  <a:lnTo>
                    <a:pt x="576" y="280"/>
                  </a:lnTo>
                  <a:close/>
                </a:path>
              </a:pathLst>
            </a:custGeom>
            <a:solidFill>
              <a:srgbClr val="C5C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97"/>
            <p:cNvSpPr>
              <a:spLocks noChangeAspect="1"/>
            </p:cNvSpPr>
            <p:nvPr/>
          </p:nvSpPr>
          <p:spPr bwMode="auto">
            <a:xfrm>
              <a:off x="3819" y="1184"/>
              <a:ext cx="64" cy="64"/>
            </a:xfrm>
            <a:custGeom>
              <a:avLst/>
              <a:gdLst>
                <a:gd name="T0" fmla="*/ 0 w 536"/>
                <a:gd name="T1" fmla="*/ 0 h 534"/>
                <a:gd name="T2" fmla="*/ 0 w 536"/>
                <a:gd name="T3" fmla="*/ 0 h 534"/>
                <a:gd name="T4" fmla="*/ 0 w 536"/>
                <a:gd name="T5" fmla="*/ 0 h 534"/>
                <a:gd name="T6" fmla="*/ 0 w 536"/>
                <a:gd name="T7" fmla="*/ 0 h 534"/>
                <a:gd name="T8" fmla="*/ 0 w 536"/>
                <a:gd name="T9" fmla="*/ 0 h 534"/>
                <a:gd name="T10" fmla="*/ 0 w 536"/>
                <a:gd name="T11" fmla="*/ 0 h 534"/>
                <a:gd name="T12" fmla="*/ 0 w 536"/>
                <a:gd name="T13" fmla="*/ 0 h 534"/>
                <a:gd name="T14" fmla="*/ 0 w 536"/>
                <a:gd name="T15" fmla="*/ 0 h 534"/>
                <a:gd name="T16" fmla="*/ 0 w 536"/>
                <a:gd name="T17" fmla="*/ 0 h 534"/>
                <a:gd name="T18" fmla="*/ 0 w 536"/>
                <a:gd name="T19" fmla="*/ 0 h 534"/>
                <a:gd name="T20" fmla="*/ 0 w 536"/>
                <a:gd name="T21" fmla="*/ 0 h 534"/>
                <a:gd name="T22" fmla="*/ 0 w 536"/>
                <a:gd name="T23" fmla="*/ 0 h 534"/>
                <a:gd name="T24" fmla="*/ 0 w 536"/>
                <a:gd name="T25" fmla="*/ 0 h 534"/>
                <a:gd name="T26" fmla="*/ 0 w 536"/>
                <a:gd name="T27" fmla="*/ 0 h 534"/>
                <a:gd name="T28" fmla="*/ 0 w 536"/>
                <a:gd name="T29" fmla="*/ 0 h 534"/>
                <a:gd name="T30" fmla="*/ 0 w 536"/>
                <a:gd name="T31" fmla="*/ 0 h 534"/>
                <a:gd name="T32" fmla="*/ 0 w 536"/>
                <a:gd name="T33" fmla="*/ 0 h 534"/>
                <a:gd name="T34" fmla="*/ 0 w 536"/>
                <a:gd name="T35" fmla="*/ 0 h 534"/>
                <a:gd name="T36" fmla="*/ 0 w 536"/>
                <a:gd name="T37" fmla="*/ 0 h 534"/>
                <a:gd name="T38" fmla="*/ 0 w 536"/>
                <a:gd name="T39" fmla="*/ 0 h 534"/>
                <a:gd name="T40" fmla="*/ 0 w 536"/>
                <a:gd name="T41" fmla="*/ 0 h 534"/>
                <a:gd name="T42" fmla="*/ 0 w 536"/>
                <a:gd name="T43" fmla="*/ 0 h 534"/>
                <a:gd name="T44" fmla="*/ 0 w 536"/>
                <a:gd name="T45" fmla="*/ 0 h 534"/>
                <a:gd name="T46" fmla="*/ 0 w 536"/>
                <a:gd name="T47" fmla="*/ 0 h 534"/>
                <a:gd name="T48" fmla="*/ 0 w 536"/>
                <a:gd name="T49" fmla="*/ 0 h 534"/>
                <a:gd name="T50" fmla="*/ 0 w 536"/>
                <a:gd name="T51" fmla="*/ 0 h 534"/>
                <a:gd name="T52" fmla="*/ 0 w 536"/>
                <a:gd name="T53" fmla="*/ 0 h 534"/>
                <a:gd name="T54" fmla="*/ 0 w 536"/>
                <a:gd name="T55" fmla="*/ 0 h 534"/>
                <a:gd name="T56" fmla="*/ 0 w 536"/>
                <a:gd name="T57" fmla="*/ 0 h 534"/>
                <a:gd name="T58" fmla="*/ 0 w 536"/>
                <a:gd name="T59" fmla="*/ 0 h 534"/>
                <a:gd name="T60" fmla="*/ 0 w 536"/>
                <a:gd name="T61" fmla="*/ 0 h 534"/>
                <a:gd name="T62" fmla="*/ 0 w 536"/>
                <a:gd name="T63" fmla="*/ 0 h 534"/>
                <a:gd name="T64" fmla="*/ 0 w 536"/>
                <a:gd name="T65" fmla="*/ 0 h 534"/>
                <a:gd name="T66" fmla="*/ 0 w 536"/>
                <a:gd name="T67" fmla="*/ 0 h 534"/>
                <a:gd name="T68" fmla="*/ 0 w 536"/>
                <a:gd name="T69" fmla="*/ 0 h 534"/>
                <a:gd name="T70" fmla="*/ 0 w 536"/>
                <a:gd name="T71" fmla="*/ 0 h 534"/>
                <a:gd name="T72" fmla="*/ 0 w 536"/>
                <a:gd name="T73" fmla="*/ 0 h 534"/>
                <a:gd name="T74" fmla="*/ 0 w 536"/>
                <a:gd name="T75" fmla="*/ 0 h 534"/>
                <a:gd name="T76" fmla="*/ 0 w 536"/>
                <a:gd name="T77" fmla="*/ 0 h 534"/>
                <a:gd name="T78" fmla="*/ 0 w 536"/>
                <a:gd name="T79" fmla="*/ 0 h 534"/>
                <a:gd name="T80" fmla="*/ 0 w 536"/>
                <a:gd name="T81" fmla="*/ 0 h 534"/>
                <a:gd name="T82" fmla="*/ 0 w 536"/>
                <a:gd name="T83" fmla="*/ 0 h 534"/>
                <a:gd name="T84" fmla="*/ 0 w 536"/>
                <a:gd name="T85" fmla="*/ 0 h 534"/>
                <a:gd name="T86" fmla="*/ 0 w 536"/>
                <a:gd name="T87" fmla="*/ 0 h 534"/>
                <a:gd name="T88" fmla="*/ 0 w 536"/>
                <a:gd name="T89" fmla="*/ 0 h 534"/>
                <a:gd name="T90" fmla="*/ 0 w 536"/>
                <a:gd name="T91" fmla="*/ 0 h 534"/>
                <a:gd name="T92" fmla="*/ 0 w 536"/>
                <a:gd name="T93" fmla="*/ 0 h 534"/>
                <a:gd name="T94" fmla="*/ 0 w 536"/>
                <a:gd name="T95" fmla="*/ 0 h 534"/>
                <a:gd name="T96" fmla="*/ 0 w 536"/>
                <a:gd name="T97" fmla="*/ 0 h 534"/>
                <a:gd name="T98" fmla="*/ 0 w 536"/>
                <a:gd name="T99" fmla="*/ 0 h 534"/>
                <a:gd name="T100" fmla="*/ 0 w 536"/>
                <a:gd name="T101" fmla="*/ 0 h 534"/>
                <a:gd name="T102" fmla="*/ 0 w 536"/>
                <a:gd name="T103" fmla="*/ 0 h 534"/>
                <a:gd name="T104" fmla="*/ 0 w 536"/>
                <a:gd name="T105" fmla="*/ 0 h 534"/>
                <a:gd name="T106" fmla="*/ 0 w 536"/>
                <a:gd name="T107" fmla="*/ 0 h 534"/>
                <a:gd name="T108" fmla="*/ 0 w 536"/>
                <a:gd name="T109" fmla="*/ 0 h 534"/>
                <a:gd name="T110" fmla="*/ 0 w 536"/>
                <a:gd name="T111" fmla="*/ 0 h 534"/>
                <a:gd name="T112" fmla="*/ 0 w 536"/>
                <a:gd name="T113" fmla="*/ 0 h 534"/>
                <a:gd name="T114" fmla="*/ 0 w 536"/>
                <a:gd name="T115" fmla="*/ 0 h 534"/>
                <a:gd name="T116" fmla="*/ 0 w 536"/>
                <a:gd name="T117" fmla="*/ 0 h 534"/>
                <a:gd name="T118" fmla="*/ 0 w 536"/>
                <a:gd name="T119" fmla="*/ 0 h 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6"/>
                <a:gd name="T181" fmla="*/ 0 h 534"/>
                <a:gd name="T182" fmla="*/ 536 w 536"/>
                <a:gd name="T183" fmla="*/ 534 h 5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6" h="534">
                  <a:moveTo>
                    <a:pt x="536" y="266"/>
                  </a:moveTo>
                  <a:lnTo>
                    <a:pt x="535" y="254"/>
                  </a:lnTo>
                  <a:lnTo>
                    <a:pt x="534" y="240"/>
                  </a:lnTo>
                  <a:lnTo>
                    <a:pt x="533" y="228"/>
                  </a:lnTo>
                  <a:lnTo>
                    <a:pt x="531" y="215"/>
                  </a:lnTo>
                  <a:lnTo>
                    <a:pt x="529" y="203"/>
                  </a:lnTo>
                  <a:lnTo>
                    <a:pt x="525" y="192"/>
                  </a:lnTo>
                  <a:lnTo>
                    <a:pt x="522" y="179"/>
                  </a:lnTo>
                  <a:lnTo>
                    <a:pt x="517" y="168"/>
                  </a:lnTo>
                  <a:lnTo>
                    <a:pt x="507" y="145"/>
                  </a:lnTo>
                  <a:lnTo>
                    <a:pt x="495" y="125"/>
                  </a:lnTo>
                  <a:lnTo>
                    <a:pt x="481" y="104"/>
                  </a:lnTo>
                  <a:lnTo>
                    <a:pt x="465" y="85"/>
                  </a:lnTo>
                  <a:lnTo>
                    <a:pt x="448" y="68"/>
                  </a:lnTo>
                  <a:lnTo>
                    <a:pt x="430" y="53"/>
                  </a:lnTo>
                  <a:lnTo>
                    <a:pt x="410" y="40"/>
                  </a:lnTo>
                  <a:lnTo>
                    <a:pt x="388" y="27"/>
                  </a:lnTo>
                  <a:lnTo>
                    <a:pt x="366" y="17"/>
                  </a:lnTo>
                  <a:lnTo>
                    <a:pt x="343" y="9"/>
                  </a:lnTo>
                  <a:lnTo>
                    <a:pt x="330" y="6"/>
                  </a:lnTo>
                  <a:lnTo>
                    <a:pt x="318" y="3"/>
                  </a:lnTo>
                  <a:lnTo>
                    <a:pt x="305" y="1"/>
                  </a:lnTo>
                  <a:lnTo>
                    <a:pt x="293" y="0"/>
                  </a:lnTo>
                  <a:lnTo>
                    <a:pt x="275" y="7"/>
                  </a:lnTo>
                  <a:lnTo>
                    <a:pt x="258" y="14"/>
                  </a:lnTo>
                  <a:lnTo>
                    <a:pt x="239" y="21"/>
                  </a:lnTo>
                  <a:lnTo>
                    <a:pt x="222" y="29"/>
                  </a:lnTo>
                  <a:lnTo>
                    <a:pt x="207" y="38"/>
                  </a:lnTo>
                  <a:lnTo>
                    <a:pt x="190" y="48"/>
                  </a:lnTo>
                  <a:lnTo>
                    <a:pt x="174" y="58"/>
                  </a:lnTo>
                  <a:lnTo>
                    <a:pt x="158" y="68"/>
                  </a:lnTo>
                  <a:lnTo>
                    <a:pt x="170" y="62"/>
                  </a:lnTo>
                  <a:lnTo>
                    <a:pt x="184" y="57"/>
                  </a:lnTo>
                  <a:lnTo>
                    <a:pt x="196" y="51"/>
                  </a:lnTo>
                  <a:lnTo>
                    <a:pt x="210" y="48"/>
                  </a:lnTo>
                  <a:lnTo>
                    <a:pt x="225" y="44"/>
                  </a:lnTo>
                  <a:lnTo>
                    <a:pt x="238" y="42"/>
                  </a:lnTo>
                  <a:lnTo>
                    <a:pt x="253" y="41"/>
                  </a:lnTo>
                  <a:lnTo>
                    <a:pt x="268" y="40"/>
                  </a:lnTo>
                  <a:lnTo>
                    <a:pt x="279" y="40"/>
                  </a:lnTo>
                  <a:lnTo>
                    <a:pt x="292" y="41"/>
                  </a:lnTo>
                  <a:lnTo>
                    <a:pt x="303" y="43"/>
                  </a:lnTo>
                  <a:lnTo>
                    <a:pt x="313" y="44"/>
                  </a:lnTo>
                  <a:lnTo>
                    <a:pt x="336" y="50"/>
                  </a:lnTo>
                  <a:lnTo>
                    <a:pt x="356" y="58"/>
                  </a:lnTo>
                  <a:lnTo>
                    <a:pt x="376" y="67"/>
                  </a:lnTo>
                  <a:lnTo>
                    <a:pt x="395" y="78"/>
                  </a:lnTo>
                  <a:lnTo>
                    <a:pt x="412" y="92"/>
                  </a:lnTo>
                  <a:lnTo>
                    <a:pt x="429" y="107"/>
                  </a:lnTo>
                  <a:lnTo>
                    <a:pt x="442" y="122"/>
                  </a:lnTo>
                  <a:lnTo>
                    <a:pt x="456" y="139"/>
                  </a:lnTo>
                  <a:lnTo>
                    <a:pt x="467" y="159"/>
                  </a:lnTo>
                  <a:lnTo>
                    <a:pt x="476" y="178"/>
                  </a:lnTo>
                  <a:lnTo>
                    <a:pt x="484" y="200"/>
                  </a:lnTo>
                  <a:lnTo>
                    <a:pt x="490" y="221"/>
                  </a:lnTo>
                  <a:lnTo>
                    <a:pt x="492" y="232"/>
                  </a:lnTo>
                  <a:lnTo>
                    <a:pt x="493" y="244"/>
                  </a:lnTo>
                  <a:lnTo>
                    <a:pt x="495" y="255"/>
                  </a:lnTo>
                  <a:lnTo>
                    <a:pt x="495" y="266"/>
                  </a:lnTo>
                  <a:lnTo>
                    <a:pt x="495" y="278"/>
                  </a:lnTo>
                  <a:lnTo>
                    <a:pt x="493" y="290"/>
                  </a:lnTo>
                  <a:lnTo>
                    <a:pt x="492" y="302"/>
                  </a:lnTo>
                  <a:lnTo>
                    <a:pt x="490" y="312"/>
                  </a:lnTo>
                  <a:lnTo>
                    <a:pt x="484" y="335"/>
                  </a:lnTo>
                  <a:lnTo>
                    <a:pt x="476" y="355"/>
                  </a:lnTo>
                  <a:lnTo>
                    <a:pt x="467" y="374"/>
                  </a:lnTo>
                  <a:lnTo>
                    <a:pt x="456" y="394"/>
                  </a:lnTo>
                  <a:lnTo>
                    <a:pt x="442" y="411"/>
                  </a:lnTo>
                  <a:lnTo>
                    <a:pt x="429" y="426"/>
                  </a:lnTo>
                  <a:lnTo>
                    <a:pt x="412" y="441"/>
                  </a:lnTo>
                  <a:lnTo>
                    <a:pt x="395" y="455"/>
                  </a:lnTo>
                  <a:lnTo>
                    <a:pt x="376" y="466"/>
                  </a:lnTo>
                  <a:lnTo>
                    <a:pt x="356" y="475"/>
                  </a:lnTo>
                  <a:lnTo>
                    <a:pt x="336" y="483"/>
                  </a:lnTo>
                  <a:lnTo>
                    <a:pt x="313" y="489"/>
                  </a:lnTo>
                  <a:lnTo>
                    <a:pt x="303" y="491"/>
                  </a:lnTo>
                  <a:lnTo>
                    <a:pt x="292" y="492"/>
                  </a:lnTo>
                  <a:lnTo>
                    <a:pt x="279" y="493"/>
                  </a:lnTo>
                  <a:lnTo>
                    <a:pt x="268" y="493"/>
                  </a:lnTo>
                  <a:lnTo>
                    <a:pt x="256" y="493"/>
                  </a:lnTo>
                  <a:lnTo>
                    <a:pt x="245" y="492"/>
                  </a:lnTo>
                  <a:lnTo>
                    <a:pt x="234" y="491"/>
                  </a:lnTo>
                  <a:lnTo>
                    <a:pt x="222" y="489"/>
                  </a:lnTo>
                  <a:lnTo>
                    <a:pt x="201" y="483"/>
                  </a:lnTo>
                  <a:lnTo>
                    <a:pt x="179" y="475"/>
                  </a:lnTo>
                  <a:lnTo>
                    <a:pt x="160" y="466"/>
                  </a:lnTo>
                  <a:lnTo>
                    <a:pt x="141" y="455"/>
                  </a:lnTo>
                  <a:lnTo>
                    <a:pt x="124" y="441"/>
                  </a:lnTo>
                  <a:lnTo>
                    <a:pt x="108" y="426"/>
                  </a:lnTo>
                  <a:lnTo>
                    <a:pt x="93" y="411"/>
                  </a:lnTo>
                  <a:lnTo>
                    <a:pt x="80" y="394"/>
                  </a:lnTo>
                  <a:lnTo>
                    <a:pt x="68" y="374"/>
                  </a:lnTo>
                  <a:lnTo>
                    <a:pt x="59" y="355"/>
                  </a:lnTo>
                  <a:lnTo>
                    <a:pt x="51" y="335"/>
                  </a:lnTo>
                  <a:lnTo>
                    <a:pt x="46" y="312"/>
                  </a:lnTo>
                  <a:lnTo>
                    <a:pt x="45" y="302"/>
                  </a:lnTo>
                  <a:lnTo>
                    <a:pt x="42" y="290"/>
                  </a:lnTo>
                  <a:lnTo>
                    <a:pt x="42" y="278"/>
                  </a:lnTo>
                  <a:lnTo>
                    <a:pt x="41" y="266"/>
                  </a:lnTo>
                  <a:lnTo>
                    <a:pt x="42" y="246"/>
                  </a:lnTo>
                  <a:lnTo>
                    <a:pt x="45" y="227"/>
                  </a:lnTo>
                  <a:lnTo>
                    <a:pt x="49" y="209"/>
                  </a:lnTo>
                  <a:lnTo>
                    <a:pt x="55" y="189"/>
                  </a:lnTo>
                  <a:lnTo>
                    <a:pt x="62" y="172"/>
                  </a:lnTo>
                  <a:lnTo>
                    <a:pt x="71" y="155"/>
                  </a:lnTo>
                  <a:lnTo>
                    <a:pt x="81" y="139"/>
                  </a:lnTo>
                  <a:lnTo>
                    <a:pt x="92" y="125"/>
                  </a:lnTo>
                  <a:lnTo>
                    <a:pt x="79" y="138"/>
                  </a:lnTo>
                  <a:lnTo>
                    <a:pt x="66" y="152"/>
                  </a:lnTo>
                  <a:lnTo>
                    <a:pt x="54" y="167"/>
                  </a:lnTo>
                  <a:lnTo>
                    <a:pt x="42" y="181"/>
                  </a:lnTo>
                  <a:lnTo>
                    <a:pt x="31" y="197"/>
                  </a:lnTo>
                  <a:lnTo>
                    <a:pt x="21" y="212"/>
                  </a:lnTo>
                  <a:lnTo>
                    <a:pt x="11" y="229"/>
                  </a:lnTo>
                  <a:lnTo>
                    <a:pt x="1" y="245"/>
                  </a:lnTo>
                  <a:lnTo>
                    <a:pt x="0" y="256"/>
                  </a:lnTo>
                  <a:lnTo>
                    <a:pt x="0" y="266"/>
                  </a:lnTo>
                  <a:lnTo>
                    <a:pt x="0" y="280"/>
                  </a:lnTo>
                  <a:lnTo>
                    <a:pt x="1" y="294"/>
                  </a:lnTo>
                  <a:lnTo>
                    <a:pt x="4" y="307"/>
                  </a:lnTo>
                  <a:lnTo>
                    <a:pt x="6" y="321"/>
                  </a:lnTo>
                  <a:lnTo>
                    <a:pt x="8" y="333"/>
                  </a:lnTo>
                  <a:lnTo>
                    <a:pt x="13" y="346"/>
                  </a:lnTo>
                  <a:lnTo>
                    <a:pt x="16" y="358"/>
                  </a:lnTo>
                  <a:lnTo>
                    <a:pt x="22" y="371"/>
                  </a:lnTo>
                  <a:lnTo>
                    <a:pt x="26" y="383"/>
                  </a:lnTo>
                  <a:lnTo>
                    <a:pt x="32" y="395"/>
                  </a:lnTo>
                  <a:lnTo>
                    <a:pt x="39" y="406"/>
                  </a:lnTo>
                  <a:lnTo>
                    <a:pt x="46" y="416"/>
                  </a:lnTo>
                  <a:lnTo>
                    <a:pt x="54" y="426"/>
                  </a:lnTo>
                  <a:lnTo>
                    <a:pt x="62" y="437"/>
                  </a:lnTo>
                  <a:lnTo>
                    <a:pt x="69" y="447"/>
                  </a:lnTo>
                  <a:lnTo>
                    <a:pt x="79" y="456"/>
                  </a:lnTo>
                  <a:lnTo>
                    <a:pt x="88" y="465"/>
                  </a:lnTo>
                  <a:lnTo>
                    <a:pt x="98" y="473"/>
                  </a:lnTo>
                  <a:lnTo>
                    <a:pt x="108" y="481"/>
                  </a:lnTo>
                  <a:lnTo>
                    <a:pt x="118" y="489"/>
                  </a:lnTo>
                  <a:lnTo>
                    <a:pt x="130" y="496"/>
                  </a:lnTo>
                  <a:lnTo>
                    <a:pt x="141" y="502"/>
                  </a:lnTo>
                  <a:lnTo>
                    <a:pt x="152" y="508"/>
                  </a:lnTo>
                  <a:lnTo>
                    <a:pt x="164" y="514"/>
                  </a:lnTo>
                  <a:lnTo>
                    <a:pt x="176" y="518"/>
                  </a:lnTo>
                  <a:lnTo>
                    <a:pt x="188" y="523"/>
                  </a:lnTo>
                  <a:lnTo>
                    <a:pt x="201" y="526"/>
                  </a:lnTo>
                  <a:lnTo>
                    <a:pt x="215" y="530"/>
                  </a:lnTo>
                  <a:lnTo>
                    <a:pt x="227" y="532"/>
                  </a:lnTo>
                  <a:lnTo>
                    <a:pt x="241" y="533"/>
                  </a:lnTo>
                  <a:lnTo>
                    <a:pt x="254" y="534"/>
                  </a:lnTo>
                  <a:lnTo>
                    <a:pt x="268" y="534"/>
                  </a:lnTo>
                  <a:lnTo>
                    <a:pt x="281" y="534"/>
                  </a:lnTo>
                  <a:lnTo>
                    <a:pt x="295" y="533"/>
                  </a:lnTo>
                  <a:lnTo>
                    <a:pt x="309" y="532"/>
                  </a:lnTo>
                  <a:lnTo>
                    <a:pt x="322" y="530"/>
                  </a:lnTo>
                  <a:lnTo>
                    <a:pt x="335" y="526"/>
                  </a:lnTo>
                  <a:lnTo>
                    <a:pt x="347" y="523"/>
                  </a:lnTo>
                  <a:lnTo>
                    <a:pt x="360" y="518"/>
                  </a:lnTo>
                  <a:lnTo>
                    <a:pt x="372" y="514"/>
                  </a:lnTo>
                  <a:lnTo>
                    <a:pt x="385" y="508"/>
                  </a:lnTo>
                  <a:lnTo>
                    <a:pt x="396" y="502"/>
                  </a:lnTo>
                  <a:lnTo>
                    <a:pt x="407" y="496"/>
                  </a:lnTo>
                  <a:lnTo>
                    <a:pt x="417" y="489"/>
                  </a:lnTo>
                  <a:lnTo>
                    <a:pt x="429" y="481"/>
                  </a:lnTo>
                  <a:lnTo>
                    <a:pt x="438" y="473"/>
                  </a:lnTo>
                  <a:lnTo>
                    <a:pt x="448" y="465"/>
                  </a:lnTo>
                  <a:lnTo>
                    <a:pt x="457" y="456"/>
                  </a:lnTo>
                  <a:lnTo>
                    <a:pt x="466" y="447"/>
                  </a:lnTo>
                  <a:lnTo>
                    <a:pt x="475" y="437"/>
                  </a:lnTo>
                  <a:lnTo>
                    <a:pt x="483" y="426"/>
                  </a:lnTo>
                  <a:lnTo>
                    <a:pt x="490" y="416"/>
                  </a:lnTo>
                  <a:lnTo>
                    <a:pt x="497" y="406"/>
                  </a:lnTo>
                  <a:lnTo>
                    <a:pt x="504" y="395"/>
                  </a:lnTo>
                  <a:lnTo>
                    <a:pt x="509" y="383"/>
                  </a:lnTo>
                  <a:lnTo>
                    <a:pt x="515" y="371"/>
                  </a:lnTo>
                  <a:lnTo>
                    <a:pt x="519" y="358"/>
                  </a:lnTo>
                  <a:lnTo>
                    <a:pt x="524" y="346"/>
                  </a:lnTo>
                  <a:lnTo>
                    <a:pt x="527" y="333"/>
                  </a:lnTo>
                  <a:lnTo>
                    <a:pt x="531" y="321"/>
                  </a:lnTo>
                  <a:lnTo>
                    <a:pt x="533" y="307"/>
                  </a:lnTo>
                  <a:lnTo>
                    <a:pt x="534" y="294"/>
                  </a:lnTo>
                  <a:lnTo>
                    <a:pt x="535" y="280"/>
                  </a:lnTo>
                  <a:lnTo>
                    <a:pt x="536" y="266"/>
                  </a:lnTo>
                  <a:close/>
                </a:path>
              </a:pathLst>
            </a:custGeom>
            <a:solidFill>
              <a:srgbClr val="C8CE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98"/>
            <p:cNvSpPr>
              <a:spLocks noChangeAspect="1" noEditPoints="1"/>
            </p:cNvSpPr>
            <p:nvPr/>
          </p:nvSpPr>
          <p:spPr bwMode="auto">
            <a:xfrm>
              <a:off x="3822" y="1187"/>
              <a:ext cx="59" cy="59"/>
            </a:xfrm>
            <a:custGeom>
              <a:avLst/>
              <a:gdLst>
                <a:gd name="T0" fmla="*/ 0 w 494"/>
                <a:gd name="T1" fmla="*/ 0 h 495"/>
                <a:gd name="T2" fmla="*/ 0 w 494"/>
                <a:gd name="T3" fmla="*/ 0 h 495"/>
                <a:gd name="T4" fmla="*/ 0 w 494"/>
                <a:gd name="T5" fmla="*/ 0 h 495"/>
                <a:gd name="T6" fmla="*/ 0 w 494"/>
                <a:gd name="T7" fmla="*/ 0 h 495"/>
                <a:gd name="T8" fmla="*/ 0 w 494"/>
                <a:gd name="T9" fmla="*/ 0 h 495"/>
                <a:gd name="T10" fmla="*/ 0 w 494"/>
                <a:gd name="T11" fmla="*/ 0 h 495"/>
                <a:gd name="T12" fmla="*/ 0 w 494"/>
                <a:gd name="T13" fmla="*/ 0 h 495"/>
                <a:gd name="T14" fmla="*/ 0 w 494"/>
                <a:gd name="T15" fmla="*/ 0 h 495"/>
                <a:gd name="T16" fmla="*/ 0 w 494"/>
                <a:gd name="T17" fmla="*/ 0 h 495"/>
                <a:gd name="T18" fmla="*/ 0 w 494"/>
                <a:gd name="T19" fmla="*/ 0 h 495"/>
                <a:gd name="T20" fmla="*/ 0 w 494"/>
                <a:gd name="T21" fmla="*/ 0 h 495"/>
                <a:gd name="T22" fmla="*/ 0 w 494"/>
                <a:gd name="T23" fmla="*/ 0 h 495"/>
                <a:gd name="T24" fmla="*/ 0 w 494"/>
                <a:gd name="T25" fmla="*/ 0 h 495"/>
                <a:gd name="T26" fmla="*/ 0 w 494"/>
                <a:gd name="T27" fmla="*/ 0 h 495"/>
                <a:gd name="T28" fmla="*/ 0 w 494"/>
                <a:gd name="T29" fmla="*/ 0 h 495"/>
                <a:gd name="T30" fmla="*/ 0 w 494"/>
                <a:gd name="T31" fmla="*/ 0 h 495"/>
                <a:gd name="T32" fmla="*/ 0 w 494"/>
                <a:gd name="T33" fmla="*/ 0 h 495"/>
                <a:gd name="T34" fmla="*/ 0 w 494"/>
                <a:gd name="T35" fmla="*/ 0 h 495"/>
                <a:gd name="T36" fmla="*/ 0 w 494"/>
                <a:gd name="T37" fmla="*/ 0 h 495"/>
                <a:gd name="T38" fmla="*/ 0 w 494"/>
                <a:gd name="T39" fmla="*/ 0 h 495"/>
                <a:gd name="T40" fmla="*/ 0 w 494"/>
                <a:gd name="T41" fmla="*/ 0 h 495"/>
                <a:gd name="T42" fmla="*/ 0 w 494"/>
                <a:gd name="T43" fmla="*/ 0 h 495"/>
                <a:gd name="T44" fmla="*/ 0 w 494"/>
                <a:gd name="T45" fmla="*/ 0 h 495"/>
                <a:gd name="T46" fmla="*/ 0 w 494"/>
                <a:gd name="T47" fmla="*/ 0 h 495"/>
                <a:gd name="T48" fmla="*/ 0 w 494"/>
                <a:gd name="T49" fmla="*/ 0 h 495"/>
                <a:gd name="T50" fmla="*/ 0 w 494"/>
                <a:gd name="T51" fmla="*/ 0 h 495"/>
                <a:gd name="T52" fmla="*/ 0 w 494"/>
                <a:gd name="T53" fmla="*/ 0 h 495"/>
                <a:gd name="T54" fmla="*/ 0 w 494"/>
                <a:gd name="T55" fmla="*/ 0 h 495"/>
                <a:gd name="T56" fmla="*/ 0 w 494"/>
                <a:gd name="T57" fmla="*/ 0 h 495"/>
                <a:gd name="T58" fmla="*/ 0 w 494"/>
                <a:gd name="T59" fmla="*/ 0 h 495"/>
                <a:gd name="T60" fmla="*/ 0 w 494"/>
                <a:gd name="T61" fmla="*/ 0 h 495"/>
                <a:gd name="T62" fmla="*/ 0 w 494"/>
                <a:gd name="T63" fmla="*/ 0 h 495"/>
                <a:gd name="T64" fmla="*/ 0 w 494"/>
                <a:gd name="T65" fmla="*/ 0 h 495"/>
                <a:gd name="T66" fmla="*/ 0 w 494"/>
                <a:gd name="T67" fmla="*/ 0 h 495"/>
                <a:gd name="T68" fmla="*/ 0 w 494"/>
                <a:gd name="T69" fmla="*/ 0 h 495"/>
                <a:gd name="T70" fmla="*/ 0 w 494"/>
                <a:gd name="T71" fmla="*/ 0 h 495"/>
                <a:gd name="T72" fmla="*/ 0 w 494"/>
                <a:gd name="T73" fmla="*/ 0 h 495"/>
                <a:gd name="T74" fmla="*/ 0 w 494"/>
                <a:gd name="T75" fmla="*/ 0 h 495"/>
                <a:gd name="T76" fmla="*/ 0 w 494"/>
                <a:gd name="T77" fmla="*/ 0 h 495"/>
                <a:gd name="T78" fmla="*/ 0 w 494"/>
                <a:gd name="T79" fmla="*/ 0 h 495"/>
                <a:gd name="T80" fmla="*/ 0 w 494"/>
                <a:gd name="T81" fmla="*/ 0 h 495"/>
                <a:gd name="T82" fmla="*/ 0 w 494"/>
                <a:gd name="T83" fmla="*/ 0 h 495"/>
                <a:gd name="T84" fmla="*/ 0 w 494"/>
                <a:gd name="T85" fmla="*/ 0 h 495"/>
                <a:gd name="T86" fmla="*/ 0 w 494"/>
                <a:gd name="T87" fmla="*/ 0 h 495"/>
                <a:gd name="T88" fmla="*/ 0 w 494"/>
                <a:gd name="T89" fmla="*/ 0 h 495"/>
                <a:gd name="T90" fmla="*/ 0 w 494"/>
                <a:gd name="T91" fmla="*/ 0 h 495"/>
                <a:gd name="T92" fmla="*/ 0 w 494"/>
                <a:gd name="T93" fmla="*/ 0 h 495"/>
                <a:gd name="T94" fmla="*/ 0 w 494"/>
                <a:gd name="T95" fmla="*/ 0 h 495"/>
                <a:gd name="T96" fmla="*/ 0 w 494"/>
                <a:gd name="T97" fmla="*/ 0 h 495"/>
                <a:gd name="T98" fmla="*/ 0 w 494"/>
                <a:gd name="T99" fmla="*/ 0 h 495"/>
                <a:gd name="T100" fmla="*/ 0 w 494"/>
                <a:gd name="T101" fmla="*/ 0 h 495"/>
                <a:gd name="T102" fmla="*/ 0 w 494"/>
                <a:gd name="T103" fmla="*/ 0 h 495"/>
                <a:gd name="T104" fmla="*/ 0 w 494"/>
                <a:gd name="T105" fmla="*/ 0 h 495"/>
                <a:gd name="T106" fmla="*/ 0 w 494"/>
                <a:gd name="T107" fmla="*/ 0 h 495"/>
                <a:gd name="T108" fmla="*/ 0 w 494"/>
                <a:gd name="T109" fmla="*/ 0 h 495"/>
                <a:gd name="T110" fmla="*/ 0 w 494"/>
                <a:gd name="T111" fmla="*/ 0 h 495"/>
                <a:gd name="T112" fmla="*/ 0 w 494"/>
                <a:gd name="T113" fmla="*/ 0 h 495"/>
                <a:gd name="T114" fmla="*/ 0 w 494"/>
                <a:gd name="T115" fmla="*/ 0 h 49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4"/>
                <a:gd name="T175" fmla="*/ 0 h 495"/>
                <a:gd name="T176" fmla="*/ 494 w 494"/>
                <a:gd name="T177" fmla="*/ 495 h 49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4" h="495">
                  <a:moveTo>
                    <a:pt x="494" y="247"/>
                  </a:moveTo>
                  <a:lnTo>
                    <a:pt x="494" y="235"/>
                  </a:lnTo>
                  <a:lnTo>
                    <a:pt x="493" y="223"/>
                  </a:lnTo>
                  <a:lnTo>
                    <a:pt x="492" y="210"/>
                  </a:lnTo>
                  <a:lnTo>
                    <a:pt x="489" y="198"/>
                  </a:lnTo>
                  <a:lnTo>
                    <a:pt x="486" y="186"/>
                  </a:lnTo>
                  <a:lnTo>
                    <a:pt x="483" y="174"/>
                  </a:lnTo>
                  <a:lnTo>
                    <a:pt x="479" y="162"/>
                  </a:lnTo>
                  <a:lnTo>
                    <a:pt x="475" y="151"/>
                  </a:lnTo>
                  <a:lnTo>
                    <a:pt x="470" y="141"/>
                  </a:lnTo>
                  <a:lnTo>
                    <a:pt x="464" y="130"/>
                  </a:lnTo>
                  <a:lnTo>
                    <a:pt x="459" y="119"/>
                  </a:lnTo>
                  <a:lnTo>
                    <a:pt x="452" y="109"/>
                  </a:lnTo>
                  <a:lnTo>
                    <a:pt x="438" y="90"/>
                  </a:lnTo>
                  <a:lnTo>
                    <a:pt x="421" y="73"/>
                  </a:lnTo>
                  <a:lnTo>
                    <a:pt x="404" y="57"/>
                  </a:lnTo>
                  <a:lnTo>
                    <a:pt x="385" y="42"/>
                  </a:lnTo>
                  <a:lnTo>
                    <a:pt x="375" y="36"/>
                  </a:lnTo>
                  <a:lnTo>
                    <a:pt x="365" y="30"/>
                  </a:lnTo>
                  <a:lnTo>
                    <a:pt x="355" y="25"/>
                  </a:lnTo>
                  <a:lnTo>
                    <a:pt x="343" y="19"/>
                  </a:lnTo>
                  <a:lnTo>
                    <a:pt x="332" y="15"/>
                  </a:lnTo>
                  <a:lnTo>
                    <a:pt x="321" y="12"/>
                  </a:lnTo>
                  <a:lnTo>
                    <a:pt x="309" y="8"/>
                  </a:lnTo>
                  <a:lnTo>
                    <a:pt x="297" y="5"/>
                  </a:lnTo>
                  <a:lnTo>
                    <a:pt x="284" y="4"/>
                  </a:lnTo>
                  <a:lnTo>
                    <a:pt x="273" y="1"/>
                  </a:lnTo>
                  <a:lnTo>
                    <a:pt x="259" y="0"/>
                  </a:lnTo>
                  <a:lnTo>
                    <a:pt x="247" y="0"/>
                  </a:lnTo>
                  <a:lnTo>
                    <a:pt x="233" y="0"/>
                  </a:lnTo>
                  <a:lnTo>
                    <a:pt x="220" y="1"/>
                  </a:lnTo>
                  <a:lnTo>
                    <a:pt x="204" y="9"/>
                  </a:lnTo>
                  <a:lnTo>
                    <a:pt x="188" y="17"/>
                  </a:lnTo>
                  <a:lnTo>
                    <a:pt x="173" y="26"/>
                  </a:lnTo>
                  <a:lnTo>
                    <a:pt x="158" y="35"/>
                  </a:lnTo>
                  <a:lnTo>
                    <a:pt x="130" y="55"/>
                  </a:lnTo>
                  <a:lnTo>
                    <a:pt x="103" y="76"/>
                  </a:lnTo>
                  <a:lnTo>
                    <a:pt x="77" y="99"/>
                  </a:lnTo>
                  <a:lnTo>
                    <a:pt x="53" y="124"/>
                  </a:lnTo>
                  <a:lnTo>
                    <a:pt x="30" y="150"/>
                  </a:lnTo>
                  <a:lnTo>
                    <a:pt x="10" y="178"/>
                  </a:lnTo>
                  <a:lnTo>
                    <a:pt x="5" y="195"/>
                  </a:lnTo>
                  <a:lnTo>
                    <a:pt x="2" y="212"/>
                  </a:lnTo>
                  <a:lnTo>
                    <a:pt x="1" y="229"/>
                  </a:lnTo>
                  <a:lnTo>
                    <a:pt x="0" y="247"/>
                  </a:lnTo>
                  <a:lnTo>
                    <a:pt x="0" y="260"/>
                  </a:lnTo>
                  <a:lnTo>
                    <a:pt x="1" y="272"/>
                  </a:lnTo>
                  <a:lnTo>
                    <a:pt x="3" y="285"/>
                  </a:lnTo>
                  <a:lnTo>
                    <a:pt x="5" y="297"/>
                  </a:lnTo>
                  <a:lnTo>
                    <a:pt x="8" y="310"/>
                  </a:lnTo>
                  <a:lnTo>
                    <a:pt x="11" y="321"/>
                  </a:lnTo>
                  <a:lnTo>
                    <a:pt x="14" y="333"/>
                  </a:lnTo>
                  <a:lnTo>
                    <a:pt x="19" y="344"/>
                  </a:lnTo>
                  <a:lnTo>
                    <a:pt x="25" y="355"/>
                  </a:lnTo>
                  <a:lnTo>
                    <a:pt x="29" y="365"/>
                  </a:lnTo>
                  <a:lnTo>
                    <a:pt x="36" y="376"/>
                  </a:lnTo>
                  <a:lnTo>
                    <a:pt x="42" y="386"/>
                  </a:lnTo>
                  <a:lnTo>
                    <a:pt x="48" y="396"/>
                  </a:lnTo>
                  <a:lnTo>
                    <a:pt x="56" y="405"/>
                  </a:lnTo>
                  <a:lnTo>
                    <a:pt x="64" y="414"/>
                  </a:lnTo>
                  <a:lnTo>
                    <a:pt x="72" y="422"/>
                  </a:lnTo>
                  <a:lnTo>
                    <a:pt x="81" y="431"/>
                  </a:lnTo>
                  <a:lnTo>
                    <a:pt x="90" y="438"/>
                  </a:lnTo>
                  <a:lnTo>
                    <a:pt x="99" y="446"/>
                  </a:lnTo>
                  <a:lnTo>
                    <a:pt x="109" y="453"/>
                  </a:lnTo>
                  <a:lnTo>
                    <a:pt x="119" y="460"/>
                  </a:lnTo>
                  <a:lnTo>
                    <a:pt x="129" y="465"/>
                  </a:lnTo>
                  <a:lnTo>
                    <a:pt x="140" y="471"/>
                  </a:lnTo>
                  <a:lnTo>
                    <a:pt x="150" y="475"/>
                  </a:lnTo>
                  <a:lnTo>
                    <a:pt x="162" y="480"/>
                  </a:lnTo>
                  <a:lnTo>
                    <a:pt x="173" y="483"/>
                  </a:lnTo>
                  <a:lnTo>
                    <a:pt x="186" y="487"/>
                  </a:lnTo>
                  <a:lnTo>
                    <a:pt x="197" y="490"/>
                  </a:lnTo>
                  <a:lnTo>
                    <a:pt x="209" y="492"/>
                  </a:lnTo>
                  <a:lnTo>
                    <a:pt x="222" y="494"/>
                  </a:lnTo>
                  <a:lnTo>
                    <a:pt x="234" y="495"/>
                  </a:lnTo>
                  <a:lnTo>
                    <a:pt x="247" y="495"/>
                  </a:lnTo>
                  <a:lnTo>
                    <a:pt x="259" y="495"/>
                  </a:lnTo>
                  <a:lnTo>
                    <a:pt x="273" y="494"/>
                  </a:lnTo>
                  <a:lnTo>
                    <a:pt x="284" y="492"/>
                  </a:lnTo>
                  <a:lnTo>
                    <a:pt x="297" y="490"/>
                  </a:lnTo>
                  <a:lnTo>
                    <a:pt x="309" y="487"/>
                  </a:lnTo>
                  <a:lnTo>
                    <a:pt x="321" y="483"/>
                  </a:lnTo>
                  <a:lnTo>
                    <a:pt x="332" y="480"/>
                  </a:lnTo>
                  <a:lnTo>
                    <a:pt x="343" y="475"/>
                  </a:lnTo>
                  <a:lnTo>
                    <a:pt x="355" y="471"/>
                  </a:lnTo>
                  <a:lnTo>
                    <a:pt x="365" y="465"/>
                  </a:lnTo>
                  <a:lnTo>
                    <a:pt x="375" y="460"/>
                  </a:lnTo>
                  <a:lnTo>
                    <a:pt x="385" y="453"/>
                  </a:lnTo>
                  <a:lnTo>
                    <a:pt x="395" y="446"/>
                  </a:lnTo>
                  <a:lnTo>
                    <a:pt x="404" y="438"/>
                  </a:lnTo>
                  <a:lnTo>
                    <a:pt x="413" y="431"/>
                  </a:lnTo>
                  <a:lnTo>
                    <a:pt x="421" y="422"/>
                  </a:lnTo>
                  <a:lnTo>
                    <a:pt x="430" y="414"/>
                  </a:lnTo>
                  <a:lnTo>
                    <a:pt x="438" y="405"/>
                  </a:lnTo>
                  <a:lnTo>
                    <a:pt x="445" y="396"/>
                  </a:lnTo>
                  <a:lnTo>
                    <a:pt x="452" y="386"/>
                  </a:lnTo>
                  <a:lnTo>
                    <a:pt x="459" y="376"/>
                  </a:lnTo>
                  <a:lnTo>
                    <a:pt x="464" y="365"/>
                  </a:lnTo>
                  <a:lnTo>
                    <a:pt x="470" y="355"/>
                  </a:lnTo>
                  <a:lnTo>
                    <a:pt x="475" y="344"/>
                  </a:lnTo>
                  <a:lnTo>
                    <a:pt x="479" y="333"/>
                  </a:lnTo>
                  <a:lnTo>
                    <a:pt x="483" y="321"/>
                  </a:lnTo>
                  <a:lnTo>
                    <a:pt x="486" y="310"/>
                  </a:lnTo>
                  <a:lnTo>
                    <a:pt x="489" y="297"/>
                  </a:lnTo>
                  <a:lnTo>
                    <a:pt x="492" y="285"/>
                  </a:lnTo>
                  <a:lnTo>
                    <a:pt x="493" y="272"/>
                  </a:lnTo>
                  <a:lnTo>
                    <a:pt x="494" y="260"/>
                  </a:lnTo>
                  <a:lnTo>
                    <a:pt x="494" y="247"/>
                  </a:lnTo>
                  <a:close/>
                  <a:moveTo>
                    <a:pt x="453" y="247"/>
                  </a:moveTo>
                  <a:lnTo>
                    <a:pt x="452" y="269"/>
                  </a:lnTo>
                  <a:lnTo>
                    <a:pt x="449" y="289"/>
                  </a:lnTo>
                  <a:lnTo>
                    <a:pt x="444" y="309"/>
                  </a:lnTo>
                  <a:lnTo>
                    <a:pt x="437" y="328"/>
                  </a:lnTo>
                  <a:lnTo>
                    <a:pt x="428" y="346"/>
                  </a:lnTo>
                  <a:lnTo>
                    <a:pt x="418" y="363"/>
                  </a:lnTo>
                  <a:lnTo>
                    <a:pt x="406" y="379"/>
                  </a:lnTo>
                  <a:lnTo>
                    <a:pt x="393" y="394"/>
                  </a:lnTo>
                  <a:lnTo>
                    <a:pt x="378" y="406"/>
                  </a:lnTo>
                  <a:lnTo>
                    <a:pt x="362" y="419"/>
                  </a:lnTo>
                  <a:lnTo>
                    <a:pt x="345" y="429"/>
                  </a:lnTo>
                  <a:lnTo>
                    <a:pt x="327" y="438"/>
                  </a:lnTo>
                  <a:lnTo>
                    <a:pt x="308" y="445"/>
                  </a:lnTo>
                  <a:lnTo>
                    <a:pt x="289" y="449"/>
                  </a:lnTo>
                  <a:lnTo>
                    <a:pt x="268" y="453"/>
                  </a:lnTo>
                  <a:lnTo>
                    <a:pt x="247" y="454"/>
                  </a:lnTo>
                  <a:lnTo>
                    <a:pt x="226" y="453"/>
                  </a:lnTo>
                  <a:lnTo>
                    <a:pt x="206" y="449"/>
                  </a:lnTo>
                  <a:lnTo>
                    <a:pt x="186" y="445"/>
                  </a:lnTo>
                  <a:lnTo>
                    <a:pt x="166" y="438"/>
                  </a:lnTo>
                  <a:lnTo>
                    <a:pt x="149" y="429"/>
                  </a:lnTo>
                  <a:lnTo>
                    <a:pt x="132" y="419"/>
                  </a:lnTo>
                  <a:lnTo>
                    <a:pt x="116" y="406"/>
                  </a:lnTo>
                  <a:lnTo>
                    <a:pt x="102" y="394"/>
                  </a:lnTo>
                  <a:lnTo>
                    <a:pt x="88" y="379"/>
                  </a:lnTo>
                  <a:lnTo>
                    <a:pt x="77" y="363"/>
                  </a:lnTo>
                  <a:lnTo>
                    <a:pt x="65" y="346"/>
                  </a:lnTo>
                  <a:lnTo>
                    <a:pt x="58" y="328"/>
                  </a:lnTo>
                  <a:lnTo>
                    <a:pt x="51" y="309"/>
                  </a:lnTo>
                  <a:lnTo>
                    <a:pt x="45" y="289"/>
                  </a:lnTo>
                  <a:lnTo>
                    <a:pt x="42" y="269"/>
                  </a:lnTo>
                  <a:lnTo>
                    <a:pt x="41" y="247"/>
                  </a:lnTo>
                  <a:lnTo>
                    <a:pt x="42" y="227"/>
                  </a:lnTo>
                  <a:lnTo>
                    <a:pt x="45" y="206"/>
                  </a:lnTo>
                  <a:lnTo>
                    <a:pt x="51" y="186"/>
                  </a:lnTo>
                  <a:lnTo>
                    <a:pt x="58" y="167"/>
                  </a:lnTo>
                  <a:lnTo>
                    <a:pt x="65" y="149"/>
                  </a:lnTo>
                  <a:lnTo>
                    <a:pt x="77" y="132"/>
                  </a:lnTo>
                  <a:lnTo>
                    <a:pt x="88" y="116"/>
                  </a:lnTo>
                  <a:lnTo>
                    <a:pt x="102" y="102"/>
                  </a:lnTo>
                  <a:lnTo>
                    <a:pt x="116" y="89"/>
                  </a:lnTo>
                  <a:lnTo>
                    <a:pt x="132" y="76"/>
                  </a:lnTo>
                  <a:lnTo>
                    <a:pt x="149" y="66"/>
                  </a:lnTo>
                  <a:lnTo>
                    <a:pt x="166" y="58"/>
                  </a:lnTo>
                  <a:lnTo>
                    <a:pt x="186" y="51"/>
                  </a:lnTo>
                  <a:lnTo>
                    <a:pt x="206" y="46"/>
                  </a:lnTo>
                  <a:lnTo>
                    <a:pt x="226" y="42"/>
                  </a:lnTo>
                  <a:lnTo>
                    <a:pt x="247" y="41"/>
                  </a:lnTo>
                  <a:lnTo>
                    <a:pt x="268" y="42"/>
                  </a:lnTo>
                  <a:lnTo>
                    <a:pt x="289" y="46"/>
                  </a:lnTo>
                  <a:lnTo>
                    <a:pt x="308" y="51"/>
                  </a:lnTo>
                  <a:lnTo>
                    <a:pt x="327" y="58"/>
                  </a:lnTo>
                  <a:lnTo>
                    <a:pt x="345" y="66"/>
                  </a:lnTo>
                  <a:lnTo>
                    <a:pt x="362" y="76"/>
                  </a:lnTo>
                  <a:lnTo>
                    <a:pt x="378" y="89"/>
                  </a:lnTo>
                  <a:lnTo>
                    <a:pt x="393" y="102"/>
                  </a:lnTo>
                  <a:lnTo>
                    <a:pt x="406" y="116"/>
                  </a:lnTo>
                  <a:lnTo>
                    <a:pt x="418" y="132"/>
                  </a:lnTo>
                  <a:lnTo>
                    <a:pt x="428" y="149"/>
                  </a:lnTo>
                  <a:lnTo>
                    <a:pt x="437" y="167"/>
                  </a:lnTo>
                  <a:lnTo>
                    <a:pt x="444" y="186"/>
                  </a:lnTo>
                  <a:lnTo>
                    <a:pt x="449" y="206"/>
                  </a:lnTo>
                  <a:lnTo>
                    <a:pt x="452" y="227"/>
                  </a:lnTo>
                  <a:lnTo>
                    <a:pt x="453" y="247"/>
                  </a:lnTo>
                  <a:close/>
                </a:path>
              </a:pathLst>
            </a:custGeom>
            <a:solidFill>
              <a:srgbClr val="CBD1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99"/>
            <p:cNvSpPr>
              <a:spLocks noChangeAspect="1" noEditPoints="1"/>
            </p:cNvSpPr>
            <p:nvPr/>
          </p:nvSpPr>
          <p:spPr bwMode="auto">
            <a:xfrm>
              <a:off x="3824" y="1188"/>
              <a:ext cx="55" cy="54"/>
            </a:xfrm>
            <a:custGeom>
              <a:avLst/>
              <a:gdLst>
                <a:gd name="T0" fmla="*/ 0 w 454"/>
                <a:gd name="T1" fmla="*/ 0 h 453"/>
                <a:gd name="T2" fmla="*/ 0 w 454"/>
                <a:gd name="T3" fmla="*/ 0 h 453"/>
                <a:gd name="T4" fmla="*/ 0 w 454"/>
                <a:gd name="T5" fmla="*/ 0 h 453"/>
                <a:gd name="T6" fmla="*/ 0 w 454"/>
                <a:gd name="T7" fmla="*/ 0 h 453"/>
                <a:gd name="T8" fmla="*/ 0 w 454"/>
                <a:gd name="T9" fmla="*/ 0 h 453"/>
                <a:gd name="T10" fmla="*/ 0 w 454"/>
                <a:gd name="T11" fmla="*/ 0 h 453"/>
                <a:gd name="T12" fmla="*/ 0 w 454"/>
                <a:gd name="T13" fmla="*/ 0 h 453"/>
                <a:gd name="T14" fmla="*/ 0 w 454"/>
                <a:gd name="T15" fmla="*/ 0 h 453"/>
                <a:gd name="T16" fmla="*/ 0 w 454"/>
                <a:gd name="T17" fmla="*/ 0 h 453"/>
                <a:gd name="T18" fmla="*/ 0 w 454"/>
                <a:gd name="T19" fmla="*/ 0 h 453"/>
                <a:gd name="T20" fmla="*/ 0 w 454"/>
                <a:gd name="T21" fmla="*/ 0 h 453"/>
                <a:gd name="T22" fmla="*/ 0 w 454"/>
                <a:gd name="T23" fmla="*/ 0 h 453"/>
                <a:gd name="T24" fmla="*/ 0 w 454"/>
                <a:gd name="T25" fmla="*/ 0 h 453"/>
                <a:gd name="T26" fmla="*/ 0 w 454"/>
                <a:gd name="T27" fmla="*/ 0 h 453"/>
                <a:gd name="T28" fmla="*/ 0 w 454"/>
                <a:gd name="T29" fmla="*/ 0 h 453"/>
                <a:gd name="T30" fmla="*/ 0 w 454"/>
                <a:gd name="T31" fmla="*/ 0 h 453"/>
                <a:gd name="T32" fmla="*/ 0 w 454"/>
                <a:gd name="T33" fmla="*/ 0 h 453"/>
                <a:gd name="T34" fmla="*/ 0 w 454"/>
                <a:gd name="T35" fmla="*/ 0 h 453"/>
                <a:gd name="T36" fmla="*/ 0 w 454"/>
                <a:gd name="T37" fmla="*/ 0 h 453"/>
                <a:gd name="T38" fmla="*/ 0 w 454"/>
                <a:gd name="T39" fmla="*/ 0 h 453"/>
                <a:gd name="T40" fmla="*/ 0 w 454"/>
                <a:gd name="T41" fmla="*/ 0 h 453"/>
                <a:gd name="T42" fmla="*/ 0 w 454"/>
                <a:gd name="T43" fmla="*/ 0 h 453"/>
                <a:gd name="T44" fmla="*/ 0 w 454"/>
                <a:gd name="T45" fmla="*/ 0 h 453"/>
                <a:gd name="T46" fmla="*/ 0 w 454"/>
                <a:gd name="T47" fmla="*/ 0 h 453"/>
                <a:gd name="T48" fmla="*/ 0 w 454"/>
                <a:gd name="T49" fmla="*/ 0 h 453"/>
                <a:gd name="T50" fmla="*/ 0 w 454"/>
                <a:gd name="T51" fmla="*/ 0 h 453"/>
                <a:gd name="T52" fmla="*/ 0 w 454"/>
                <a:gd name="T53" fmla="*/ 0 h 453"/>
                <a:gd name="T54" fmla="*/ 0 w 454"/>
                <a:gd name="T55" fmla="*/ 0 h 453"/>
                <a:gd name="T56" fmla="*/ 0 w 454"/>
                <a:gd name="T57" fmla="*/ 0 h 453"/>
                <a:gd name="T58" fmla="*/ 0 w 454"/>
                <a:gd name="T59" fmla="*/ 0 h 453"/>
                <a:gd name="T60" fmla="*/ 0 w 454"/>
                <a:gd name="T61" fmla="*/ 0 h 453"/>
                <a:gd name="T62" fmla="*/ 0 w 454"/>
                <a:gd name="T63" fmla="*/ 0 h 453"/>
                <a:gd name="T64" fmla="*/ 0 w 454"/>
                <a:gd name="T65" fmla="*/ 0 h 453"/>
                <a:gd name="T66" fmla="*/ 0 w 454"/>
                <a:gd name="T67" fmla="*/ 0 h 453"/>
                <a:gd name="T68" fmla="*/ 0 w 454"/>
                <a:gd name="T69" fmla="*/ 0 h 453"/>
                <a:gd name="T70" fmla="*/ 0 w 454"/>
                <a:gd name="T71" fmla="*/ 0 h 453"/>
                <a:gd name="T72" fmla="*/ 0 w 454"/>
                <a:gd name="T73" fmla="*/ 0 h 453"/>
                <a:gd name="T74" fmla="*/ 0 w 454"/>
                <a:gd name="T75" fmla="*/ 0 h 453"/>
                <a:gd name="T76" fmla="*/ 0 w 454"/>
                <a:gd name="T77" fmla="*/ 0 h 453"/>
                <a:gd name="T78" fmla="*/ 0 w 454"/>
                <a:gd name="T79" fmla="*/ 0 h 453"/>
                <a:gd name="T80" fmla="*/ 0 w 454"/>
                <a:gd name="T81" fmla="*/ 0 h 453"/>
                <a:gd name="T82" fmla="*/ 0 w 454"/>
                <a:gd name="T83" fmla="*/ 0 h 453"/>
                <a:gd name="T84" fmla="*/ 0 w 454"/>
                <a:gd name="T85" fmla="*/ 0 h 453"/>
                <a:gd name="T86" fmla="*/ 0 w 454"/>
                <a:gd name="T87" fmla="*/ 0 h 453"/>
                <a:gd name="T88" fmla="*/ 0 w 454"/>
                <a:gd name="T89" fmla="*/ 0 h 453"/>
                <a:gd name="T90" fmla="*/ 0 w 454"/>
                <a:gd name="T91" fmla="*/ 0 h 453"/>
                <a:gd name="T92" fmla="*/ 0 w 454"/>
                <a:gd name="T93" fmla="*/ 0 h 453"/>
                <a:gd name="T94" fmla="*/ 0 w 454"/>
                <a:gd name="T95" fmla="*/ 0 h 4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4"/>
                <a:gd name="T145" fmla="*/ 0 h 453"/>
                <a:gd name="T146" fmla="*/ 454 w 454"/>
                <a:gd name="T147" fmla="*/ 453 h 4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4" h="453">
                  <a:moveTo>
                    <a:pt x="454" y="226"/>
                  </a:moveTo>
                  <a:lnTo>
                    <a:pt x="454" y="215"/>
                  </a:lnTo>
                  <a:lnTo>
                    <a:pt x="452" y="204"/>
                  </a:lnTo>
                  <a:lnTo>
                    <a:pt x="451" y="192"/>
                  </a:lnTo>
                  <a:lnTo>
                    <a:pt x="449" y="181"/>
                  </a:lnTo>
                  <a:lnTo>
                    <a:pt x="443" y="160"/>
                  </a:lnTo>
                  <a:lnTo>
                    <a:pt x="435" y="138"/>
                  </a:lnTo>
                  <a:lnTo>
                    <a:pt x="426" y="119"/>
                  </a:lnTo>
                  <a:lnTo>
                    <a:pt x="415" y="99"/>
                  </a:lnTo>
                  <a:lnTo>
                    <a:pt x="401" y="82"/>
                  </a:lnTo>
                  <a:lnTo>
                    <a:pt x="388" y="67"/>
                  </a:lnTo>
                  <a:lnTo>
                    <a:pt x="371" y="52"/>
                  </a:lnTo>
                  <a:lnTo>
                    <a:pt x="354" y="38"/>
                  </a:lnTo>
                  <a:lnTo>
                    <a:pt x="335" y="27"/>
                  </a:lnTo>
                  <a:lnTo>
                    <a:pt x="315" y="18"/>
                  </a:lnTo>
                  <a:lnTo>
                    <a:pt x="295" y="10"/>
                  </a:lnTo>
                  <a:lnTo>
                    <a:pt x="273" y="4"/>
                  </a:lnTo>
                  <a:lnTo>
                    <a:pt x="262" y="3"/>
                  </a:lnTo>
                  <a:lnTo>
                    <a:pt x="251" y="1"/>
                  </a:lnTo>
                  <a:lnTo>
                    <a:pt x="238" y="0"/>
                  </a:lnTo>
                  <a:lnTo>
                    <a:pt x="227" y="0"/>
                  </a:lnTo>
                  <a:lnTo>
                    <a:pt x="212" y="1"/>
                  </a:lnTo>
                  <a:lnTo>
                    <a:pt x="197" y="2"/>
                  </a:lnTo>
                  <a:lnTo>
                    <a:pt x="184" y="4"/>
                  </a:lnTo>
                  <a:lnTo>
                    <a:pt x="169" y="8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29" y="22"/>
                  </a:lnTo>
                  <a:lnTo>
                    <a:pt x="117" y="28"/>
                  </a:lnTo>
                  <a:lnTo>
                    <a:pt x="100" y="42"/>
                  </a:lnTo>
                  <a:lnTo>
                    <a:pt x="83" y="55"/>
                  </a:lnTo>
                  <a:lnTo>
                    <a:pt x="66" y="70"/>
                  </a:lnTo>
                  <a:lnTo>
                    <a:pt x="50" y="85"/>
                  </a:lnTo>
                  <a:lnTo>
                    <a:pt x="40" y="99"/>
                  </a:lnTo>
                  <a:lnTo>
                    <a:pt x="30" y="115"/>
                  </a:lnTo>
                  <a:lnTo>
                    <a:pt x="21" y="132"/>
                  </a:lnTo>
                  <a:lnTo>
                    <a:pt x="14" y="150"/>
                  </a:lnTo>
                  <a:lnTo>
                    <a:pt x="8" y="169"/>
                  </a:lnTo>
                  <a:lnTo>
                    <a:pt x="4" y="187"/>
                  </a:lnTo>
                  <a:lnTo>
                    <a:pt x="1" y="207"/>
                  </a:lnTo>
                  <a:lnTo>
                    <a:pt x="0" y="226"/>
                  </a:lnTo>
                  <a:lnTo>
                    <a:pt x="1" y="238"/>
                  </a:lnTo>
                  <a:lnTo>
                    <a:pt x="1" y="250"/>
                  </a:lnTo>
                  <a:lnTo>
                    <a:pt x="4" y="262"/>
                  </a:lnTo>
                  <a:lnTo>
                    <a:pt x="5" y="272"/>
                  </a:lnTo>
                  <a:lnTo>
                    <a:pt x="10" y="295"/>
                  </a:lnTo>
                  <a:lnTo>
                    <a:pt x="18" y="315"/>
                  </a:lnTo>
                  <a:lnTo>
                    <a:pt x="27" y="334"/>
                  </a:lnTo>
                  <a:lnTo>
                    <a:pt x="39" y="354"/>
                  </a:lnTo>
                  <a:lnTo>
                    <a:pt x="52" y="371"/>
                  </a:lnTo>
                  <a:lnTo>
                    <a:pt x="67" y="386"/>
                  </a:lnTo>
                  <a:lnTo>
                    <a:pt x="83" y="401"/>
                  </a:lnTo>
                  <a:lnTo>
                    <a:pt x="100" y="415"/>
                  </a:lnTo>
                  <a:lnTo>
                    <a:pt x="119" y="426"/>
                  </a:lnTo>
                  <a:lnTo>
                    <a:pt x="138" y="435"/>
                  </a:lnTo>
                  <a:lnTo>
                    <a:pt x="160" y="443"/>
                  </a:lnTo>
                  <a:lnTo>
                    <a:pt x="181" y="449"/>
                  </a:lnTo>
                  <a:lnTo>
                    <a:pt x="193" y="451"/>
                  </a:lnTo>
                  <a:lnTo>
                    <a:pt x="204" y="452"/>
                  </a:lnTo>
                  <a:lnTo>
                    <a:pt x="215" y="453"/>
                  </a:lnTo>
                  <a:lnTo>
                    <a:pt x="227" y="453"/>
                  </a:lnTo>
                  <a:lnTo>
                    <a:pt x="238" y="453"/>
                  </a:lnTo>
                  <a:lnTo>
                    <a:pt x="251" y="452"/>
                  </a:lnTo>
                  <a:lnTo>
                    <a:pt x="262" y="451"/>
                  </a:lnTo>
                  <a:lnTo>
                    <a:pt x="273" y="449"/>
                  </a:lnTo>
                  <a:lnTo>
                    <a:pt x="295" y="443"/>
                  </a:lnTo>
                  <a:lnTo>
                    <a:pt x="315" y="435"/>
                  </a:lnTo>
                  <a:lnTo>
                    <a:pt x="335" y="426"/>
                  </a:lnTo>
                  <a:lnTo>
                    <a:pt x="354" y="415"/>
                  </a:lnTo>
                  <a:lnTo>
                    <a:pt x="371" y="401"/>
                  </a:lnTo>
                  <a:lnTo>
                    <a:pt x="388" y="386"/>
                  </a:lnTo>
                  <a:lnTo>
                    <a:pt x="401" y="371"/>
                  </a:lnTo>
                  <a:lnTo>
                    <a:pt x="415" y="354"/>
                  </a:lnTo>
                  <a:lnTo>
                    <a:pt x="426" y="334"/>
                  </a:lnTo>
                  <a:lnTo>
                    <a:pt x="435" y="315"/>
                  </a:lnTo>
                  <a:lnTo>
                    <a:pt x="443" y="295"/>
                  </a:lnTo>
                  <a:lnTo>
                    <a:pt x="449" y="272"/>
                  </a:lnTo>
                  <a:lnTo>
                    <a:pt x="451" y="262"/>
                  </a:lnTo>
                  <a:lnTo>
                    <a:pt x="452" y="250"/>
                  </a:lnTo>
                  <a:lnTo>
                    <a:pt x="454" y="238"/>
                  </a:lnTo>
                  <a:lnTo>
                    <a:pt x="454" y="226"/>
                  </a:lnTo>
                  <a:close/>
                  <a:moveTo>
                    <a:pt x="413" y="226"/>
                  </a:moveTo>
                  <a:lnTo>
                    <a:pt x="412" y="246"/>
                  </a:lnTo>
                  <a:lnTo>
                    <a:pt x="408" y="264"/>
                  </a:lnTo>
                  <a:lnTo>
                    <a:pt x="404" y="282"/>
                  </a:lnTo>
                  <a:lnTo>
                    <a:pt x="398" y="299"/>
                  </a:lnTo>
                  <a:lnTo>
                    <a:pt x="390" y="315"/>
                  </a:lnTo>
                  <a:lnTo>
                    <a:pt x="381" y="331"/>
                  </a:lnTo>
                  <a:lnTo>
                    <a:pt x="370" y="344"/>
                  </a:lnTo>
                  <a:lnTo>
                    <a:pt x="358" y="358"/>
                  </a:lnTo>
                  <a:lnTo>
                    <a:pt x="345" y="369"/>
                  </a:lnTo>
                  <a:lnTo>
                    <a:pt x="331" y="381"/>
                  </a:lnTo>
                  <a:lnTo>
                    <a:pt x="315" y="390"/>
                  </a:lnTo>
                  <a:lnTo>
                    <a:pt x="299" y="398"/>
                  </a:lnTo>
                  <a:lnTo>
                    <a:pt x="282" y="403"/>
                  </a:lnTo>
                  <a:lnTo>
                    <a:pt x="264" y="408"/>
                  </a:lnTo>
                  <a:lnTo>
                    <a:pt x="246" y="411"/>
                  </a:lnTo>
                  <a:lnTo>
                    <a:pt x="227" y="412"/>
                  </a:lnTo>
                  <a:lnTo>
                    <a:pt x="209" y="411"/>
                  </a:lnTo>
                  <a:lnTo>
                    <a:pt x="189" y="408"/>
                  </a:lnTo>
                  <a:lnTo>
                    <a:pt x="172" y="403"/>
                  </a:lnTo>
                  <a:lnTo>
                    <a:pt x="155" y="398"/>
                  </a:lnTo>
                  <a:lnTo>
                    <a:pt x="138" y="390"/>
                  </a:lnTo>
                  <a:lnTo>
                    <a:pt x="124" y="381"/>
                  </a:lnTo>
                  <a:lnTo>
                    <a:pt x="109" y="369"/>
                  </a:lnTo>
                  <a:lnTo>
                    <a:pt x="96" y="358"/>
                  </a:lnTo>
                  <a:lnTo>
                    <a:pt x="84" y="344"/>
                  </a:lnTo>
                  <a:lnTo>
                    <a:pt x="74" y="331"/>
                  </a:lnTo>
                  <a:lnTo>
                    <a:pt x="64" y="315"/>
                  </a:lnTo>
                  <a:lnTo>
                    <a:pt x="57" y="299"/>
                  </a:lnTo>
                  <a:lnTo>
                    <a:pt x="50" y="282"/>
                  </a:lnTo>
                  <a:lnTo>
                    <a:pt x="45" y="264"/>
                  </a:lnTo>
                  <a:lnTo>
                    <a:pt x="43" y="246"/>
                  </a:lnTo>
                  <a:lnTo>
                    <a:pt x="42" y="226"/>
                  </a:lnTo>
                  <a:lnTo>
                    <a:pt x="43" y="207"/>
                  </a:lnTo>
                  <a:lnTo>
                    <a:pt x="45" y="189"/>
                  </a:lnTo>
                  <a:lnTo>
                    <a:pt x="50" y="171"/>
                  </a:lnTo>
                  <a:lnTo>
                    <a:pt x="57" y="154"/>
                  </a:lnTo>
                  <a:lnTo>
                    <a:pt x="64" y="138"/>
                  </a:lnTo>
                  <a:lnTo>
                    <a:pt x="74" y="123"/>
                  </a:lnTo>
                  <a:lnTo>
                    <a:pt x="84" y="109"/>
                  </a:lnTo>
                  <a:lnTo>
                    <a:pt x="96" y="95"/>
                  </a:lnTo>
                  <a:lnTo>
                    <a:pt x="109" y="84"/>
                  </a:lnTo>
                  <a:lnTo>
                    <a:pt x="124" y="72"/>
                  </a:lnTo>
                  <a:lnTo>
                    <a:pt x="138" y="63"/>
                  </a:lnTo>
                  <a:lnTo>
                    <a:pt x="155" y="55"/>
                  </a:lnTo>
                  <a:lnTo>
                    <a:pt x="172" y="50"/>
                  </a:lnTo>
                  <a:lnTo>
                    <a:pt x="189" y="45"/>
                  </a:lnTo>
                  <a:lnTo>
                    <a:pt x="209" y="42"/>
                  </a:lnTo>
                  <a:lnTo>
                    <a:pt x="227" y="42"/>
                  </a:lnTo>
                  <a:lnTo>
                    <a:pt x="246" y="42"/>
                  </a:lnTo>
                  <a:lnTo>
                    <a:pt x="264" y="45"/>
                  </a:lnTo>
                  <a:lnTo>
                    <a:pt x="282" y="50"/>
                  </a:lnTo>
                  <a:lnTo>
                    <a:pt x="299" y="55"/>
                  </a:lnTo>
                  <a:lnTo>
                    <a:pt x="315" y="63"/>
                  </a:lnTo>
                  <a:lnTo>
                    <a:pt x="331" y="72"/>
                  </a:lnTo>
                  <a:lnTo>
                    <a:pt x="345" y="84"/>
                  </a:lnTo>
                  <a:lnTo>
                    <a:pt x="358" y="95"/>
                  </a:lnTo>
                  <a:lnTo>
                    <a:pt x="370" y="109"/>
                  </a:lnTo>
                  <a:lnTo>
                    <a:pt x="381" y="123"/>
                  </a:lnTo>
                  <a:lnTo>
                    <a:pt x="390" y="138"/>
                  </a:lnTo>
                  <a:lnTo>
                    <a:pt x="398" y="154"/>
                  </a:lnTo>
                  <a:lnTo>
                    <a:pt x="404" y="171"/>
                  </a:lnTo>
                  <a:lnTo>
                    <a:pt x="408" y="189"/>
                  </a:lnTo>
                  <a:lnTo>
                    <a:pt x="412" y="207"/>
                  </a:lnTo>
                  <a:lnTo>
                    <a:pt x="413" y="226"/>
                  </a:lnTo>
                  <a:close/>
                </a:path>
              </a:pathLst>
            </a:custGeom>
            <a:solidFill>
              <a:srgbClr val="CFD5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100"/>
            <p:cNvSpPr>
              <a:spLocks noChangeAspect="1" noEditPoints="1"/>
            </p:cNvSpPr>
            <p:nvPr/>
          </p:nvSpPr>
          <p:spPr bwMode="auto">
            <a:xfrm>
              <a:off x="3827" y="1192"/>
              <a:ext cx="49" cy="48"/>
            </a:xfrm>
            <a:custGeom>
              <a:avLst/>
              <a:gdLst>
                <a:gd name="T0" fmla="*/ 0 w 411"/>
                <a:gd name="T1" fmla="*/ 0 h 413"/>
                <a:gd name="T2" fmla="*/ 0 w 411"/>
                <a:gd name="T3" fmla="*/ 0 h 413"/>
                <a:gd name="T4" fmla="*/ 0 w 411"/>
                <a:gd name="T5" fmla="*/ 0 h 413"/>
                <a:gd name="T6" fmla="*/ 0 w 411"/>
                <a:gd name="T7" fmla="*/ 0 h 413"/>
                <a:gd name="T8" fmla="*/ 0 w 411"/>
                <a:gd name="T9" fmla="*/ 0 h 413"/>
                <a:gd name="T10" fmla="*/ 0 w 411"/>
                <a:gd name="T11" fmla="*/ 0 h 413"/>
                <a:gd name="T12" fmla="*/ 0 w 411"/>
                <a:gd name="T13" fmla="*/ 0 h 413"/>
                <a:gd name="T14" fmla="*/ 0 w 411"/>
                <a:gd name="T15" fmla="*/ 0 h 413"/>
                <a:gd name="T16" fmla="*/ 0 w 411"/>
                <a:gd name="T17" fmla="*/ 0 h 413"/>
                <a:gd name="T18" fmla="*/ 0 w 411"/>
                <a:gd name="T19" fmla="*/ 0 h 413"/>
                <a:gd name="T20" fmla="*/ 0 w 411"/>
                <a:gd name="T21" fmla="*/ 0 h 413"/>
                <a:gd name="T22" fmla="*/ 0 w 411"/>
                <a:gd name="T23" fmla="*/ 0 h 413"/>
                <a:gd name="T24" fmla="*/ 0 w 411"/>
                <a:gd name="T25" fmla="*/ 0 h 413"/>
                <a:gd name="T26" fmla="*/ 0 w 411"/>
                <a:gd name="T27" fmla="*/ 0 h 413"/>
                <a:gd name="T28" fmla="*/ 0 w 411"/>
                <a:gd name="T29" fmla="*/ 0 h 413"/>
                <a:gd name="T30" fmla="*/ 0 w 411"/>
                <a:gd name="T31" fmla="*/ 0 h 413"/>
                <a:gd name="T32" fmla="*/ 0 w 411"/>
                <a:gd name="T33" fmla="*/ 0 h 413"/>
                <a:gd name="T34" fmla="*/ 0 w 411"/>
                <a:gd name="T35" fmla="*/ 0 h 413"/>
                <a:gd name="T36" fmla="*/ 0 w 411"/>
                <a:gd name="T37" fmla="*/ 0 h 413"/>
                <a:gd name="T38" fmla="*/ 0 w 411"/>
                <a:gd name="T39" fmla="*/ 0 h 413"/>
                <a:gd name="T40" fmla="*/ 0 w 411"/>
                <a:gd name="T41" fmla="*/ 0 h 413"/>
                <a:gd name="T42" fmla="*/ 0 w 411"/>
                <a:gd name="T43" fmla="*/ 0 h 413"/>
                <a:gd name="T44" fmla="*/ 0 w 411"/>
                <a:gd name="T45" fmla="*/ 0 h 413"/>
                <a:gd name="T46" fmla="*/ 0 w 411"/>
                <a:gd name="T47" fmla="*/ 0 h 413"/>
                <a:gd name="T48" fmla="*/ 0 w 411"/>
                <a:gd name="T49" fmla="*/ 0 h 413"/>
                <a:gd name="T50" fmla="*/ 0 w 411"/>
                <a:gd name="T51" fmla="*/ 0 h 413"/>
                <a:gd name="T52" fmla="*/ 0 w 411"/>
                <a:gd name="T53" fmla="*/ 0 h 413"/>
                <a:gd name="T54" fmla="*/ 0 w 411"/>
                <a:gd name="T55" fmla="*/ 0 h 413"/>
                <a:gd name="T56" fmla="*/ 0 w 411"/>
                <a:gd name="T57" fmla="*/ 0 h 413"/>
                <a:gd name="T58" fmla="*/ 0 w 411"/>
                <a:gd name="T59" fmla="*/ 0 h 413"/>
                <a:gd name="T60" fmla="*/ 0 w 411"/>
                <a:gd name="T61" fmla="*/ 0 h 413"/>
                <a:gd name="T62" fmla="*/ 0 w 411"/>
                <a:gd name="T63" fmla="*/ 0 h 413"/>
                <a:gd name="T64" fmla="*/ 0 w 411"/>
                <a:gd name="T65" fmla="*/ 0 h 413"/>
                <a:gd name="T66" fmla="*/ 0 w 411"/>
                <a:gd name="T67" fmla="*/ 0 h 413"/>
                <a:gd name="T68" fmla="*/ 0 w 411"/>
                <a:gd name="T69" fmla="*/ 0 h 413"/>
                <a:gd name="T70" fmla="*/ 0 w 411"/>
                <a:gd name="T71" fmla="*/ 0 h 413"/>
                <a:gd name="T72" fmla="*/ 0 w 411"/>
                <a:gd name="T73" fmla="*/ 0 h 413"/>
                <a:gd name="T74" fmla="*/ 0 w 411"/>
                <a:gd name="T75" fmla="*/ 0 h 413"/>
                <a:gd name="T76" fmla="*/ 0 w 411"/>
                <a:gd name="T77" fmla="*/ 0 h 413"/>
                <a:gd name="T78" fmla="*/ 0 w 411"/>
                <a:gd name="T79" fmla="*/ 0 h 413"/>
                <a:gd name="T80" fmla="*/ 0 w 411"/>
                <a:gd name="T81" fmla="*/ 0 h 413"/>
                <a:gd name="T82" fmla="*/ 0 w 411"/>
                <a:gd name="T83" fmla="*/ 0 h 413"/>
                <a:gd name="T84" fmla="*/ 0 w 411"/>
                <a:gd name="T85" fmla="*/ 0 h 4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1"/>
                <a:gd name="T130" fmla="*/ 0 h 413"/>
                <a:gd name="T131" fmla="*/ 411 w 411"/>
                <a:gd name="T132" fmla="*/ 413 h 41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1" h="413">
                  <a:moveTo>
                    <a:pt x="411" y="206"/>
                  </a:moveTo>
                  <a:lnTo>
                    <a:pt x="410" y="186"/>
                  </a:lnTo>
                  <a:lnTo>
                    <a:pt x="407" y="165"/>
                  </a:lnTo>
                  <a:lnTo>
                    <a:pt x="402" y="145"/>
                  </a:lnTo>
                  <a:lnTo>
                    <a:pt x="395" y="126"/>
                  </a:lnTo>
                  <a:lnTo>
                    <a:pt x="386" y="108"/>
                  </a:lnTo>
                  <a:lnTo>
                    <a:pt x="376" y="91"/>
                  </a:lnTo>
                  <a:lnTo>
                    <a:pt x="364" y="76"/>
                  </a:lnTo>
                  <a:lnTo>
                    <a:pt x="351" y="61"/>
                  </a:lnTo>
                  <a:lnTo>
                    <a:pt x="336" y="48"/>
                  </a:lnTo>
                  <a:lnTo>
                    <a:pt x="320" y="35"/>
                  </a:lnTo>
                  <a:lnTo>
                    <a:pt x="303" y="25"/>
                  </a:lnTo>
                  <a:lnTo>
                    <a:pt x="285" y="17"/>
                  </a:lnTo>
                  <a:lnTo>
                    <a:pt x="266" y="10"/>
                  </a:lnTo>
                  <a:lnTo>
                    <a:pt x="247" y="5"/>
                  </a:lnTo>
                  <a:lnTo>
                    <a:pt x="226" y="1"/>
                  </a:lnTo>
                  <a:lnTo>
                    <a:pt x="205" y="0"/>
                  </a:lnTo>
                  <a:lnTo>
                    <a:pt x="184" y="1"/>
                  </a:lnTo>
                  <a:lnTo>
                    <a:pt x="164" y="5"/>
                  </a:lnTo>
                  <a:lnTo>
                    <a:pt x="144" y="10"/>
                  </a:lnTo>
                  <a:lnTo>
                    <a:pt x="125" y="17"/>
                  </a:lnTo>
                  <a:lnTo>
                    <a:pt x="107" y="25"/>
                  </a:lnTo>
                  <a:lnTo>
                    <a:pt x="90" y="35"/>
                  </a:lnTo>
                  <a:lnTo>
                    <a:pt x="74" y="48"/>
                  </a:lnTo>
                  <a:lnTo>
                    <a:pt x="60" y="61"/>
                  </a:lnTo>
                  <a:lnTo>
                    <a:pt x="46" y="76"/>
                  </a:lnTo>
                  <a:lnTo>
                    <a:pt x="35" y="91"/>
                  </a:lnTo>
                  <a:lnTo>
                    <a:pt x="23" y="108"/>
                  </a:lnTo>
                  <a:lnTo>
                    <a:pt x="16" y="126"/>
                  </a:lnTo>
                  <a:lnTo>
                    <a:pt x="9" y="145"/>
                  </a:lnTo>
                  <a:lnTo>
                    <a:pt x="3" y="165"/>
                  </a:lnTo>
                  <a:lnTo>
                    <a:pt x="0" y="186"/>
                  </a:lnTo>
                  <a:lnTo>
                    <a:pt x="0" y="206"/>
                  </a:lnTo>
                  <a:lnTo>
                    <a:pt x="0" y="228"/>
                  </a:lnTo>
                  <a:lnTo>
                    <a:pt x="3" y="248"/>
                  </a:lnTo>
                  <a:lnTo>
                    <a:pt x="9" y="268"/>
                  </a:lnTo>
                  <a:lnTo>
                    <a:pt x="16" y="287"/>
                  </a:lnTo>
                  <a:lnTo>
                    <a:pt x="23" y="305"/>
                  </a:lnTo>
                  <a:lnTo>
                    <a:pt x="35" y="322"/>
                  </a:lnTo>
                  <a:lnTo>
                    <a:pt x="46" y="338"/>
                  </a:lnTo>
                  <a:lnTo>
                    <a:pt x="60" y="353"/>
                  </a:lnTo>
                  <a:lnTo>
                    <a:pt x="74" y="365"/>
                  </a:lnTo>
                  <a:lnTo>
                    <a:pt x="90" y="378"/>
                  </a:lnTo>
                  <a:lnTo>
                    <a:pt x="107" y="388"/>
                  </a:lnTo>
                  <a:lnTo>
                    <a:pt x="125" y="397"/>
                  </a:lnTo>
                  <a:lnTo>
                    <a:pt x="144" y="404"/>
                  </a:lnTo>
                  <a:lnTo>
                    <a:pt x="164" y="408"/>
                  </a:lnTo>
                  <a:lnTo>
                    <a:pt x="184" y="412"/>
                  </a:lnTo>
                  <a:lnTo>
                    <a:pt x="205" y="413"/>
                  </a:lnTo>
                  <a:lnTo>
                    <a:pt x="226" y="412"/>
                  </a:lnTo>
                  <a:lnTo>
                    <a:pt x="247" y="408"/>
                  </a:lnTo>
                  <a:lnTo>
                    <a:pt x="266" y="404"/>
                  </a:lnTo>
                  <a:lnTo>
                    <a:pt x="285" y="397"/>
                  </a:lnTo>
                  <a:lnTo>
                    <a:pt x="303" y="388"/>
                  </a:lnTo>
                  <a:lnTo>
                    <a:pt x="320" y="378"/>
                  </a:lnTo>
                  <a:lnTo>
                    <a:pt x="336" y="365"/>
                  </a:lnTo>
                  <a:lnTo>
                    <a:pt x="351" y="353"/>
                  </a:lnTo>
                  <a:lnTo>
                    <a:pt x="364" y="338"/>
                  </a:lnTo>
                  <a:lnTo>
                    <a:pt x="376" y="322"/>
                  </a:lnTo>
                  <a:lnTo>
                    <a:pt x="386" y="305"/>
                  </a:lnTo>
                  <a:lnTo>
                    <a:pt x="395" y="287"/>
                  </a:lnTo>
                  <a:lnTo>
                    <a:pt x="402" y="268"/>
                  </a:lnTo>
                  <a:lnTo>
                    <a:pt x="407" y="248"/>
                  </a:lnTo>
                  <a:lnTo>
                    <a:pt x="410" y="228"/>
                  </a:lnTo>
                  <a:lnTo>
                    <a:pt x="411" y="206"/>
                  </a:lnTo>
                  <a:close/>
                  <a:moveTo>
                    <a:pt x="370" y="206"/>
                  </a:moveTo>
                  <a:lnTo>
                    <a:pt x="369" y="223"/>
                  </a:lnTo>
                  <a:lnTo>
                    <a:pt x="367" y="239"/>
                  </a:lnTo>
                  <a:lnTo>
                    <a:pt x="362" y="255"/>
                  </a:lnTo>
                  <a:lnTo>
                    <a:pt x="357" y="271"/>
                  </a:lnTo>
                  <a:lnTo>
                    <a:pt x="350" y="285"/>
                  </a:lnTo>
                  <a:lnTo>
                    <a:pt x="342" y="298"/>
                  </a:lnTo>
                  <a:lnTo>
                    <a:pt x="332" y="312"/>
                  </a:lnTo>
                  <a:lnTo>
                    <a:pt x="322" y="323"/>
                  </a:lnTo>
                  <a:lnTo>
                    <a:pt x="310" y="334"/>
                  </a:lnTo>
                  <a:lnTo>
                    <a:pt x="297" y="344"/>
                  </a:lnTo>
                  <a:lnTo>
                    <a:pt x="283" y="352"/>
                  </a:lnTo>
                  <a:lnTo>
                    <a:pt x="269" y="358"/>
                  </a:lnTo>
                  <a:lnTo>
                    <a:pt x="254" y="364"/>
                  </a:lnTo>
                  <a:lnTo>
                    <a:pt x="239" y="368"/>
                  </a:lnTo>
                  <a:lnTo>
                    <a:pt x="222" y="371"/>
                  </a:lnTo>
                  <a:lnTo>
                    <a:pt x="205" y="371"/>
                  </a:lnTo>
                  <a:lnTo>
                    <a:pt x="188" y="371"/>
                  </a:lnTo>
                  <a:lnTo>
                    <a:pt x="172" y="368"/>
                  </a:lnTo>
                  <a:lnTo>
                    <a:pt x="156" y="364"/>
                  </a:lnTo>
                  <a:lnTo>
                    <a:pt x="141" y="358"/>
                  </a:lnTo>
                  <a:lnTo>
                    <a:pt x="127" y="352"/>
                  </a:lnTo>
                  <a:lnTo>
                    <a:pt x="113" y="344"/>
                  </a:lnTo>
                  <a:lnTo>
                    <a:pt x="101" y="334"/>
                  </a:lnTo>
                  <a:lnTo>
                    <a:pt x="88" y="323"/>
                  </a:lnTo>
                  <a:lnTo>
                    <a:pt x="78" y="312"/>
                  </a:lnTo>
                  <a:lnTo>
                    <a:pt x="69" y="298"/>
                  </a:lnTo>
                  <a:lnTo>
                    <a:pt x="60" y="285"/>
                  </a:lnTo>
                  <a:lnTo>
                    <a:pt x="53" y="271"/>
                  </a:lnTo>
                  <a:lnTo>
                    <a:pt x="47" y="255"/>
                  </a:lnTo>
                  <a:lnTo>
                    <a:pt x="44" y="239"/>
                  </a:lnTo>
                  <a:lnTo>
                    <a:pt x="42" y="223"/>
                  </a:lnTo>
                  <a:lnTo>
                    <a:pt x="40" y="206"/>
                  </a:lnTo>
                  <a:lnTo>
                    <a:pt x="42" y="189"/>
                  </a:lnTo>
                  <a:lnTo>
                    <a:pt x="44" y="174"/>
                  </a:lnTo>
                  <a:lnTo>
                    <a:pt x="47" y="158"/>
                  </a:lnTo>
                  <a:lnTo>
                    <a:pt x="53" y="143"/>
                  </a:lnTo>
                  <a:lnTo>
                    <a:pt x="60" y="128"/>
                  </a:lnTo>
                  <a:lnTo>
                    <a:pt x="69" y="115"/>
                  </a:lnTo>
                  <a:lnTo>
                    <a:pt x="78" y="102"/>
                  </a:lnTo>
                  <a:lnTo>
                    <a:pt x="88" y="90"/>
                  </a:lnTo>
                  <a:lnTo>
                    <a:pt x="101" y="79"/>
                  </a:lnTo>
                  <a:lnTo>
                    <a:pt x="113" y="70"/>
                  </a:lnTo>
                  <a:lnTo>
                    <a:pt x="127" y="61"/>
                  </a:lnTo>
                  <a:lnTo>
                    <a:pt x="141" y="54"/>
                  </a:lnTo>
                  <a:lnTo>
                    <a:pt x="156" y="49"/>
                  </a:lnTo>
                  <a:lnTo>
                    <a:pt x="172" y="45"/>
                  </a:lnTo>
                  <a:lnTo>
                    <a:pt x="188" y="42"/>
                  </a:lnTo>
                  <a:lnTo>
                    <a:pt x="205" y="42"/>
                  </a:lnTo>
                  <a:lnTo>
                    <a:pt x="222" y="42"/>
                  </a:lnTo>
                  <a:lnTo>
                    <a:pt x="239" y="45"/>
                  </a:lnTo>
                  <a:lnTo>
                    <a:pt x="254" y="49"/>
                  </a:lnTo>
                  <a:lnTo>
                    <a:pt x="269" y="54"/>
                  </a:lnTo>
                  <a:lnTo>
                    <a:pt x="283" y="61"/>
                  </a:lnTo>
                  <a:lnTo>
                    <a:pt x="297" y="70"/>
                  </a:lnTo>
                  <a:lnTo>
                    <a:pt x="310" y="79"/>
                  </a:lnTo>
                  <a:lnTo>
                    <a:pt x="322" y="90"/>
                  </a:lnTo>
                  <a:lnTo>
                    <a:pt x="332" y="102"/>
                  </a:lnTo>
                  <a:lnTo>
                    <a:pt x="342" y="115"/>
                  </a:lnTo>
                  <a:lnTo>
                    <a:pt x="350" y="128"/>
                  </a:lnTo>
                  <a:lnTo>
                    <a:pt x="357" y="143"/>
                  </a:lnTo>
                  <a:lnTo>
                    <a:pt x="362" y="158"/>
                  </a:lnTo>
                  <a:lnTo>
                    <a:pt x="367" y="174"/>
                  </a:lnTo>
                  <a:lnTo>
                    <a:pt x="369" y="189"/>
                  </a:lnTo>
                  <a:lnTo>
                    <a:pt x="370" y="206"/>
                  </a:lnTo>
                  <a:close/>
                </a:path>
              </a:pathLst>
            </a:custGeom>
            <a:solidFill>
              <a:srgbClr val="D4D9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101"/>
            <p:cNvSpPr>
              <a:spLocks noChangeAspect="1" noEditPoints="1"/>
            </p:cNvSpPr>
            <p:nvPr/>
          </p:nvSpPr>
          <p:spPr bwMode="auto">
            <a:xfrm>
              <a:off x="3829" y="1194"/>
              <a:ext cx="45" cy="45"/>
            </a:xfrm>
            <a:custGeom>
              <a:avLst/>
              <a:gdLst>
                <a:gd name="T0" fmla="*/ 0 w 371"/>
                <a:gd name="T1" fmla="*/ 0 h 370"/>
                <a:gd name="T2" fmla="*/ 0 w 371"/>
                <a:gd name="T3" fmla="*/ 0 h 370"/>
                <a:gd name="T4" fmla="*/ 0 w 371"/>
                <a:gd name="T5" fmla="*/ 0 h 370"/>
                <a:gd name="T6" fmla="*/ 0 w 371"/>
                <a:gd name="T7" fmla="*/ 0 h 370"/>
                <a:gd name="T8" fmla="*/ 0 w 371"/>
                <a:gd name="T9" fmla="*/ 0 h 370"/>
                <a:gd name="T10" fmla="*/ 0 w 371"/>
                <a:gd name="T11" fmla="*/ 0 h 370"/>
                <a:gd name="T12" fmla="*/ 0 w 371"/>
                <a:gd name="T13" fmla="*/ 0 h 370"/>
                <a:gd name="T14" fmla="*/ 0 w 371"/>
                <a:gd name="T15" fmla="*/ 0 h 370"/>
                <a:gd name="T16" fmla="*/ 0 w 371"/>
                <a:gd name="T17" fmla="*/ 0 h 370"/>
                <a:gd name="T18" fmla="*/ 0 w 371"/>
                <a:gd name="T19" fmla="*/ 0 h 370"/>
                <a:gd name="T20" fmla="*/ 0 w 371"/>
                <a:gd name="T21" fmla="*/ 0 h 370"/>
                <a:gd name="T22" fmla="*/ 0 w 371"/>
                <a:gd name="T23" fmla="*/ 0 h 370"/>
                <a:gd name="T24" fmla="*/ 0 w 371"/>
                <a:gd name="T25" fmla="*/ 0 h 370"/>
                <a:gd name="T26" fmla="*/ 0 w 371"/>
                <a:gd name="T27" fmla="*/ 0 h 370"/>
                <a:gd name="T28" fmla="*/ 0 w 371"/>
                <a:gd name="T29" fmla="*/ 0 h 370"/>
                <a:gd name="T30" fmla="*/ 0 w 371"/>
                <a:gd name="T31" fmla="*/ 0 h 370"/>
                <a:gd name="T32" fmla="*/ 0 w 371"/>
                <a:gd name="T33" fmla="*/ 0 h 370"/>
                <a:gd name="T34" fmla="*/ 0 w 371"/>
                <a:gd name="T35" fmla="*/ 0 h 370"/>
                <a:gd name="T36" fmla="*/ 0 w 371"/>
                <a:gd name="T37" fmla="*/ 0 h 370"/>
                <a:gd name="T38" fmla="*/ 0 w 371"/>
                <a:gd name="T39" fmla="*/ 0 h 370"/>
                <a:gd name="T40" fmla="*/ 0 w 371"/>
                <a:gd name="T41" fmla="*/ 0 h 370"/>
                <a:gd name="T42" fmla="*/ 0 w 371"/>
                <a:gd name="T43" fmla="*/ 0 h 370"/>
                <a:gd name="T44" fmla="*/ 0 w 371"/>
                <a:gd name="T45" fmla="*/ 0 h 370"/>
                <a:gd name="T46" fmla="*/ 0 w 371"/>
                <a:gd name="T47" fmla="*/ 0 h 370"/>
                <a:gd name="T48" fmla="*/ 0 w 371"/>
                <a:gd name="T49" fmla="*/ 0 h 370"/>
                <a:gd name="T50" fmla="*/ 0 w 371"/>
                <a:gd name="T51" fmla="*/ 0 h 370"/>
                <a:gd name="T52" fmla="*/ 0 w 371"/>
                <a:gd name="T53" fmla="*/ 0 h 370"/>
                <a:gd name="T54" fmla="*/ 0 w 371"/>
                <a:gd name="T55" fmla="*/ 0 h 370"/>
                <a:gd name="T56" fmla="*/ 0 w 371"/>
                <a:gd name="T57" fmla="*/ 0 h 370"/>
                <a:gd name="T58" fmla="*/ 0 w 371"/>
                <a:gd name="T59" fmla="*/ 0 h 370"/>
                <a:gd name="T60" fmla="*/ 0 w 371"/>
                <a:gd name="T61" fmla="*/ 0 h 370"/>
                <a:gd name="T62" fmla="*/ 0 w 371"/>
                <a:gd name="T63" fmla="*/ 0 h 370"/>
                <a:gd name="T64" fmla="*/ 0 w 371"/>
                <a:gd name="T65" fmla="*/ 0 h 370"/>
                <a:gd name="T66" fmla="*/ 0 w 371"/>
                <a:gd name="T67" fmla="*/ 0 h 370"/>
                <a:gd name="T68" fmla="*/ 0 w 371"/>
                <a:gd name="T69" fmla="*/ 0 h 370"/>
                <a:gd name="T70" fmla="*/ 0 w 371"/>
                <a:gd name="T71" fmla="*/ 0 h 370"/>
                <a:gd name="T72" fmla="*/ 0 w 371"/>
                <a:gd name="T73" fmla="*/ 0 h 370"/>
                <a:gd name="T74" fmla="*/ 0 w 371"/>
                <a:gd name="T75" fmla="*/ 0 h 370"/>
                <a:gd name="T76" fmla="*/ 0 w 371"/>
                <a:gd name="T77" fmla="*/ 0 h 370"/>
                <a:gd name="T78" fmla="*/ 0 w 371"/>
                <a:gd name="T79" fmla="*/ 0 h 370"/>
                <a:gd name="T80" fmla="*/ 0 w 371"/>
                <a:gd name="T81" fmla="*/ 0 h 370"/>
                <a:gd name="T82" fmla="*/ 0 w 371"/>
                <a:gd name="T83" fmla="*/ 0 h 370"/>
                <a:gd name="T84" fmla="*/ 0 w 371"/>
                <a:gd name="T85" fmla="*/ 0 h 3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1"/>
                <a:gd name="T130" fmla="*/ 0 h 370"/>
                <a:gd name="T131" fmla="*/ 371 w 371"/>
                <a:gd name="T132" fmla="*/ 370 h 3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1" h="370">
                  <a:moveTo>
                    <a:pt x="371" y="184"/>
                  </a:moveTo>
                  <a:lnTo>
                    <a:pt x="370" y="165"/>
                  </a:lnTo>
                  <a:lnTo>
                    <a:pt x="366" y="147"/>
                  </a:lnTo>
                  <a:lnTo>
                    <a:pt x="362" y="129"/>
                  </a:lnTo>
                  <a:lnTo>
                    <a:pt x="356" y="112"/>
                  </a:lnTo>
                  <a:lnTo>
                    <a:pt x="348" y="96"/>
                  </a:lnTo>
                  <a:lnTo>
                    <a:pt x="339" y="81"/>
                  </a:lnTo>
                  <a:lnTo>
                    <a:pt x="328" y="67"/>
                  </a:lnTo>
                  <a:lnTo>
                    <a:pt x="316" y="53"/>
                  </a:lnTo>
                  <a:lnTo>
                    <a:pt x="303" y="42"/>
                  </a:lnTo>
                  <a:lnTo>
                    <a:pt x="289" y="30"/>
                  </a:lnTo>
                  <a:lnTo>
                    <a:pt x="273" y="21"/>
                  </a:lnTo>
                  <a:lnTo>
                    <a:pt x="257" y="13"/>
                  </a:lnTo>
                  <a:lnTo>
                    <a:pt x="240" y="8"/>
                  </a:lnTo>
                  <a:lnTo>
                    <a:pt x="222" y="3"/>
                  </a:lnTo>
                  <a:lnTo>
                    <a:pt x="204" y="0"/>
                  </a:lnTo>
                  <a:lnTo>
                    <a:pt x="185" y="0"/>
                  </a:lnTo>
                  <a:lnTo>
                    <a:pt x="167" y="0"/>
                  </a:lnTo>
                  <a:lnTo>
                    <a:pt x="147" y="3"/>
                  </a:lnTo>
                  <a:lnTo>
                    <a:pt x="130" y="8"/>
                  </a:lnTo>
                  <a:lnTo>
                    <a:pt x="113" y="13"/>
                  </a:lnTo>
                  <a:lnTo>
                    <a:pt x="96" y="21"/>
                  </a:lnTo>
                  <a:lnTo>
                    <a:pt x="82" y="30"/>
                  </a:lnTo>
                  <a:lnTo>
                    <a:pt x="67" y="42"/>
                  </a:lnTo>
                  <a:lnTo>
                    <a:pt x="54" y="53"/>
                  </a:lnTo>
                  <a:lnTo>
                    <a:pt x="42" y="67"/>
                  </a:lnTo>
                  <a:lnTo>
                    <a:pt x="32" y="81"/>
                  </a:lnTo>
                  <a:lnTo>
                    <a:pt x="22" y="96"/>
                  </a:lnTo>
                  <a:lnTo>
                    <a:pt x="15" y="112"/>
                  </a:lnTo>
                  <a:lnTo>
                    <a:pt x="8" y="129"/>
                  </a:lnTo>
                  <a:lnTo>
                    <a:pt x="3" y="147"/>
                  </a:lnTo>
                  <a:lnTo>
                    <a:pt x="1" y="165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3" y="222"/>
                  </a:lnTo>
                  <a:lnTo>
                    <a:pt x="8" y="240"/>
                  </a:lnTo>
                  <a:lnTo>
                    <a:pt x="15" y="257"/>
                  </a:lnTo>
                  <a:lnTo>
                    <a:pt x="22" y="273"/>
                  </a:lnTo>
                  <a:lnTo>
                    <a:pt x="32" y="289"/>
                  </a:lnTo>
                  <a:lnTo>
                    <a:pt x="42" y="302"/>
                  </a:lnTo>
                  <a:lnTo>
                    <a:pt x="54" y="316"/>
                  </a:lnTo>
                  <a:lnTo>
                    <a:pt x="67" y="327"/>
                  </a:lnTo>
                  <a:lnTo>
                    <a:pt x="82" y="339"/>
                  </a:lnTo>
                  <a:lnTo>
                    <a:pt x="96" y="348"/>
                  </a:lnTo>
                  <a:lnTo>
                    <a:pt x="113" y="356"/>
                  </a:lnTo>
                  <a:lnTo>
                    <a:pt x="130" y="361"/>
                  </a:lnTo>
                  <a:lnTo>
                    <a:pt x="147" y="366"/>
                  </a:lnTo>
                  <a:lnTo>
                    <a:pt x="167" y="369"/>
                  </a:lnTo>
                  <a:lnTo>
                    <a:pt x="185" y="370"/>
                  </a:lnTo>
                  <a:lnTo>
                    <a:pt x="204" y="369"/>
                  </a:lnTo>
                  <a:lnTo>
                    <a:pt x="222" y="366"/>
                  </a:lnTo>
                  <a:lnTo>
                    <a:pt x="240" y="361"/>
                  </a:lnTo>
                  <a:lnTo>
                    <a:pt x="257" y="356"/>
                  </a:lnTo>
                  <a:lnTo>
                    <a:pt x="273" y="348"/>
                  </a:lnTo>
                  <a:lnTo>
                    <a:pt x="289" y="339"/>
                  </a:lnTo>
                  <a:lnTo>
                    <a:pt x="303" y="327"/>
                  </a:lnTo>
                  <a:lnTo>
                    <a:pt x="316" y="316"/>
                  </a:lnTo>
                  <a:lnTo>
                    <a:pt x="328" y="302"/>
                  </a:lnTo>
                  <a:lnTo>
                    <a:pt x="339" y="289"/>
                  </a:lnTo>
                  <a:lnTo>
                    <a:pt x="348" y="273"/>
                  </a:lnTo>
                  <a:lnTo>
                    <a:pt x="356" y="257"/>
                  </a:lnTo>
                  <a:lnTo>
                    <a:pt x="362" y="240"/>
                  </a:lnTo>
                  <a:lnTo>
                    <a:pt x="366" y="222"/>
                  </a:lnTo>
                  <a:lnTo>
                    <a:pt x="370" y="204"/>
                  </a:lnTo>
                  <a:lnTo>
                    <a:pt x="371" y="184"/>
                  </a:lnTo>
                  <a:close/>
                  <a:moveTo>
                    <a:pt x="329" y="184"/>
                  </a:moveTo>
                  <a:lnTo>
                    <a:pt x="329" y="199"/>
                  </a:lnTo>
                  <a:lnTo>
                    <a:pt x="327" y="214"/>
                  </a:lnTo>
                  <a:lnTo>
                    <a:pt x="323" y="228"/>
                  </a:lnTo>
                  <a:lnTo>
                    <a:pt x="317" y="241"/>
                  </a:lnTo>
                  <a:lnTo>
                    <a:pt x="312" y="254"/>
                  </a:lnTo>
                  <a:lnTo>
                    <a:pt x="305" y="265"/>
                  </a:lnTo>
                  <a:lnTo>
                    <a:pt x="296" y="276"/>
                  </a:lnTo>
                  <a:lnTo>
                    <a:pt x="287" y="287"/>
                  </a:lnTo>
                  <a:lnTo>
                    <a:pt x="277" y="296"/>
                  </a:lnTo>
                  <a:lnTo>
                    <a:pt x="265" y="305"/>
                  </a:lnTo>
                  <a:lnTo>
                    <a:pt x="254" y="312"/>
                  </a:lnTo>
                  <a:lnTo>
                    <a:pt x="242" y="317"/>
                  </a:lnTo>
                  <a:lnTo>
                    <a:pt x="228" y="323"/>
                  </a:lnTo>
                  <a:lnTo>
                    <a:pt x="214" y="326"/>
                  </a:lnTo>
                  <a:lnTo>
                    <a:pt x="200" y="329"/>
                  </a:lnTo>
                  <a:lnTo>
                    <a:pt x="185" y="329"/>
                  </a:lnTo>
                  <a:lnTo>
                    <a:pt x="170" y="329"/>
                  </a:lnTo>
                  <a:lnTo>
                    <a:pt x="156" y="326"/>
                  </a:lnTo>
                  <a:lnTo>
                    <a:pt x="142" y="323"/>
                  </a:lnTo>
                  <a:lnTo>
                    <a:pt x="129" y="317"/>
                  </a:lnTo>
                  <a:lnTo>
                    <a:pt x="117" y="312"/>
                  </a:lnTo>
                  <a:lnTo>
                    <a:pt x="104" y="305"/>
                  </a:lnTo>
                  <a:lnTo>
                    <a:pt x="93" y="296"/>
                  </a:lnTo>
                  <a:lnTo>
                    <a:pt x="83" y="287"/>
                  </a:lnTo>
                  <a:lnTo>
                    <a:pt x="74" y="276"/>
                  </a:lnTo>
                  <a:lnTo>
                    <a:pt x="66" y="265"/>
                  </a:lnTo>
                  <a:lnTo>
                    <a:pt x="58" y="254"/>
                  </a:lnTo>
                  <a:lnTo>
                    <a:pt x="52" y="241"/>
                  </a:lnTo>
                  <a:lnTo>
                    <a:pt x="48" y="228"/>
                  </a:lnTo>
                  <a:lnTo>
                    <a:pt x="44" y="214"/>
                  </a:lnTo>
                  <a:lnTo>
                    <a:pt x="42" y="199"/>
                  </a:lnTo>
                  <a:lnTo>
                    <a:pt x="41" y="184"/>
                  </a:lnTo>
                  <a:lnTo>
                    <a:pt x="42" y="170"/>
                  </a:lnTo>
                  <a:lnTo>
                    <a:pt x="44" y="155"/>
                  </a:lnTo>
                  <a:lnTo>
                    <a:pt x="48" y="141"/>
                  </a:lnTo>
                  <a:lnTo>
                    <a:pt x="52" y="129"/>
                  </a:lnTo>
                  <a:lnTo>
                    <a:pt x="58" y="115"/>
                  </a:lnTo>
                  <a:lnTo>
                    <a:pt x="66" y="104"/>
                  </a:lnTo>
                  <a:lnTo>
                    <a:pt x="74" y="93"/>
                  </a:lnTo>
                  <a:lnTo>
                    <a:pt x="83" y="82"/>
                  </a:lnTo>
                  <a:lnTo>
                    <a:pt x="93" y="73"/>
                  </a:lnTo>
                  <a:lnTo>
                    <a:pt x="104" y="65"/>
                  </a:lnTo>
                  <a:lnTo>
                    <a:pt x="117" y="57"/>
                  </a:lnTo>
                  <a:lnTo>
                    <a:pt x="129" y="52"/>
                  </a:lnTo>
                  <a:lnTo>
                    <a:pt x="142" y="47"/>
                  </a:lnTo>
                  <a:lnTo>
                    <a:pt x="156" y="43"/>
                  </a:lnTo>
                  <a:lnTo>
                    <a:pt x="170" y="42"/>
                  </a:lnTo>
                  <a:lnTo>
                    <a:pt x="185" y="40"/>
                  </a:lnTo>
                  <a:lnTo>
                    <a:pt x="200" y="42"/>
                  </a:lnTo>
                  <a:lnTo>
                    <a:pt x="214" y="43"/>
                  </a:lnTo>
                  <a:lnTo>
                    <a:pt x="228" y="47"/>
                  </a:lnTo>
                  <a:lnTo>
                    <a:pt x="242" y="52"/>
                  </a:lnTo>
                  <a:lnTo>
                    <a:pt x="254" y="57"/>
                  </a:lnTo>
                  <a:lnTo>
                    <a:pt x="265" y="65"/>
                  </a:lnTo>
                  <a:lnTo>
                    <a:pt x="277" y="73"/>
                  </a:lnTo>
                  <a:lnTo>
                    <a:pt x="287" y="82"/>
                  </a:lnTo>
                  <a:lnTo>
                    <a:pt x="296" y="93"/>
                  </a:lnTo>
                  <a:lnTo>
                    <a:pt x="305" y="104"/>
                  </a:lnTo>
                  <a:lnTo>
                    <a:pt x="312" y="115"/>
                  </a:lnTo>
                  <a:lnTo>
                    <a:pt x="317" y="129"/>
                  </a:lnTo>
                  <a:lnTo>
                    <a:pt x="323" y="141"/>
                  </a:lnTo>
                  <a:lnTo>
                    <a:pt x="327" y="155"/>
                  </a:lnTo>
                  <a:lnTo>
                    <a:pt x="329" y="170"/>
                  </a:lnTo>
                  <a:lnTo>
                    <a:pt x="329" y="184"/>
                  </a:lnTo>
                  <a:close/>
                </a:path>
              </a:pathLst>
            </a:custGeom>
            <a:solidFill>
              <a:srgbClr val="DAD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102"/>
            <p:cNvSpPr>
              <a:spLocks noChangeAspect="1" noEditPoints="1"/>
            </p:cNvSpPr>
            <p:nvPr/>
          </p:nvSpPr>
          <p:spPr bwMode="auto">
            <a:xfrm>
              <a:off x="3831" y="1196"/>
              <a:ext cx="40" cy="40"/>
            </a:xfrm>
            <a:custGeom>
              <a:avLst/>
              <a:gdLst>
                <a:gd name="T0" fmla="*/ 0 w 330"/>
                <a:gd name="T1" fmla="*/ 0 h 329"/>
                <a:gd name="T2" fmla="*/ 0 w 330"/>
                <a:gd name="T3" fmla="*/ 0 h 329"/>
                <a:gd name="T4" fmla="*/ 0 w 330"/>
                <a:gd name="T5" fmla="*/ 0 h 329"/>
                <a:gd name="T6" fmla="*/ 0 w 330"/>
                <a:gd name="T7" fmla="*/ 0 h 329"/>
                <a:gd name="T8" fmla="*/ 0 w 330"/>
                <a:gd name="T9" fmla="*/ 0 h 329"/>
                <a:gd name="T10" fmla="*/ 0 w 330"/>
                <a:gd name="T11" fmla="*/ 0 h 329"/>
                <a:gd name="T12" fmla="*/ 0 w 330"/>
                <a:gd name="T13" fmla="*/ 0 h 329"/>
                <a:gd name="T14" fmla="*/ 0 w 330"/>
                <a:gd name="T15" fmla="*/ 0 h 329"/>
                <a:gd name="T16" fmla="*/ 0 w 330"/>
                <a:gd name="T17" fmla="*/ 0 h 329"/>
                <a:gd name="T18" fmla="*/ 0 w 330"/>
                <a:gd name="T19" fmla="*/ 0 h 329"/>
                <a:gd name="T20" fmla="*/ 0 w 330"/>
                <a:gd name="T21" fmla="*/ 0 h 329"/>
                <a:gd name="T22" fmla="*/ 0 w 330"/>
                <a:gd name="T23" fmla="*/ 0 h 329"/>
                <a:gd name="T24" fmla="*/ 0 w 330"/>
                <a:gd name="T25" fmla="*/ 0 h 329"/>
                <a:gd name="T26" fmla="*/ 0 w 330"/>
                <a:gd name="T27" fmla="*/ 0 h 329"/>
                <a:gd name="T28" fmla="*/ 0 w 330"/>
                <a:gd name="T29" fmla="*/ 0 h 329"/>
                <a:gd name="T30" fmla="*/ 0 w 330"/>
                <a:gd name="T31" fmla="*/ 0 h 329"/>
                <a:gd name="T32" fmla="*/ 0 w 330"/>
                <a:gd name="T33" fmla="*/ 0 h 329"/>
                <a:gd name="T34" fmla="*/ 0 w 330"/>
                <a:gd name="T35" fmla="*/ 0 h 329"/>
                <a:gd name="T36" fmla="*/ 0 w 330"/>
                <a:gd name="T37" fmla="*/ 0 h 329"/>
                <a:gd name="T38" fmla="*/ 0 w 330"/>
                <a:gd name="T39" fmla="*/ 0 h 329"/>
                <a:gd name="T40" fmla="*/ 0 w 330"/>
                <a:gd name="T41" fmla="*/ 0 h 329"/>
                <a:gd name="T42" fmla="*/ 0 w 330"/>
                <a:gd name="T43" fmla="*/ 0 h 329"/>
                <a:gd name="T44" fmla="*/ 0 w 330"/>
                <a:gd name="T45" fmla="*/ 0 h 329"/>
                <a:gd name="T46" fmla="*/ 0 w 330"/>
                <a:gd name="T47" fmla="*/ 0 h 329"/>
                <a:gd name="T48" fmla="*/ 0 w 330"/>
                <a:gd name="T49" fmla="*/ 0 h 329"/>
                <a:gd name="T50" fmla="*/ 0 w 330"/>
                <a:gd name="T51" fmla="*/ 0 h 329"/>
                <a:gd name="T52" fmla="*/ 0 w 330"/>
                <a:gd name="T53" fmla="*/ 0 h 329"/>
                <a:gd name="T54" fmla="*/ 0 w 330"/>
                <a:gd name="T55" fmla="*/ 0 h 329"/>
                <a:gd name="T56" fmla="*/ 0 w 330"/>
                <a:gd name="T57" fmla="*/ 0 h 329"/>
                <a:gd name="T58" fmla="*/ 0 w 330"/>
                <a:gd name="T59" fmla="*/ 0 h 329"/>
                <a:gd name="T60" fmla="*/ 0 w 330"/>
                <a:gd name="T61" fmla="*/ 0 h 329"/>
                <a:gd name="T62" fmla="*/ 0 w 330"/>
                <a:gd name="T63" fmla="*/ 0 h 329"/>
                <a:gd name="T64" fmla="*/ 0 w 330"/>
                <a:gd name="T65" fmla="*/ 0 h 329"/>
                <a:gd name="T66" fmla="*/ 0 w 330"/>
                <a:gd name="T67" fmla="*/ 0 h 329"/>
                <a:gd name="T68" fmla="*/ 0 w 330"/>
                <a:gd name="T69" fmla="*/ 0 h 329"/>
                <a:gd name="T70" fmla="*/ 0 w 330"/>
                <a:gd name="T71" fmla="*/ 0 h 329"/>
                <a:gd name="T72" fmla="*/ 0 w 330"/>
                <a:gd name="T73" fmla="*/ 0 h 329"/>
                <a:gd name="T74" fmla="*/ 0 w 330"/>
                <a:gd name="T75" fmla="*/ 0 h 329"/>
                <a:gd name="T76" fmla="*/ 0 w 330"/>
                <a:gd name="T77" fmla="*/ 0 h 329"/>
                <a:gd name="T78" fmla="*/ 0 w 330"/>
                <a:gd name="T79" fmla="*/ 0 h 329"/>
                <a:gd name="T80" fmla="*/ 0 w 330"/>
                <a:gd name="T81" fmla="*/ 0 h 329"/>
                <a:gd name="T82" fmla="*/ 0 w 330"/>
                <a:gd name="T83" fmla="*/ 0 h 329"/>
                <a:gd name="T84" fmla="*/ 0 w 330"/>
                <a:gd name="T85" fmla="*/ 0 h 3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0"/>
                <a:gd name="T130" fmla="*/ 0 h 329"/>
                <a:gd name="T131" fmla="*/ 330 w 330"/>
                <a:gd name="T132" fmla="*/ 329 h 3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0" h="329">
                  <a:moveTo>
                    <a:pt x="330" y="164"/>
                  </a:moveTo>
                  <a:lnTo>
                    <a:pt x="329" y="147"/>
                  </a:lnTo>
                  <a:lnTo>
                    <a:pt x="327" y="132"/>
                  </a:lnTo>
                  <a:lnTo>
                    <a:pt x="322" y="116"/>
                  </a:lnTo>
                  <a:lnTo>
                    <a:pt x="317" y="101"/>
                  </a:lnTo>
                  <a:lnTo>
                    <a:pt x="310" y="86"/>
                  </a:lnTo>
                  <a:lnTo>
                    <a:pt x="302" y="73"/>
                  </a:lnTo>
                  <a:lnTo>
                    <a:pt x="292" y="60"/>
                  </a:lnTo>
                  <a:lnTo>
                    <a:pt x="282" y="48"/>
                  </a:lnTo>
                  <a:lnTo>
                    <a:pt x="270" y="37"/>
                  </a:lnTo>
                  <a:lnTo>
                    <a:pt x="257" y="28"/>
                  </a:lnTo>
                  <a:lnTo>
                    <a:pt x="243" y="19"/>
                  </a:lnTo>
                  <a:lnTo>
                    <a:pt x="229" y="12"/>
                  </a:lnTo>
                  <a:lnTo>
                    <a:pt x="214" y="7"/>
                  </a:lnTo>
                  <a:lnTo>
                    <a:pt x="199" y="3"/>
                  </a:lnTo>
                  <a:lnTo>
                    <a:pt x="182" y="0"/>
                  </a:lnTo>
                  <a:lnTo>
                    <a:pt x="165" y="0"/>
                  </a:lnTo>
                  <a:lnTo>
                    <a:pt x="148" y="0"/>
                  </a:lnTo>
                  <a:lnTo>
                    <a:pt x="132" y="3"/>
                  </a:lnTo>
                  <a:lnTo>
                    <a:pt x="116" y="7"/>
                  </a:lnTo>
                  <a:lnTo>
                    <a:pt x="101" y="12"/>
                  </a:lnTo>
                  <a:lnTo>
                    <a:pt x="87" y="19"/>
                  </a:lnTo>
                  <a:lnTo>
                    <a:pt x="73" y="28"/>
                  </a:lnTo>
                  <a:lnTo>
                    <a:pt x="61" y="37"/>
                  </a:lnTo>
                  <a:lnTo>
                    <a:pt x="48" y="48"/>
                  </a:lnTo>
                  <a:lnTo>
                    <a:pt x="38" y="60"/>
                  </a:lnTo>
                  <a:lnTo>
                    <a:pt x="29" y="73"/>
                  </a:lnTo>
                  <a:lnTo>
                    <a:pt x="20" y="86"/>
                  </a:lnTo>
                  <a:lnTo>
                    <a:pt x="13" y="101"/>
                  </a:lnTo>
                  <a:lnTo>
                    <a:pt x="7" y="116"/>
                  </a:lnTo>
                  <a:lnTo>
                    <a:pt x="4" y="132"/>
                  </a:lnTo>
                  <a:lnTo>
                    <a:pt x="2" y="147"/>
                  </a:lnTo>
                  <a:lnTo>
                    <a:pt x="0" y="164"/>
                  </a:lnTo>
                  <a:lnTo>
                    <a:pt x="2" y="181"/>
                  </a:lnTo>
                  <a:lnTo>
                    <a:pt x="4" y="197"/>
                  </a:lnTo>
                  <a:lnTo>
                    <a:pt x="7" y="213"/>
                  </a:lnTo>
                  <a:lnTo>
                    <a:pt x="13" y="229"/>
                  </a:lnTo>
                  <a:lnTo>
                    <a:pt x="20" y="243"/>
                  </a:lnTo>
                  <a:lnTo>
                    <a:pt x="29" y="256"/>
                  </a:lnTo>
                  <a:lnTo>
                    <a:pt x="38" y="270"/>
                  </a:lnTo>
                  <a:lnTo>
                    <a:pt x="48" y="281"/>
                  </a:lnTo>
                  <a:lnTo>
                    <a:pt x="61" y="292"/>
                  </a:lnTo>
                  <a:lnTo>
                    <a:pt x="73" y="302"/>
                  </a:lnTo>
                  <a:lnTo>
                    <a:pt x="87" y="310"/>
                  </a:lnTo>
                  <a:lnTo>
                    <a:pt x="101" y="316"/>
                  </a:lnTo>
                  <a:lnTo>
                    <a:pt x="116" y="322"/>
                  </a:lnTo>
                  <a:lnTo>
                    <a:pt x="132" y="326"/>
                  </a:lnTo>
                  <a:lnTo>
                    <a:pt x="148" y="329"/>
                  </a:lnTo>
                  <a:lnTo>
                    <a:pt x="165" y="329"/>
                  </a:lnTo>
                  <a:lnTo>
                    <a:pt x="182" y="329"/>
                  </a:lnTo>
                  <a:lnTo>
                    <a:pt x="199" y="326"/>
                  </a:lnTo>
                  <a:lnTo>
                    <a:pt x="214" y="322"/>
                  </a:lnTo>
                  <a:lnTo>
                    <a:pt x="229" y="316"/>
                  </a:lnTo>
                  <a:lnTo>
                    <a:pt x="243" y="310"/>
                  </a:lnTo>
                  <a:lnTo>
                    <a:pt x="257" y="302"/>
                  </a:lnTo>
                  <a:lnTo>
                    <a:pt x="270" y="292"/>
                  </a:lnTo>
                  <a:lnTo>
                    <a:pt x="282" y="281"/>
                  </a:lnTo>
                  <a:lnTo>
                    <a:pt x="292" y="270"/>
                  </a:lnTo>
                  <a:lnTo>
                    <a:pt x="302" y="256"/>
                  </a:lnTo>
                  <a:lnTo>
                    <a:pt x="310" y="243"/>
                  </a:lnTo>
                  <a:lnTo>
                    <a:pt x="317" y="229"/>
                  </a:lnTo>
                  <a:lnTo>
                    <a:pt x="322" y="213"/>
                  </a:lnTo>
                  <a:lnTo>
                    <a:pt x="327" y="197"/>
                  </a:lnTo>
                  <a:lnTo>
                    <a:pt x="329" y="181"/>
                  </a:lnTo>
                  <a:lnTo>
                    <a:pt x="330" y="164"/>
                  </a:lnTo>
                  <a:close/>
                  <a:moveTo>
                    <a:pt x="288" y="164"/>
                  </a:moveTo>
                  <a:lnTo>
                    <a:pt x="288" y="177"/>
                  </a:lnTo>
                  <a:lnTo>
                    <a:pt x="286" y="189"/>
                  </a:lnTo>
                  <a:lnTo>
                    <a:pt x="283" y="202"/>
                  </a:lnTo>
                  <a:lnTo>
                    <a:pt x="279" y="213"/>
                  </a:lnTo>
                  <a:lnTo>
                    <a:pt x="274" y="223"/>
                  </a:lnTo>
                  <a:lnTo>
                    <a:pt x="268" y="234"/>
                  </a:lnTo>
                  <a:lnTo>
                    <a:pt x="260" y="243"/>
                  </a:lnTo>
                  <a:lnTo>
                    <a:pt x="252" y="252"/>
                  </a:lnTo>
                  <a:lnTo>
                    <a:pt x="244" y="260"/>
                  </a:lnTo>
                  <a:lnTo>
                    <a:pt x="234" y="268"/>
                  </a:lnTo>
                  <a:lnTo>
                    <a:pt x="224" y="273"/>
                  </a:lnTo>
                  <a:lnTo>
                    <a:pt x="214" y="279"/>
                  </a:lnTo>
                  <a:lnTo>
                    <a:pt x="202" y="282"/>
                  </a:lnTo>
                  <a:lnTo>
                    <a:pt x="190" y="286"/>
                  </a:lnTo>
                  <a:lnTo>
                    <a:pt x="177" y="288"/>
                  </a:lnTo>
                  <a:lnTo>
                    <a:pt x="165" y="288"/>
                  </a:lnTo>
                  <a:lnTo>
                    <a:pt x="152" y="288"/>
                  </a:lnTo>
                  <a:lnTo>
                    <a:pt x="140" y="286"/>
                  </a:lnTo>
                  <a:lnTo>
                    <a:pt x="129" y="282"/>
                  </a:lnTo>
                  <a:lnTo>
                    <a:pt x="117" y="279"/>
                  </a:lnTo>
                  <a:lnTo>
                    <a:pt x="106" y="273"/>
                  </a:lnTo>
                  <a:lnTo>
                    <a:pt x="96" y="268"/>
                  </a:lnTo>
                  <a:lnTo>
                    <a:pt x="87" y="260"/>
                  </a:lnTo>
                  <a:lnTo>
                    <a:pt x="78" y="252"/>
                  </a:lnTo>
                  <a:lnTo>
                    <a:pt x="70" y="243"/>
                  </a:lnTo>
                  <a:lnTo>
                    <a:pt x="63" y="234"/>
                  </a:lnTo>
                  <a:lnTo>
                    <a:pt x="56" y="223"/>
                  </a:lnTo>
                  <a:lnTo>
                    <a:pt x="51" y="213"/>
                  </a:lnTo>
                  <a:lnTo>
                    <a:pt x="47" y="202"/>
                  </a:lnTo>
                  <a:lnTo>
                    <a:pt x="44" y="189"/>
                  </a:lnTo>
                  <a:lnTo>
                    <a:pt x="42" y="177"/>
                  </a:lnTo>
                  <a:lnTo>
                    <a:pt x="41" y="164"/>
                  </a:lnTo>
                  <a:lnTo>
                    <a:pt x="42" y="152"/>
                  </a:lnTo>
                  <a:lnTo>
                    <a:pt x="44" y="140"/>
                  </a:lnTo>
                  <a:lnTo>
                    <a:pt x="47" y="128"/>
                  </a:lnTo>
                  <a:lnTo>
                    <a:pt x="51" y="117"/>
                  </a:lnTo>
                  <a:lnTo>
                    <a:pt x="56" y="105"/>
                  </a:lnTo>
                  <a:lnTo>
                    <a:pt x="63" y="95"/>
                  </a:lnTo>
                  <a:lnTo>
                    <a:pt x="70" y="86"/>
                  </a:lnTo>
                  <a:lnTo>
                    <a:pt x="78" y="77"/>
                  </a:lnTo>
                  <a:lnTo>
                    <a:pt x="87" y="69"/>
                  </a:lnTo>
                  <a:lnTo>
                    <a:pt x="96" y="62"/>
                  </a:lnTo>
                  <a:lnTo>
                    <a:pt x="106" y="56"/>
                  </a:lnTo>
                  <a:lnTo>
                    <a:pt x="117" y="51"/>
                  </a:lnTo>
                  <a:lnTo>
                    <a:pt x="129" y="47"/>
                  </a:lnTo>
                  <a:lnTo>
                    <a:pt x="140" y="43"/>
                  </a:lnTo>
                  <a:lnTo>
                    <a:pt x="152" y="42"/>
                  </a:lnTo>
                  <a:lnTo>
                    <a:pt x="165" y="41"/>
                  </a:lnTo>
                  <a:lnTo>
                    <a:pt x="177" y="42"/>
                  </a:lnTo>
                  <a:lnTo>
                    <a:pt x="190" y="43"/>
                  </a:lnTo>
                  <a:lnTo>
                    <a:pt x="202" y="47"/>
                  </a:lnTo>
                  <a:lnTo>
                    <a:pt x="214" y="51"/>
                  </a:lnTo>
                  <a:lnTo>
                    <a:pt x="224" y="56"/>
                  </a:lnTo>
                  <a:lnTo>
                    <a:pt x="234" y="62"/>
                  </a:lnTo>
                  <a:lnTo>
                    <a:pt x="244" y="69"/>
                  </a:lnTo>
                  <a:lnTo>
                    <a:pt x="252" y="77"/>
                  </a:lnTo>
                  <a:lnTo>
                    <a:pt x="260" y="86"/>
                  </a:lnTo>
                  <a:lnTo>
                    <a:pt x="268" y="95"/>
                  </a:lnTo>
                  <a:lnTo>
                    <a:pt x="274" y="105"/>
                  </a:lnTo>
                  <a:lnTo>
                    <a:pt x="279" y="117"/>
                  </a:lnTo>
                  <a:lnTo>
                    <a:pt x="283" y="128"/>
                  </a:lnTo>
                  <a:lnTo>
                    <a:pt x="286" y="140"/>
                  </a:lnTo>
                  <a:lnTo>
                    <a:pt x="288" y="152"/>
                  </a:lnTo>
                  <a:lnTo>
                    <a:pt x="288" y="164"/>
                  </a:lnTo>
                  <a:close/>
                </a:path>
              </a:pathLst>
            </a:custGeom>
            <a:solidFill>
              <a:srgbClr val="DFE1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103"/>
            <p:cNvSpPr>
              <a:spLocks noChangeAspect="1" noEditPoints="1"/>
            </p:cNvSpPr>
            <p:nvPr/>
          </p:nvSpPr>
          <p:spPr bwMode="auto">
            <a:xfrm>
              <a:off x="3835" y="1198"/>
              <a:ext cx="33" cy="35"/>
            </a:xfrm>
            <a:custGeom>
              <a:avLst/>
              <a:gdLst>
                <a:gd name="T0" fmla="*/ 0 w 288"/>
                <a:gd name="T1" fmla="*/ 0 h 289"/>
                <a:gd name="T2" fmla="*/ 0 w 288"/>
                <a:gd name="T3" fmla="*/ 0 h 289"/>
                <a:gd name="T4" fmla="*/ 0 w 288"/>
                <a:gd name="T5" fmla="*/ 0 h 289"/>
                <a:gd name="T6" fmla="*/ 0 w 288"/>
                <a:gd name="T7" fmla="*/ 0 h 289"/>
                <a:gd name="T8" fmla="*/ 0 w 288"/>
                <a:gd name="T9" fmla="*/ 0 h 289"/>
                <a:gd name="T10" fmla="*/ 0 w 288"/>
                <a:gd name="T11" fmla="*/ 0 h 289"/>
                <a:gd name="T12" fmla="*/ 0 w 288"/>
                <a:gd name="T13" fmla="*/ 0 h 289"/>
                <a:gd name="T14" fmla="*/ 0 w 288"/>
                <a:gd name="T15" fmla="*/ 0 h 289"/>
                <a:gd name="T16" fmla="*/ 0 w 288"/>
                <a:gd name="T17" fmla="*/ 0 h 289"/>
                <a:gd name="T18" fmla="*/ 0 w 288"/>
                <a:gd name="T19" fmla="*/ 0 h 289"/>
                <a:gd name="T20" fmla="*/ 0 w 288"/>
                <a:gd name="T21" fmla="*/ 0 h 289"/>
                <a:gd name="T22" fmla="*/ 0 w 288"/>
                <a:gd name="T23" fmla="*/ 0 h 289"/>
                <a:gd name="T24" fmla="*/ 0 w 288"/>
                <a:gd name="T25" fmla="*/ 0 h 289"/>
                <a:gd name="T26" fmla="*/ 0 w 288"/>
                <a:gd name="T27" fmla="*/ 0 h 289"/>
                <a:gd name="T28" fmla="*/ 0 w 288"/>
                <a:gd name="T29" fmla="*/ 0 h 289"/>
                <a:gd name="T30" fmla="*/ 0 w 288"/>
                <a:gd name="T31" fmla="*/ 0 h 289"/>
                <a:gd name="T32" fmla="*/ 0 w 288"/>
                <a:gd name="T33" fmla="*/ 0 h 289"/>
                <a:gd name="T34" fmla="*/ 0 w 288"/>
                <a:gd name="T35" fmla="*/ 0 h 289"/>
                <a:gd name="T36" fmla="*/ 0 w 288"/>
                <a:gd name="T37" fmla="*/ 0 h 289"/>
                <a:gd name="T38" fmla="*/ 0 w 288"/>
                <a:gd name="T39" fmla="*/ 0 h 289"/>
                <a:gd name="T40" fmla="*/ 0 w 288"/>
                <a:gd name="T41" fmla="*/ 0 h 289"/>
                <a:gd name="T42" fmla="*/ 0 w 288"/>
                <a:gd name="T43" fmla="*/ 0 h 289"/>
                <a:gd name="T44" fmla="*/ 0 w 288"/>
                <a:gd name="T45" fmla="*/ 0 h 289"/>
                <a:gd name="T46" fmla="*/ 0 w 288"/>
                <a:gd name="T47" fmla="*/ 0 h 289"/>
                <a:gd name="T48" fmla="*/ 0 w 288"/>
                <a:gd name="T49" fmla="*/ 0 h 289"/>
                <a:gd name="T50" fmla="*/ 0 w 288"/>
                <a:gd name="T51" fmla="*/ 0 h 289"/>
                <a:gd name="T52" fmla="*/ 0 w 288"/>
                <a:gd name="T53" fmla="*/ 0 h 289"/>
                <a:gd name="T54" fmla="*/ 0 w 288"/>
                <a:gd name="T55" fmla="*/ 0 h 289"/>
                <a:gd name="T56" fmla="*/ 0 w 288"/>
                <a:gd name="T57" fmla="*/ 0 h 289"/>
                <a:gd name="T58" fmla="*/ 0 w 288"/>
                <a:gd name="T59" fmla="*/ 0 h 289"/>
                <a:gd name="T60" fmla="*/ 0 w 288"/>
                <a:gd name="T61" fmla="*/ 0 h 289"/>
                <a:gd name="T62" fmla="*/ 0 w 288"/>
                <a:gd name="T63" fmla="*/ 0 h 289"/>
                <a:gd name="T64" fmla="*/ 0 w 288"/>
                <a:gd name="T65" fmla="*/ 0 h 289"/>
                <a:gd name="T66" fmla="*/ 0 w 288"/>
                <a:gd name="T67" fmla="*/ 0 h 289"/>
                <a:gd name="T68" fmla="*/ 0 w 288"/>
                <a:gd name="T69" fmla="*/ 0 h 289"/>
                <a:gd name="T70" fmla="*/ 0 w 288"/>
                <a:gd name="T71" fmla="*/ 0 h 289"/>
                <a:gd name="T72" fmla="*/ 0 w 288"/>
                <a:gd name="T73" fmla="*/ 0 h 289"/>
                <a:gd name="T74" fmla="*/ 0 w 288"/>
                <a:gd name="T75" fmla="*/ 0 h 289"/>
                <a:gd name="T76" fmla="*/ 0 w 288"/>
                <a:gd name="T77" fmla="*/ 0 h 289"/>
                <a:gd name="T78" fmla="*/ 0 w 288"/>
                <a:gd name="T79" fmla="*/ 0 h 289"/>
                <a:gd name="T80" fmla="*/ 0 w 288"/>
                <a:gd name="T81" fmla="*/ 0 h 289"/>
                <a:gd name="T82" fmla="*/ 0 w 288"/>
                <a:gd name="T83" fmla="*/ 0 h 289"/>
                <a:gd name="T84" fmla="*/ 0 w 288"/>
                <a:gd name="T85" fmla="*/ 0 h 2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8"/>
                <a:gd name="T130" fmla="*/ 0 h 289"/>
                <a:gd name="T131" fmla="*/ 288 w 288"/>
                <a:gd name="T132" fmla="*/ 289 h 2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8" h="289">
                  <a:moveTo>
                    <a:pt x="288" y="144"/>
                  </a:moveTo>
                  <a:lnTo>
                    <a:pt x="288" y="130"/>
                  </a:lnTo>
                  <a:lnTo>
                    <a:pt x="286" y="115"/>
                  </a:lnTo>
                  <a:lnTo>
                    <a:pt x="282" y="101"/>
                  </a:lnTo>
                  <a:lnTo>
                    <a:pt x="276" y="89"/>
                  </a:lnTo>
                  <a:lnTo>
                    <a:pt x="271" y="75"/>
                  </a:lnTo>
                  <a:lnTo>
                    <a:pt x="264" y="64"/>
                  </a:lnTo>
                  <a:lnTo>
                    <a:pt x="255" y="53"/>
                  </a:lnTo>
                  <a:lnTo>
                    <a:pt x="246" y="42"/>
                  </a:lnTo>
                  <a:lnTo>
                    <a:pt x="236" y="33"/>
                  </a:lnTo>
                  <a:lnTo>
                    <a:pt x="224" y="25"/>
                  </a:lnTo>
                  <a:lnTo>
                    <a:pt x="213" y="17"/>
                  </a:lnTo>
                  <a:lnTo>
                    <a:pt x="201" y="12"/>
                  </a:lnTo>
                  <a:lnTo>
                    <a:pt x="187" y="7"/>
                  </a:lnTo>
                  <a:lnTo>
                    <a:pt x="173" y="3"/>
                  </a:lnTo>
                  <a:lnTo>
                    <a:pt x="159" y="2"/>
                  </a:lnTo>
                  <a:lnTo>
                    <a:pt x="144" y="0"/>
                  </a:lnTo>
                  <a:lnTo>
                    <a:pt x="129" y="2"/>
                  </a:lnTo>
                  <a:lnTo>
                    <a:pt x="115" y="3"/>
                  </a:lnTo>
                  <a:lnTo>
                    <a:pt x="101" y="7"/>
                  </a:lnTo>
                  <a:lnTo>
                    <a:pt x="88" y="12"/>
                  </a:lnTo>
                  <a:lnTo>
                    <a:pt x="76" y="17"/>
                  </a:lnTo>
                  <a:lnTo>
                    <a:pt x="63" y="25"/>
                  </a:lnTo>
                  <a:lnTo>
                    <a:pt x="52" y="33"/>
                  </a:lnTo>
                  <a:lnTo>
                    <a:pt x="42" y="42"/>
                  </a:lnTo>
                  <a:lnTo>
                    <a:pt x="33" y="53"/>
                  </a:lnTo>
                  <a:lnTo>
                    <a:pt x="25" y="64"/>
                  </a:lnTo>
                  <a:lnTo>
                    <a:pt x="17" y="75"/>
                  </a:lnTo>
                  <a:lnTo>
                    <a:pt x="11" y="89"/>
                  </a:lnTo>
                  <a:lnTo>
                    <a:pt x="7" y="101"/>
                  </a:lnTo>
                  <a:lnTo>
                    <a:pt x="3" y="115"/>
                  </a:lnTo>
                  <a:lnTo>
                    <a:pt x="1" y="130"/>
                  </a:lnTo>
                  <a:lnTo>
                    <a:pt x="0" y="144"/>
                  </a:lnTo>
                  <a:lnTo>
                    <a:pt x="1" y="159"/>
                  </a:lnTo>
                  <a:lnTo>
                    <a:pt x="3" y="174"/>
                  </a:lnTo>
                  <a:lnTo>
                    <a:pt x="7" y="188"/>
                  </a:lnTo>
                  <a:lnTo>
                    <a:pt x="11" y="201"/>
                  </a:lnTo>
                  <a:lnTo>
                    <a:pt x="17" y="214"/>
                  </a:lnTo>
                  <a:lnTo>
                    <a:pt x="25" y="225"/>
                  </a:lnTo>
                  <a:lnTo>
                    <a:pt x="33" y="236"/>
                  </a:lnTo>
                  <a:lnTo>
                    <a:pt x="42" y="247"/>
                  </a:lnTo>
                  <a:lnTo>
                    <a:pt x="52" y="256"/>
                  </a:lnTo>
                  <a:lnTo>
                    <a:pt x="63" y="265"/>
                  </a:lnTo>
                  <a:lnTo>
                    <a:pt x="76" y="272"/>
                  </a:lnTo>
                  <a:lnTo>
                    <a:pt x="88" y="277"/>
                  </a:lnTo>
                  <a:lnTo>
                    <a:pt x="101" y="283"/>
                  </a:lnTo>
                  <a:lnTo>
                    <a:pt x="115" y="286"/>
                  </a:lnTo>
                  <a:lnTo>
                    <a:pt x="129" y="289"/>
                  </a:lnTo>
                  <a:lnTo>
                    <a:pt x="144" y="289"/>
                  </a:lnTo>
                  <a:lnTo>
                    <a:pt x="159" y="289"/>
                  </a:lnTo>
                  <a:lnTo>
                    <a:pt x="173" y="286"/>
                  </a:lnTo>
                  <a:lnTo>
                    <a:pt x="187" y="283"/>
                  </a:lnTo>
                  <a:lnTo>
                    <a:pt x="201" y="277"/>
                  </a:lnTo>
                  <a:lnTo>
                    <a:pt x="213" y="272"/>
                  </a:lnTo>
                  <a:lnTo>
                    <a:pt x="224" y="265"/>
                  </a:lnTo>
                  <a:lnTo>
                    <a:pt x="236" y="256"/>
                  </a:lnTo>
                  <a:lnTo>
                    <a:pt x="246" y="247"/>
                  </a:lnTo>
                  <a:lnTo>
                    <a:pt x="255" y="236"/>
                  </a:lnTo>
                  <a:lnTo>
                    <a:pt x="264" y="225"/>
                  </a:lnTo>
                  <a:lnTo>
                    <a:pt x="271" y="214"/>
                  </a:lnTo>
                  <a:lnTo>
                    <a:pt x="276" y="201"/>
                  </a:lnTo>
                  <a:lnTo>
                    <a:pt x="282" y="188"/>
                  </a:lnTo>
                  <a:lnTo>
                    <a:pt x="286" y="174"/>
                  </a:lnTo>
                  <a:lnTo>
                    <a:pt x="288" y="159"/>
                  </a:lnTo>
                  <a:lnTo>
                    <a:pt x="288" y="144"/>
                  </a:lnTo>
                  <a:close/>
                  <a:moveTo>
                    <a:pt x="247" y="144"/>
                  </a:moveTo>
                  <a:lnTo>
                    <a:pt x="247" y="155"/>
                  </a:lnTo>
                  <a:lnTo>
                    <a:pt x="245" y="165"/>
                  </a:lnTo>
                  <a:lnTo>
                    <a:pt x="242" y="175"/>
                  </a:lnTo>
                  <a:lnTo>
                    <a:pt x="239" y="184"/>
                  </a:lnTo>
                  <a:lnTo>
                    <a:pt x="235" y="193"/>
                  </a:lnTo>
                  <a:lnTo>
                    <a:pt x="230" y="202"/>
                  </a:lnTo>
                  <a:lnTo>
                    <a:pt x="223" y="210"/>
                  </a:lnTo>
                  <a:lnTo>
                    <a:pt x="216" y="217"/>
                  </a:lnTo>
                  <a:lnTo>
                    <a:pt x="210" y="224"/>
                  </a:lnTo>
                  <a:lnTo>
                    <a:pt x="202" y="230"/>
                  </a:lnTo>
                  <a:lnTo>
                    <a:pt x="193" y="235"/>
                  </a:lnTo>
                  <a:lnTo>
                    <a:pt x="185" y="240"/>
                  </a:lnTo>
                  <a:lnTo>
                    <a:pt x="174" y="243"/>
                  </a:lnTo>
                  <a:lnTo>
                    <a:pt x="165" y="245"/>
                  </a:lnTo>
                  <a:lnTo>
                    <a:pt x="155" y="247"/>
                  </a:lnTo>
                  <a:lnTo>
                    <a:pt x="144" y="248"/>
                  </a:lnTo>
                  <a:lnTo>
                    <a:pt x="134" y="247"/>
                  </a:lnTo>
                  <a:lnTo>
                    <a:pt x="123" y="245"/>
                  </a:lnTo>
                  <a:lnTo>
                    <a:pt x="113" y="243"/>
                  </a:lnTo>
                  <a:lnTo>
                    <a:pt x="104" y="240"/>
                  </a:lnTo>
                  <a:lnTo>
                    <a:pt x="95" y="235"/>
                  </a:lnTo>
                  <a:lnTo>
                    <a:pt x="86" y="230"/>
                  </a:lnTo>
                  <a:lnTo>
                    <a:pt x="78" y="224"/>
                  </a:lnTo>
                  <a:lnTo>
                    <a:pt x="71" y="217"/>
                  </a:lnTo>
                  <a:lnTo>
                    <a:pt x="64" y="210"/>
                  </a:lnTo>
                  <a:lnTo>
                    <a:pt x="59" y="202"/>
                  </a:lnTo>
                  <a:lnTo>
                    <a:pt x="53" y="193"/>
                  </a:lnTo>
                  <a:lnTo>
                    <a:pt x="50" y="184"/>
                  </a:lnTo>
                  <a:lnTo>
                    <a:pt x="45" y="175"/>
                  </a:lnTo>
                  <a:lnTo>
                    <a:pt x="43" y="165"/>
                  </a:lnTo>
                  <a:lnTo>
                    <a:pt x="42" y="155"/>
                  </a:lnTo>
                  <a:lnTo>
                    <a:pt x="41" y="144"/>
                  </a:lnTo>
                  <a:lnTo>
                    <a:pt x="42" y="134"/>
                  </a:lnTo>
                  <a:lnTo>
                    <a:pt x="43" y="124"/>
                  </a:lnTo>
                  <a:lnTo>
                    <a:pt x="45" y="114"/>
                  </a:lnTo>
                  <a:lnTo>
                    <a:pt x="50" y="105"/>
                  </a:lnTo>
                  <a:lnTo>
                    <a:pt x="53" y="96"/>
                  </a:lnTo>
                  <a:lnTo>
                    <a:pt x="59" y="87"/>
                  </a:lnTo>
                  <a:lnTo>
                    <a:pt x="64" y="79"/>
                  </a:lnTo>
                  <a:lnTo>
                    <a:pt x="71" y="72"/>
                  </a:lnTo>
                  <a:lnTo>
                    <a:pt x="78" y="65"/>
                  </a:lnTo>
                  <a:lnTo>
                    <a:pt x="86" y="59"/>
                  </a:lnTo>
                  <a:lnTo>
                    <a:pt x="95" y="54"/>
                  </a:lnTo>
                  <a:lnTo>
                    <a:pt x="104" y="49"/>
                  </a:lnTo>
                  <a:lnTo>
                    <a:pt x="113" y="46"/>
                  </a:lnTo>
                  <a:lnTo>
                    <a:pt x="123" y="44"/>
                  </a:lnTo>
                  <a:lnTo>
                    <a:pt x="134" y="42"/>
                  </a:lnTo>
                  <a:lnTo>
                    <a:pt x="144" y="41"/>
                  </a:lnTo>
                  <a:lnTo>
                    <a:pt x="155" y="42"/>
                  </a:lnTo>
                  <a:lnTo>
                    <a:pt x="165" y="44"/>
                  </a:lnTo>
                  <a:lnTo>
                    <a:pt x="174" y="46"/>
                  </a:lnTo>
                  <a:lnTo>
                    <a:pt x="185" y="49"/>
                  </a:lnTo>
                  <a:lnTo>
                    <a:pt x="193" y="54"/>
                  </a:lnTo>
                  <a:lnTo>
                    <a:pt x="202" y="59"/>
                  </a:lnTo>
                  <a:lnTo>
                    <a:pt x="210" y="65"/>
                  </a:lnTo>
                  <a:lnTo>
                    <a:pt x="216" y="72"/>
                  </a:lnTo>
                  <a:lnTo>
                    <a:pt x="223" y="79"/>
                  </a:lnTo>
                  <a:lnTo>
                    <a:pt x="230" y="87"/>
                  </a:lnTo>
                  <a:lnTo>
                    <a:pt x="235" y="96"/>
                  </a:lnTo>
                  <a:lnTo>
                    <a:pt x="239" y="105"/>
                  </a:lnTo>
                  <a:lnTo>
                    <a:pt x="242" y="114"/>
                  </a:lnTo>
                  <a:lnTo>
                    <a:pt x="245" y="124"/>
                  </a:lnTo>
                  <a:lnTo>
                    <a:pt x="247" y="134"/>
                  </a:lnTo>
                  <a:lnTo>
                    <a:pt x="247" y="144"/>
                  </a:lnTo>
                  <a:close/>
                </a:path>
              </a:pathLst>
            </a:custGeom>
            <a:solidFill>
              <a:srgbClr val="E3E5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104"/>
            <p:cNvSpPr>
              <a:spLocks noChangeAspect="1" noEditPoints="1"/>
            </p:cNvSpPr>
            <p:nvPr/>
          </p:nvSpPr>
          <p:spPr bwMode="auto">
            <a:xfrm>
              <a:off x="3836" y="1201"/>
              <a:ext cx="30" cy="30"/>
            </a:xfrm>
            <a:custGeom>
              <a:avLst/>
              <a:gdLst>
                <a:gd name="T0" fmla="*/ 0 w 247"/>
                <a:gd name="T1" fmla="*/ 0 h 247"/>
                <a:gd name="T2" fmla="*/ 0 w 247"/>
                <a:gd name="T3" fmla="*/ 0 h 247"/>
                <a:gd name="T4" fmla="*/ 0 w 247"/>
                <a:gd name="T5" fmla="*/ 0 h 247"/>
                <a:gd name="T6" fmla="*/ 0 w 247"/>
                <a:gd name="T7" fmla="*/ 0 h 247"/>
                <a:gd name="T8" fmla="*/ 0 w 247"/>
                <a:gd name="T9" fmla="*/ 0 h 247"/>
                <a:gd name="T10" fmla="*/ 0 w 247"/>
                <a:gd name="T11" fmla="*/ 0 h 247"/>
                <a:gd name="T12" fmla="*/ 0 w 247"/>
                <a:gd name="T13" fmla="*/ 0 h 247"/>
                <a:gd name="T14" fmla="*/ 0 w 247"/>
                <a:gd name="T15" fmla="*/ 0 h 247"/>
                <a:gd name="T16" fmla="*/ 0 w 247"/>
                <a:gd name="T17" fmla="*/ 0 h 247"/>
                <a:gd name="T18" fmla="*/ 0 w 247"/>
                <a:gd name="T19" fmla="*/ 0 h 247"/>
                <a:gd name="T20" fmla="*/ 0 w 247"/>
                <a:gd name="T21" fmla="*/ 0 h 247"/>
                <a:gd name="T22" fmla="*/ 0 w 247"/>
                <a:gd name="T23" fmla="*/ 0 h 247"/>
                <a:gd name="T24" fmla="*/ 0 w 247"/>
                <a:gd name="T25" fmla="*/ 0 h 247"/>
                <a:gd name="T26" fmla="*/ 0 w 247"/>
                <a:gd name="T27" fmla="*/ 0 h 247"/>
                <a:gd name="T28" fmla="*/ 0 w 247"/>
                <a:gd name="T29" fmla="*/ 0 h 247"/>
                <a:gd name="T30" fmla="*/ 0 w 247"/>
                <a:gd name="T31" fmla="*/ 0 h 247"/>
                <a:gd name="T32" fmla="*/ 0 w 247"/>
                <a:gd name="T33" fmla="*/ 0 h 247"/>
                <a:gd name="T34" fmla="*/ 0 w 247"/>
                <a:gd name="T35" fmla="*/ 0 h 247"/>
                <a:gd name="T36" fmla="*/ 0 w 247"/>
                <a:gd name="T37" fmla="*/ 0 h 247"/>
                <a:gd name="T38" fmla="*/ 0 w 247"/>
                <a:gd name="T39" fmla="*/ 0 h 247"/>
                <a:gd name="T40" fmla="*/ 0 w 247"/>
                <a:gd name="T41" fmla="*/ 0 h 247"/>
                <a:gd name="T42" fmla="*/ 0 w 247"/>
                <a:gd name="T43" fmla="*/ 0 h 247"/>
                <a:gd name="T44" fmla="*/ 0 w 247"/>
                <a:gd name="T45" fmla="*/ 0 h 247"/>
                <a:gd name="T46" fmla="*/ 0 w 247"/>
                <a:gd name="T47" fmla="*/ 0 h 247"/>
                <a:gd name="T48" fmla="*/ 0 w 247"/>
                <a:gd name="T49" fmla="*/ 0 h 247"/>
                <a:gd name="T50" fmla="*/ 0 w 247"/>
                <a:gd name="T51" fmla="*/ 0 h 247"/>
                <a:gd name="T52" fmla="*/ 0 w 247"/>
                <a:gd name="T53" fmla="*/ 0 h 247"/>
                <a:gd name="T54" fmla="*/ 0 w 247"/>
                <a:gd name="T55" fmla="*/ 0 h 247"/>
                <a:gd name="T56" fmla="*/ 0 w 247"/>
                <a:gd name="T57" fmla="*/ 0 h 247"/>
                <a:gd name="T58" fmla="*/ 0 w 247"/>
                <a:gd name="T59" fmla="*/ 0 h 247"/>
                <a:gd name="T60" fmla="*/ 0 w 247"/>
                <a:gd name="T61" fmla="*/ 0 h 247"/>
                <a:gd name="T62" fmla="*/ 0 w 247"/>
                <a:gd name="T63" fmla="*/ 0 h 247"/>
                <a:gd name="T64" fmla="*/ 0 w 247"/>
                <a:gd name="T65" fmla="*/ 0 h 247"/>
                <a:gd name="T66" fmla="*/ 0 w 247"/>
                <a:gd name="T67" fmla="*/ 0 h 247"/>
                <a:gd name="T68" fmla="*/ 0 w 247"/>
                <a:gd name="T69" fmla="*/ 0 h 247"/>
                <a:gd name="T70" fmla="*/ 0 w 247"/>
                <a:gd name="T71" fmla="*/ 0 h 247"/>
                <a:gd name="T72" fmla="*/ 0 w 247"/>
                <a:gd name="T73" fmla="*/ 0 h 247"/>
                <a:gd name="T74" fmla="*/ 0 w 247"/>
                <a:gd name="T75" fmla="*/ 0 h 247"/>
                <a:gd name="T76" fmla="*/ 0 w 247"/>
                <a:gd name="T77" fmla="*/ 0 h 247"/>
                <a:gd name="T78" fmla="*/ 0 w 247"/>
                <a:gd name="T79" fmla="*/ 0 h 247"/>
                <a:gd name="T80" fmla="*/ 0 w 247"/>
                <a:gd name="T81" fmla="*/ 0 h 247"/>
                <a:gd name="T82" fmla="*/ 0 w 247"/>
                <a:gd name="T83" fmla="*/ 0 h 247"/>
                <a:gd name="T84" fmla="*/ 0 w 247"/>
                <a:gd name="T85" fmla="*/ 0 h 2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7"/>
                <a:gd name="T130" fmla="*/ 0 h 247"/>
                <a:gd name="T131" fmla="*/ 247 w 247"/>
                <a:gd name="T132" fmla="*/ 247 h 2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7" h="247">
                  <a:moveTo>
                    <a:pt x="247" y="123"/>
                  </a:moveTo>
                  <a:lnTo>
                    <a:pt x="247" y="111"/>
                  </a:lnTo>
                  <a:lnTo>
                    <a:pt x="245" y="99"/>
                  </a:lnTo>
                  <a:lnTo>
                    <a:pt x="242" y="87"/>
                  </a:lnTo>
                  <a:lnTo>
                    <a:pt x="238" y="76"/>
                  </a:lnTo>
                  <a:lnTo>
                    <a:pt x="233" y="64"/>
                  </a:lnTo>
                  <a:lnTo>
                    <a:pt x="227" y="54"/>
                  </a:lnTo>
                  <a:lnTo>
                    <a:pt x="219" y="45"/>
                  </a:lnTo>
                  <a:lnTo>
                    <a:pt x="211" y="36"/>
                  </a:lnTo>
                  <a:lnTo>
                    <a:pt x="203" y="28"/>
                  </a:lnTo>
                  <a:lnTo>
                    <a:pt x="193" y="21"/>
                  </a:lnTo>
                  <a:lnTo>
                    <a:pt x="183" y="15"/>
                  </a:lnTo>
                  <a:lnTo>
                    <a:pt x="173" y="10"/>
                  </a:lnTo>
                  <a:lnTo>
                    <a:pt x="161" y="6"/>
                  </a:lnTo>
                  <a:lnTo>
                    <a:pt x="149" y="2"/>
                  </a:lnTo>
                  <a:lnTo>
                    <a:pt x="136" y="1"/>
                  </a:lnTo>
                  <a:lnTo>
                    <a:pt x="124" y="0"/>
                  </a:lnTo>
                  <a:lnTo>
                    <a:pt x="111" y="1"/>
                  </a:lnTo>
                  <a:lnTo>
                    <a:pt x="99" y="2"/>
                  </a:lnTo>
                  <a:lnTo>
                    <a:pt x="88" y="6"/>
                  </a:lnTo>
                  <a:lnTo>
                    <a:pt x="76" y="10"/>
                  </a:lnTo>
                  <a:lnTo>
                    <a:pt x="65" y="15"/>
                  </a:lnTo>
                  <a:lnTo>
                    <a:pt x="55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2" y="54"/>
                  </a:lnTo>
                  <a:lnTo>
                    <a:pt x="15" y="64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3"/>
                  </a:lnTo>
                  <a:lnTo>
                    <a:pt x="1" y="136"/>
                  </a:lnTo>
                  <a:lnTo>
                    <a:pt x="3" y="148"/>
                  </a:lnTo>
                  <a:lnTo>
                    <a:pt x="6" y="161"/>
                  </a:lnTo>
                  <a:lnTo>
                    <a:pt x="10" y="172"/>
                  </a:lnTo>
                  <a:lnTo>
                    <a:pt x="15" y="182"/>
                  </a:lnTo>
                  <a:lnTo>
                    <a:pt x="22" y="193"/>
                  </a:lnTo>
                  <a:lnTo>
                    <a:pt x="29" y="202"/>
                  </a:lnTo>
                  <a:lnTo>
                    <a:pt x="37" y="211"/>
                  </a:lnTo>
                  <a:lnTo>
                    <a:pt x="46" y="219"/>
                  </a:lnTo>
                  <a:lnTo>
                    <a:pt x="55" y="227"/>
                  </a:lnTo>
                  <a:lnTo>
                    <a:pt x="65" y="232"/>
                  </a:lnTo>
                  <a:lnTo>
                    <a:pt x="76" y="238"/>
                  </a:lnTo>
                  <a:lnTo>
                    <a:pt x="88" y="241"/>
                  </a:lnTo>
                  <a:lnTo>
                    <a:pt x="99" y="245"/>
                  </a:lnTo>
                  <a:lnTo>
                    <a:pt x="111" y="247"/>
                  </a:lnTo>
                  <a:lnTo>
                    <a:pt x="124" y="247"/>
                  </a:lnTo>
                  <a:lnTo>
                    <a:pt x="136" y="247"/>
                  </a:lnTo>
                  <a:lnTo>
                    <a:pt x="149" y="245"/>
                  </a:lnTo>
                  <a:lnTo>
                    <a:pt x="161" y="241"/>
                  </a:lnTo>
                  <a:lnTo>
                    <a:pt x="173" y="238"/>
                  </a:lnTo>
                  <a:lnTo>
                    <a:pt x="183" y="232"/>
                  </a:lnTo>
                  <a:lnTo>
                    <a:pt x="193" y="227"/>
                  </a:lnTo>
                  <a:lnTo>
                    <a:pt x="203" y="219"/>
                  </a:lnTo>
                  <a:lnTo>
                    <a:pt x="211" y="211"/>
                  </a:lnTo>
                  <a:lnTo>
                    <a:pt x="219" y="202"/>
                  </a:lnTo>
                  <a:lnTo>
                    <a:pt x="227" y="193"/>
                  </a:lnTo>
                  <a:lnTo>
                    <a:pt x="233" y="182"/>
                  </a:lnTo>
                  <a:lnTo>
                    <a:pt x="238" y="172"/>
                  </a:lnTo>
                  <a:lnTo>
                    <a:pt x="242" y="161"/>
                  </a:lnTo>
                  <a:lnTo>
                    <a:pt x="245" y="148"/>
                  </a:lnTo>
                  <a:lnTo>
                    <a:pt x="247" y="136"/>
                  </a:lnTo>
                  <a:lnTo>
                    <a:pt x="247" y="123"/>
                  </a:lnTo>
                  <a:close/>
                  <a:moveTo>
                    <a:pt x="207" y="123"/>
                  </a:moveTo>
                  <a:lnTo>
                    <a:pt x="207" y="133"/>
                  </a:lnTo>
                  <a:lnTo>
                    <a:pt x="204" y="140"/>
                  </a:lnTo>
                  <a:lnTo>
                    <a:pt x="203" y="148"/>
                  </a:lnTo>
                  <a:lnTo>
                    <a:pt x="200" y="155"/>
                  </a:lnTo>
                  <a:lnTo>
                    <a:pt x="196" y="163"/>
                  </a:lnTo>
                  <a:lnTo>
                    <a:pt x="192" y="170"/>
                  </a:lnTo>
                  <a:lnTo>
                    <a:pt x="187" y="176"/>
                  </a:lnTo>
                  <a:lnTo>
                    <a:pt x="183" y="181"/>
                  </a:lnTo>
                  <a:lnTo>
                    <a:pt x="176" y="187"/>
                  </a:lnTo>
                  <a:lnTo>
                    <a:pt x="170" y="192"/>
                  </a:lnTo>
                  <a:lnTo>
                    <a:pt x="164" y="196"/>
                  </a:lnTo>
                  <a:lnTo>
                    <a:pt x="157" y="199"/>
                  </a:lnTo>
                  <a:lnTo>
                    <a:pt x="149" y="203"/>
                  </a:lnTo>
                  <a:lnTo>
                    <a:pt x="141" y="204"/>
                  </a:lnTo>
                  <a:lnTo>
                    <a:pt x="133" y="205"/>
                  </a:lnTo>
                  <a:lnTo>
                    <a:pt x="124" y="206"/>
                  </a:lnTo>
                  <a:lnTo>
                    <a:pt x="116" y="205"/>
                  </a:lnTo>
                  <a:lnTo>
                    <a:pt x="108" y="204"/>
                  </a:lnTo>
                  <a:lnTo>
                    <a:pt x="100" y="203"/>
                  </a:lnTo>
                  <a:lnTo>
                    <a:pt x="92" y="199"/>
                  </a:lnTo>
                  <a:lnTo>
                    <a:pt x="85" y="196"/>
                  </a:lnTo>
                  <a:lnTo>
                    <a:pt x="78" y="192"/>
                  </a:lnTo>
                  <a:lnTo>
                    <a:pt x="72" y="187"/>
                  </a:lnTo>
                  <a:lnTo>
                    <a:pt x="66" y="181"/>
                  </a:lnTo>
                  <a:lnTo>
                    <a:pt x="60" y="176"/>
                  </a:lnTo>
                  <a:lnTo>
                    <a:pt x="56" y="170"/>
                  </a:lnTo>
                  <a:lnTo>
                    <a:pt x="51" y="163"/>
                  </a:lnTo>
                  <a:lnTo>
                    <a:pt x="48" y="155"/>
                  </a:lnTo>
                  <a:lnTo>
                    <a:pt x="46" y="148"/>
                  </a:lnTo>
                  <a:lnTo>
                    <a:pt x="43" y="140"/>
                  </a:lnTo>
                  <a:lnTo>
                    <a:pt x="42" y="133"/>
                  </a:lnTo>
                  <a:lnTo>
                    <a:pt x="42" y="123"/>
                  </a:lnTo>
                  <a:lnTo>
                    <a:pt x="42" y="116"/>
                  </a:lnTo>
                  <a:lnTo>
                    <a:pt x="43" y="106"/>
                  </a:lnTo>
                  <a:lnTo>
                    <a:pt x="46" y="99"/>
                  </a:lnTo>
                  <a:lnTo>
                    <a:pt x="48" y="92"/>
                  </a:lnTo>
                  <a:lnTo>
                    <a:pt x="51" y="84"/>
                  </a:lnTo>
                  <a:lnTo>
                    <a:pt x="56" y="77"/>
                  </a:lnTo>
                  <a:lnTo>
                    <a:pt x="60" y="71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55"/>
                  </a:lnTo>
                  <a:lnTo>
                    <a:pt x="85" y="51"/>
                  </a:lnTo>
                  <a:lnTo>
                    <a:pt x="92" y="47"/>
                  </a:lnTo>
                  <a:lnTo>
                    <a:pt x="100" y="45"/>
                  </a:lnTo>
                  <a:lnTo>
                    <a:pt x="108" y="43"/>
                  </a:lnTo>
                  <a:lnTo>
                    <a:pt x="116" y="42"/>
                  </a:lnTo>
                  <a:lnTo>
                    <a:pt x="124" y="41"/>
                  </a:lnTo>
                  <a:lnTo>
                    <a:pt x="133" y="42"/>
                  </a:lnTo>
                  <a:lnTo>
                    <a:pt x="141" y="43"/>
                  </a:lnTo>
                  <a:lnTo>
                    <a:pt x="149" y="45"/>
                  </a:lnTo>
                  <a:lnTo>
                    <a:pt x="157" y="47"/>
                  </a:lnTo>
                  <a:lnTo>
                    <a:pt x="164" y="51"/>
                  </a:lnTo>
                  <a:lnTo>
                    <a:pt x="170" y="55"/>
                  </a:lnTo>
                  <a:lnTo>
                    <a:pt x="176" y="60"/>
                  </a:lnTo>
                  <a:lnTo>
                    <a:pt x="183" y="66"/>
                  </a:lnTo>
                  <a:lnTo>
                    <a:pt x="187" y="71"/>
                  </a:lnTo>
                  <a:lnTo>
                    <a:pt x="192" y="77"/>
                  </a:lnTo>
                  <a:lnTo>
                    <a:pt x="196" y="84"/>
                  </a:lnTo>
                  <a:lnTo>
                    <a:pt x="200" y="92"/>
                  </a:lnTo>
                  <a:lnTo>
                    <a:pt x="203" y="99"/>
                  </a:lnTo>
                  <a:lnTo>
                    <a:pt x="204" y="106"/>
                  </a:lnTo>
                  <a:lnTo>
                    <a:pt x="207" y="116"/>
                  </a:lnTo>
                  <a:lnTo>
                    <a:pt x="207" y="123"/>
                  </a:lnTo>
                  <a:close/>
                </a:path>
              </a:pathLst>
            </a:custGeom>
            <a:solidFill>
              <a:srgbClr val="E7E9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105"/>
            <p:cNvSpPr>
              <a:spLocks noChangeAspect="1" noEditPoints="1"/>
            </p:cNvSpPr>
            <p:nvPr/>
          </p:nvSpPr>
          <p:spPr bwMode="auto">
            <a:xfrm>
              <a:off x="3839" y="1204"/>
              <a:ext cx="26" cy="24"/>
            </a:xfrm>
            <a:custGeom>
              <a:avLst/>
              <a:gdLst>
                <a:gd name="T0" fmla="*/ 0 w 206"/>
                <a:gd name="T1" fmla="*/ 0 h 207"/>
                <a:gd name="T2" fmla="*/ 0 w 206"/>
                <a:gd name="T3" fmla="*/ 0 h 207"/>
                <a:gd name="T4" fmla="*/ 0 w 206"/>
                <a:gd name="T5" fmla="*/ 0 h 207"/>
                <a:gd name="T6" fmla="*/ 0 w 206"/>
                <a:gd name="T7" fmla="*/ 0 h 207"/>
                <a:gd name="T8" fmla="*/ 0 w 206"/>
                <a:gd name="T9" fmla="*/ 0 h 207"/>
                <a:gd name="T10" fmla="*/ 0 w 206"/>
                <a:gd name="T11" fmla="*/ 0 h 207"/>
                <a:gd name="T12" fmla="*/ 0 w 206"/>
                <a:gd name="T13" fmla="*/ 0 h 207"/>
                <a:gd name="T14" fmla="*/ 0 w 206"/>
                <a:gd name="T15" fmla="*/ 0 h 207"/>
                <a:gd name="T16" fmla="*/ 0 w 206"/>
                <a:gd name="T17" fmla="*/ 0 h 207"/>
                <a:gd name="T18" fmla="*/ 0 w 206"/>
                <a:gd name="T19" fmla="*/ 0 h 207"/>
                <a:gd name="T20" fmla="*/ 0 w 206"/>
                <a:gd name="T21" fmla="*/ 0 h 207"/>
                <a:gd name="T22" fmla="*/ 0 w 206"/>
                <a:gd name="T23" fmla="*/ 0 h 207"/>
                <a:gd name="T24" fmla="*/ 0 w 206"/>
                <a:gd name="T25" fmla="*/ 0 h 207"/>
                <a:gd name="T26" fmla="*/ 0 w 206"/>
                <a:gd name="T27" fmla="*/ 0 h 207"/>
                <a:gd name="T28" fmla="*/ 0 w 206"/>
                <a:gd name="T29" fmla="*/ 0 h 207"/>
                <a:gd name="T30" fmla="*/ 0 w 206"/>
                <a:gd name="T31" fmla="*/ 0 h 207"/>
                <a:gd name="T32" fmla="*/ 0 w 206"/>
                <a:gd name="T33" fmla="*/ 0 h 207"/>
                <a:gd name="T34" fmla="*/ 0 w 206"/>
                <a:gd name="T35" fmla="*/ 0 h 207"/>
                <a:gd name="T36" fmla="*/ 0 w 206"/>
                <a:gd name="T37" fmla="*/ 0 h 207"/>
                <a:gd name="T38" fmla="*/ 0 w 206"/>
                <a:gd name="T39" fmla="*/ 0 h 207"/>
                <a:gd name="T40" fmla="*/ 0 w 206"/>
                <a:gd name="T41" fmla="*/ 0 h 207"/>
                <a:gd name="T42" fmla="*/ 0 w 206"/>
                <a:gd name="T43" fmla="*/ 0 h 207"/>
                <a:gd name="T44" fmla="*/ 0 w 206"/>
                <a:gd name="T45" fmla="*/ 0 h 207"/>
                <a:gd name="T46" fmla="*/ 0 w 206"/>
                <a:gd name="T47" fmla="*/ 0 h 207"/>
                <a:gd name="T48" fmla="*/ 0 w 206"/>
                <a:gd name="T49" fmla="*/ 0 h 207"/>
                <a:gd name="T50" fmla="*/ 0 w 206"/>
                <a:gd name="T51" fmla="*/ 0 h 207"/>
                <a:gd name="T52" fmla="*/ 0 w 206"/>
                <a:gd name="T53" fmla="*/ 0 h 207"/>
                <a:gd name="T54" fmla="*/ 0 w 206"/>
                <a:gd name="T55" fmla="*/ 0 h 207"/>
                <a:gd name="T56" fmla="*/ 0 w 206"/>
                <a:gd name="T57" fmla="*/ 0 h 207"/>
                <a:gd name="T58" fmla="*/ 0 w 206"/>
                <a:gd name="T59" fmla="*/ 0 h 207"/>
                <a:gd name="T60" fmla="*/ 0 w 206"/>
                <a:gd name="T61" fmla="*/ 0 h 207"/>
                <a:gd name="T62" fmla="*/ 0 w 206"/>
                <a:gd name="T63" fmla="*/ 0 h 207"/>
                <a:gd name="T64" fmla="*/ 0 w 206"/>
                <a:gd name="T65" fmla="*/ 0 h 207"/>
                <a:gd name="T66" fmla="*/ 0 w 206"/>
                <a:gd name="T67" fmla="*/ 0 h 207"/>
                <a:gd name="T68" fmla="*/ 0 w 206"/>
                <a:gd name="T69" fmla="*/ 0 h 207"/>
                <a:gd name="T70" fmla="*/ 0 w 206"/>
                <a:gd name="T71" fmla="*/ 0 h 207"/>
                <a:gd name="T72" fmla="*/ 0 w 206"/>
                <a:gd name="T73" fmla="*/ 0 h 207"/>
                <a:gd name="T74" fmla="*/ 0 w 206"/>
                <a:gd name="T75" fmla="*/ 0 h 207"/>
                <a:gd name="T76" fmla="*/ 0 w 206"/>
                <a:gd name="T77" fmla="*/ 0 h 207"/>
                <a:gd name="T78" fmla="*/ 0 w 206"/>
                <a:gd name="T79" fmla="*/ 0 h 207"/>
                <a:gd name="T80" fmla="*/ 0 w 206"/>
                <a:gd name="T81" fmla="*/ 0 h 207"/>
                <a:gd name="T82" fmla="*/ 0 w 206"/>
                <a:gd name="T83" fmla="*/ 0 h 207"/>
                <a:gd name="T84" fmla="*/ 0 w 206"/>
                <a:gd name="T85" fmla="*/ 0 h 207"/>
                <a:gd name="T86" fmla="*/ 0 w 206"/>
                <a:gd name="T87" fmla="*/ 0 h 207"/>
                <a:gd name="T88" fmla="*/ 0 w 206"/>
                <a:gd name="T89" fmla="*/ 0 h 207"/>
                <a:gd name="T90" fmla="*/ 0 w 206"/>
                <a:gd name="T91" fmla="*/ 0 h 207"/>
                <a:gd name="T92" fmla="*/ 0 w 206"/>
                <a:gd name="T93" fmla="*/ 0 h 207"/>
                <a:gd name="T94" fmla="*/ 0 w 206"/>
                <a:gd name="T95" fmla="*/ 0 h 207"/>
                <a:gd name="T96" fmla="*/ 0 w 206"/>
                <a:gd name="T97" fmla="*/ 0 h 207"/>
                <a:gd name="T98" fmla="*/ 0 w 206"/>
                <a:gd name="T99" fmla="*/ 0 h 207"/>
                <a:gd name="T100" fmla="*/ 0 w 206"/>
                <a:gd name="T101" fmla="*/ 0 h 207"/>
                <a:gd name="T102" fmla="*/ 0 w 206"/>
                <a:gd name="T103" fmla="*/ 0 h 207"/>
                <a:gd name="T104" fmla="*/ 0 w 206"/>
                <a:gd name="T105" fmla="*/ 0 h 207"/>
                <a:gd name="T106" fmla="*/ 0 w 206"/>
                <a:gd name="T107" fmla="*/ 0 h 207"/>
                <a:gd name="T108" fmla="*/ 0 w 206"/>
                <a:gd name="T109" fmla="*/ 0 h 207"/>
                <a:gd name="T110" fmla="*/ 0 w 206"/>
                <a:gd name="T111" fmla="*/ 0 h 207"/>
                <a:gd name="T112" fmla="*/ 0 w 206"/>
                <a:gd name="T113" fmla="*/ 0 h 207"/>
                <a:gd name="T114" fmla="*/ 0 w 206"/>
                <a:gd name="T115" fmla="*/ 0 h 207"/>
                <a:gd name="T116" fmla="*/ 0 w 206"/>
                <a:gd name="T117" fmla="*/ 0 h 207"/>
                <a:gd name="T118" fmla="*/ 0 w 206"/>
                <a:gd name="T119" fmla="*/ 0 h 207"/>
                <a:gd name="T120" fmla="*/ 0 w 206"/>
                <a:gd name="T121" fmla="*/ 0 h 207"/>
                <a:gd name="T122" fmla="*/ 0 w 206"/>
                <a:gd name="T123" fmla="*/ 0 h 207"/>
                <a:gd name="T124" fmla="*/ 0 w 206"/>
                <a:gd name="T125" fmla="*/ 0 h 2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6"/>
                <a:gd name="T190" fmla="*/ 0 h 207"/>
                <a:gd name="T191" fmla="*/ 206 w 206"/>
                <a:gd name="T192" fmla="*/ 207 h 2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6" h="207">
                  <a:moveTo>
                    <a:pt x="206" y="103"/>
                  </a:moveTo>
                  <a:lnTo>
                    <a:pt x="206" y="93"/>
                  </a:lnTo>
                  <a:lnTo>
                    <a:pt x="204" y="83"/>
                  </a:lnTo>
                  <a:lnTo>
                    <a:pt x="201" y="73"/>
                  </a:lnTo>
                  <a:lnTo>
                    <a:pt x="198" y="64"/>
                  </a:lnTo>
                  <a:lnTo>
                    <a:pt x="194" y="55"/>
                  </a:lnTo>
                  <a:lnTo>
                    <a:pt x="189" y="46"/>
                  </a:lnTo>
                  <a:lnTo>
                    <a:pt x="182" y="38"/>
                  </a:lnTo>
                  <a:lnTo>
                    <a:pt x="175" y="31"/>
                  </a:lnTo>
                  <a:lnTo>
                    <a:pt x="169" y="24"/>
                  </a:lnTo>
                  <a:lnTo>
                    <a:pt x="161" y="18"/>
                  </a:lnTo>
                  <a:lnTo>
                    <a:pt x="152" y="13"/>
                  </a:lnTo>
                  <a:lnTo>
                    <a:pt x="144" y="8"/>
                  </a:lnTo>
                  <a:lnTo>
                    <a:pt x="133" y="5"/>
                  </a:lnTo>
                  <a:lnTo>
                    <a:pt x="124" y="3"/>
                  </a:lnTo>
                  <a:lnTo>
                    <a:pt x="114" y="1"/>
                  </a:lnTo>
                  <a:lnTo>
                    <a:pt x="103" y="0"/>
                  </a:lnTo>
                  <a:lnTo>
                    <a:pt x="93" y="1"/>
                  </a:lnTo>
                  <a:lnTo>
                    <a:pt x="82" y="3"/>
                  </a:lnTo>
                  <a:lnTo>
                    <a:pt x="72" y="5"/>
                  </a:lnTo>
                  <a:lnTo>
                    <a:pt x="63" y="8"/>
                  </a:lnTo>
                  <a:lnTo>
                    <a:pt x="54" y="13"/>
                  </a:lnTo>
                  <a:lnTo>
                    <a:pt x="45" y="18"/>
                  </a:lnTo>
                  <a:lnTo>
                    <a:pt x="37" y="24"/>
                  </a:lnTo>
                  <a:lnTo>
                    <a:pt x="30" y="31"/>
                  </a:lnTo>
                  <a:lnTo>
                    <a:pt x="23" y="38"/>
                  </a:lnTo>
                  <a:lnTo>
                    <a:pt x="18" y="46"/>
                  </a:lnTo>
                  <a:lnTo>
                    <a:pt x="12" y="55"/>
                  </a:lnTo>
                  <a:lnTo>
                    <a:pt x="9" y="64"/>
                  </a:lnTo>
                  <a:lnTo>
                    <a:pt x="4" y="73"/>
                  </a:lnTo>
                  <a:lnTo>
                    <a:pt x="2" y="83"/>
                  </a:lnTo>
                  <a:lnTo>
                    <a:pt x="1" y="93"/>
                  </a:lnTo>
                  <a:lnTo>
                    <a:pt x="0" y="103"/>
                  </a:lnTo>
                  <a:lnTo>
                    <a:pt x="1" y="114"/>
                  </a:lnTo>
                  <a:lnTo>
                    <a:pt x="2" y="124"/>
                  </a:lnTo>
                  <a:lnTo>
                    <a:pt x="4" y="134"/>
                  </a:lnTo>
                  <a:lnTo>
                    <a:pt x="9" y="143"/>
                  </a:lnTo>
                  <a:lnTo>
                    <a:pt x="12" y="152"/>
                  </a:lnTo>
                  <a:lnTo>
                    <a:pt x="18" y="161"/>
                  </a:lnTo>
                  <a:lnTo>
                    <a:pt x="23" y="169"/>
                  </a:lnTo>
                  <a:lnTo>
                    <a:pt x="30" y="176"/>
                  </a:lnTo>
                  <a:lnTo>
                    <a:pt x="37" y="183"/>
                  </a:lnTo>
                  <a:lnTo>
                    <a:pt x="45" y="189"/>
                  </a:lnTo>
                  <a:lnTo>
                    <a:pt x="54" y="194"/>
                  </a:lnTo>
                  <a:lnTo>
                    <a:pt x="63" y="199"/>
                  </a:lnTo>
                  <a:lnTo>
                    <a:pt x="72" y="202"/>
                  </a:lnTo>
                  <a:lnTo>
                    <a:pt x="82" y="204"/>
                  </a:lnTo>
                  <a:lnTo>
                    <a:pt x="93" y="206"/>
                  </a:lnTo>
                  <a:lnTo>
                    <a:pt x="103" y="207"/>
                  </a:lnTo>
                  <a:lnTo>
                    <a:pt x="114" y="206"/>
                  </a:lnTo>
                  <a:lnTo>
                    <a:pt x="124" y="204"/>
                  </a:lnTo>
                  <a:lnTo>
                    <a:pt x="133" y="202"/>
                  </a:lnTo>
                  <a:lnTo>
                    <a:pt x="144" y="199"/>
                  </a:lnTo>
                  <a:lnTo>
                    <a:pt x="152" y="194"/>
                  </a:lnTo>
                  <a:lnTo>
                    <a:pt x="161" y="189"/>
                  </a:lnTo>
                  <a:lnTo>
                    <a:pt x="169" y="183"/>
                  </a:lnTo>
                  <a:lnTo>
                    <a:pt x="175" y="176"/>
                  </a:lnTo>
                  <a:lnTo>
                    <a:pt x="182" y="169"/>
                  </a:lnTo>
                  <a:lnTo>
                    <a:pt x="189" y="161"/>
                  </a:lnTo>
                  <a:lnTo>
                    <a:pt x="194" y="152"/>
                  </a:lnTo>
                  <a:lnTo>
                    <a:pt x="198" y="143"/>
                  </a:lnTo>
                  <a:lnTo>
                    <a:pt x="201" y="134"/>
                  </a:lnTo>
                  <a:lnTo>
                    <a:pt x="204" y="124"/>
                  </a:lnTo>
                  <a:lnTo>
                    <a:pt x="206" y="114"/>
                  </a:lnTo>
                  <a:lnTo>
                    <a:pt x="206" y="103"/>
                  </a:lnTo>
                  <a:close/>
                  <a:moveTo>
                    <a:pt x="165" y="103"/>
                  </a:moveTo>
                  <a:lnTo>
                    <a:pt x="164" y="110"/>
                  </a:lnTo>
                  <a:lnTo>
                    <a:pt x="164" y="116"/>
                  </a:lnTo>
                  <a:lnTo>
                    <a:pt x="162" y="122"/>
                  </a:lnTo>
                  <a:lnTo>
                    <a:pt x="160" y="127"/>
                  </a:lnTo>
                  <a:lnTo>
                    <a:pt x="157" y="133"/>
                  </a:lnTo>
                  <a:lnTo>
                    <a:pt x="154" y="139"/>
                  </a:lnTo>
                  <a:lnTo>
                    <a:pt x="150" y="143"/>
                  </a:lnTo>
                  <a:lnTo>
                    <a:pt x="147" y="148"/>
                  </a:lnTo>
                  <a:lnTo>
                    <a:pt x="143" y="151"/>
                  </a:lnTo>
                  <a:lnTo>
                    <a:pt x="138" y="155"/>
                  </a:lnTo>
                  <a:lnTo>
                    <a:pt x="132" y="158"/>
                  </a:lnTo>
                  <a:lnTo>
                    <a:pt x="127" y="160"/>
                  </a:lnTo>
                  <a:lnTo>
                    <a:pt x="121" y="162"/>
                  </a:lnTo>
                  <a:lnTo>
                    <a:pt x="115" y="164"/>
                  </a:lnTo>
                  <a:lnTo>
                    <a:pt x="110" y="165"/>
                  </a:lnTo>
                  <a:lnTo>
                    <a:pt x="103" y="166"/>
                  </a:lnTo>
                  <a:lnTo>
                    <a:pt x="97" y="165"/>
                  </a:lnTo>
                  <a:lnTo>
                    <a:pt x="90" y="164"/>
                  </a:lnTo>
                  <a:lnTo>
                    <a:pt x="85" y="162"/>
                  </a:lnTo>
                  <a:lnTo>
                    <a:pt x="79" y="160"/>
                  </a:lnTo>
                  <a:lnTo>
                    <a:pt x="73" y="158"/>
                  </a:lnTo>
                  <a:lnTo>
                    <a:pt x="69" y="155"/>
                  </a:lnTo>
                  <a:lnTo>
                    <a:pt x="64" y="151"/>
                  </a:lnTo>
                  <a:lnTo>
                    <a:pt x="60" y="148"/>
                  </a:lnTo>
                  <a:lnTo>
                    <a:pt x="55" y="143"/>
                  </a:lnTo>
                  <a:lnTo>
                    <a:pt x="52" y="139"/>
                  </a:lnTo>
                  <a:lnTo>
                    <a:pt x="48" y="133"/>
                  </a:lnTo>
                  <a:lnTo>
                    <a:pt x="46" y="127"/>
                  </a:lnTo>
                  <a:lnTo>
                    <a:pt x="44" y="122"/>
                  </a:lnTo>
                  <a:lnTo>
                    <a:pt x="43" y="116"/>
                  </a:lnTo>
                  <a:lnTo>
                    <a:pt x="42" y="110"/>
                  </a:lnTo>
                  <a:lnTo>
                    <a:pt x="42" y="103"/>
                  </a:lnTo>
                  <a:lnTo>
                    <a:pt x="42" y="98"/>
                  </a:lnTo>
                  <a:lnTo>
                    <a:pt x="43" y="91"/>
                  </a:lnTo>
                  <a:lnTo>
                    <a:pt x="44" y="85"/>
                  </a:lnTo>
                  <a:lnTo>
                    <a:pt x="46" y="80"/>
                  </a:lnTo>
                  <a:lnTo>
                    <a:pt x="48" y="74"/>
                  </a:lnTo>
                  <a:lnTo>
                    <a:pt x="52" y="69"/>
                  </a:lnTo>
                  <a:lnTo>
                    <a:pt x="55" y="64"/>
                  </a:lnTo>
                  <a:lnTo>
                    <a:pt x="60" y="60"/>
                  </a:lnTo>
                  <a:lnTo>
                    <a:pt x="64" y="56"/>
                  </a:lnTo>
                  <a:lnTo>
                    <a:pt x="69" y="52"/>
                  </a:lnTo>
                  <a:lnTo>
                    <a:pt x="73" y="49"/>
                  </a:lnTo>
                  <a:lnTo>
                    <a:pt x="79" y="47"/>
                  </a:lnTo>
                  <a:lnTo>
                    <a:pt x="85" y="44"/>
                  </a:lnTo>
                  <a:lnTo>
                    <a:pt x="90" y="43"/>
                  </a:lnTo>
                  <a:lnTo>
                    <a:pt x="97" y="42"/>
                  </a:lnTo>
                  <a:lnTo>
                    <a:pt x="103" y="42"/>
                  </a:lnTo>
                  <a:lnTo>
                    <a:pt x="110" y="42"/>
                  </a:lnTo>
                  <a:lnTo>
                    <a:pt x="115" y="43"/>
                  </a:lnTo>
                  <a:lnTo>
                    <a:pt x="121" y="44"/>
                  </a:lnTo>
                  <a:lnTo>
                    <a:pt x="127" y="47"/>
                  </a:lnTo>
                  <a:lnTo>
                    <a:pt x="138" y="52"/>
                  </a:lnTo>
                  <a:lnTo>
                    <a:pt x="147" y="60"/>
                  </a:lnTo>
                  <a:lnTo>
                    <a:pt x="154" y="69"/>
                  </a:lnTo>
                  <a:lnTo>
                    <a:pt x="160" y="80"/>
                  </a:lnTo>
                  <a:lnTo>
                    <a:pt x="162" y="85"/>
                  </a:lnTo>
                  <a:lnTo>
                    <a:pt x="164" y="91"/>
                  </a:lnTo>
                  <a:lnTo>
                    <a:pt x="164" y="98"/>
                  </a:lnTo>
                  <a:lnTo>
                    <a:pt x="165" y="103"/>
                  </a:lnTo>
                  <a:close/>
                </a:path>
              </a:pathLst>
            </a:custGeom>
            <a:solidFill>
              <a:srgbClr val="ECEE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06"/>
            <p:cNvSpPr>
              <a:spLocks noChangeAspect="1" noEditPoints="1"/>
            </p:cNvSpPr>
            <p:nvPr/>
          </p:nvSpPr>
          <p:spPr bwMode="auto">
            <a:xfrm>
              <a:off x="3842" y="1206"/>
              <a:ext cx="19" cy="20"/>
            </a:xfrm>
            <a:custGeom>
              <a:avLst/>
              <a:gdLst>
                <a:gd name="T0" fmla="*/ 0 w 165"/>
                <a:gd name="T1" fmla="*/ 0 h 165"/>
                <a:gd name="T2" fmla="*/ 0 w 165"/>
                <a:gd name="T3" fmla="*/ 0 h 165"/>
                <a:gd name="T4" fmla="*/ 0 w 165"/>
                <a:gd name="T5" fmla="*/ 0 h 165"/>
                <a:gd name="T6" fmla="*/ 0 w 165"/>
                <a:gd name="T7" fmla="*/ 0 h 165"/>
                <a:gd name="T8" fmla="*/ 0 w 165"/>
                <a:gd name="T9" fmla="*/ 0 h 165"/>
                <a:gd name="T10" fmla="*/ 0 w 165"/>
                <a:gd name="T11" fmla="*/ 0 h 165"/>
                <a:gd name="T12" fmla="*/ 0 w 165"/>
                <a:gd name="T13" fmla="*/ 0 h 165"/>
                <a:gd name="T14" fmla="*/ 0 w 165"/>
                <a:gd name="T15" fmla="*/ 0 h 165"/>
                <a:gd name="T16" fmla="*/ 0 w 165"/>
                <a:gd name="T17" fmla="*/ 0 h 165"/>
                <a:gd name="T18" fmla="*/ 0 w 165"/>
                <a:gd name="T19" fmla="*/ 0 h 165"/>
                <a:gd name="T20" fmla="*/ 0 w 165"/>
                <a:gd name="T21" fmla="*/ 0 h 165"/>
                <a:gd name="T22" fmla="*/ 0 w 165"/>
                <a:gd name="T23" fmla="*/ 0 h 165"/>
                <a:gd name="T24" fmla="*/ 0 w 165"/>
                <a:gd name="T25" fmla="*/ 0 h 165"/>
                <a:gd name="T26" fmla="*/ 0 w 165"/>
                <a:gd name="T27" fmla="*/ 0 h 165"/>
                <a:gd name="T28" fmla="*/ 0 w 165"/>
                <a:gd name="T29" fmla="*/ 0 h 165"/>
                <a:gd name="T30" fmla="*/ 0 w 165"/>
                <a:gd name="T31" fmla="*/ 0 h 165"/>
                <a:gd name="T32" fmla="*/ 0 w 165"/>
                <a:gd name="T33" fmla="*/ 0 h 165"/>
                <a:gd name="T34" fmla="*/ 0 w 165"/>
                <a:gd name="T35" fmla="*/ 0 h 165"/>
                <a:gd name="T36" fmla="*/ 0 w 165"/>
                <a:gd name="T37" fmla="*/ 0 h 165"/>
                <a:gd name="T38" fmla="*/ 0 w 165"/>
                <a:gd name="T39" fmla="*/ 0 h 165"/>
                <a:gd name="T40" fmla="*/ 0 w 165"/>
                <a:gd name="T41" fmla="*/ 0 h 165"/>
                <a:gd name="T42" fmla="*/ 0 w 165"/>
                <a:gd name="T43" fmla="*/ 0 h 165"/>
                <a:gd name="T44" fmla="*/ 0 w 165"/>
                <a:gd name="T45" fmla="*/ 0 h 165"/>
                <a:gd name="T46" fmla="*/ 0 w 165"/>
                <a:gd name="T47" fmla="*/ 0 h 165"/>
                <a:gd name="T48" fmla="*/ 0 w 165"/>
                <a:gd name="T49" fmla="*/ 0 h 165"/>
                <a:gd name="T50" fmla="*/ 0 w 165"/>
                <a:gd name="T51" fmla="*/ 0 h 165"/>
                <a:gd name="T52" fmla="*/ 0 w 165"/>
                <a:gd name="T53" fmla="*/ 0 h 165"/>
                <a:gd name="T54" fmla="*/ 0 w 165"/>
                <a:gd name="T55" fmla="*/ 0 h 165"/>
                <a:gd name="T56" fmla="*/ 0 w 165"/>
                <a:gd name="T57" fmla="*/ 0 h 165"/>
                <a:gd name="T58" fmla="*/ 0 w 165"/>
                <a:gd name="T59" fmla="*/ 0 h 165"/>
                <a:gd name="T60" fmla="*/ 0 w 165"/>
                <a:gd name="T61" fmla="*/ 0 h 165"/>
                <a:gd name="T62" fmla="*/ 0 w 165"/>
                <a:gd name="T63" fmla="*/ 0 h 165"/>
                <a:gd name="T64" fmla="*/ 0 w 165"/>
                <a:gd name="T65" fmla="*/ 0 h 165"/>
                <a:gd name="T66" fmla="*/ 0 w 165"/>
                <a:gd name="T67" fmla="*/ 0 h 165"/>
                <a:gd name="T68" fmla="*/ 0 w 165"/>
                <a:gd name="T69" fmla="*/ 0 h 165"/>
                <a:gd name="T70" fmla="*/ 0 w 165"/>
                <a:gd name="T71" fmla="*/ 0 h 165"/>
                <a:gd name="T72" fmla="*/ 0 w 165"/>
                <a:gd name="T73" fmla="*/ 0 h 165"/>
                <a:gd name="T74" fmla="*/ 0 w 165"/>
                <a:gd name="T75" fmla="*/ 0 h 165"/>
                <a:gd name="T76" fmla="*/ 0 w 165"/>
                <a:gd name="T77" fmla="*/ 0 h 165"/>
                <a:gd name="T78" fmla="*/ 0 w 165"/>
                <a:gd name="T79" fmla="*/ 0 h 165"/>
                <a:gd name="T80" fmla="*/ 0 w 165"/>
                <a:gd name="T81" fmla="*/ 0 h 165"/>
                <a:gd name="T82" fmla="*/ 0 w 165"/>
                <a:gd name="T83" fmla="*/ 0 h 165"/>
                <a:gd name="T84" fmla="*/ 0 w 165"/>
                <a:gd name="T85" fmla="*/ 0 h 165"/>
                <a:gd name="T86" fmla="*/ 0 w 165"/>
                <a:gd name="T87" fmla="*/ 0 h 165"/>
                <a:gd name="T88" fmla="*/ 0 w 165"/>
                <a:gd name="T89" fmla="*/ 0 h 165"/>
                <a:gd name="T90" fmla="*/ 0 w 165"/>
                <a:gd name="T91" fmla="*/ 0 h 165"/>
                <a:gd name="T92" fmla="*/ 0 w 165"/>
                <a:gd name="T93" fmla="*/ 0 h 165"/>
                <a:gd name="T94" fmla="*/ 0 w 165"/>
                <a:gd name="T95" fmla="*/ 0 h 165"/>
                <a:gd name="T96" fmla="*/ 0 w 165"/>
                <a:gd name="T97" fmla="*/ 0 h 1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5"/>
                <a:gd name="T148" fmla="*/ 0 h 165"/>
                <a:gd name="T149" fmla="*/ 165 w 165"/>
                <a:gd name="T150" fmla="*/ 165 h 16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5" h="165">
                  <a:moveTo>
                    <a:pt x="165" y="82"/>
                  </a:moveTo>
                  <a:lnTo>
                    <a:pt x="165" y="75"/>
                  </a:lnTo>
                  <a:lnTo>
                    <a:pt x="162" y="65"/>
                  </a:lnTo>
                  <a:lnTo>
                    <a:pt x="161" y="58"/>
                  </a:lnTo>
                  <a:lnTo>
                    <a:pt x="158" y="51"/>
                  </a:lnTo>
                  <a:lnTo>
                    <a:pt x="154" y="43"/>
                  </a:lnTo>
                  <a:lnTo>
                    <a:pt x="150" y="36"/>
                  </a:lnTo>
                  <a:lnTo>
                    <a:pt x="145" y="30"/>
                  </a:lnTo>
                  <a:lnTo>
                    <a:pt x="141" y="25"/>
                  </a:lnTo>
                  <a:lnTo>
                    <a:pt x="134" y="19"/>
                  </a:lnTo>
                  <a:lnTo>
                    <a:pt x="128" y="14"/>
                  </a:lnTo>
                  <a:lnTo>
                    <a:pt x="122" y="10"/>
                  </a:lnTo>
                  <a:lnTo>
                    <a:pt x="115" y="6"/>
                  </a:lnTo>
                  <a:lnTo>
                    <a:pt x="107" y="4"/>
                  </a:lnTo>
                  <a:lnTo>
                    <a:pt x="99" y="2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4" y="1"/>
                  </a:lnTo>
                  <a:lnTo>
                    <a:pt x="66" y="2"/>
                  </a:lnTo>
                  <a:lnTo>
                    <a:pt x="58" y="4"/>
                  </a:lnTo>
                  <a:lnTo>
                    <a:pt x="50" y="6"/>
                  </a:lnTo>
                  <a:lnTo>
                    <a:pt x="43" y="10"/>
                  </a:lnTo>
                  <a:lnTo>
                    <a:pt x="36" y="14"/>
                  </a:lnTo>
                  <a:lnTo>
                    <a:pt x="30" y="19"/>
                  </a:lnTo>
                  <a:lnTo>
                    <a:pt x="24" y="25"/>
                  </a:lnTo>
                  <a:lnTo>
                    <a:pt x="18" y="30"/>
                  </a:lnTo>
                  <a:lnTo>
                    <a:pt x="14" y="36"/>
                  </a:lnTo>
                  <a:lnTo>
                    <a:pt x="9" y="43"/>
                  </a:lnTo>
                  <a:lnTo>
                    <a:pt x="6" y="51"/>
                  </a:lnTo>
                  <a:lnTo>
                    <a:pt x="4" y="58"/>
                  </a:lnTo>
                  <a:lnTo>
                    <a:pt x="1" y="65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1" y="99"/>
                  </a:lnTo>
                  <a:lnTo>
                    <a:pt x="4" y="107"/>
                  </a:lnTo>
                  <a:lnTo>
                    <a:pt x="6" y="114"/>
                  </a:lnTo>
                  <a:lnTo>
                    <a:pt x="9" y="122"/>
                  </a:lnTo>
                  <a:lnTo>
                    <a:pt x="14" y="129"/>
                  </a:lnTo>
                  <a:lnTo>
                    <a:pt x="18" y="135"/>
                  </a:lnTo>
                  <a:lnTo>
                    <a:pt x="24" y="140"/>
                  </a:lnTo>
                  <a:lnTo>
                    <a:pt x="30" y="146"/>
                  </a:lnTo>
                  <a:lnTo>
                    <a:pt x="36" y="151"/>
                  </a:lnTo>
                  <a:lnTo>
                    <a:pt x="43" y="155"/>
                  </a:lnTo>
                  <a:lnTo>
                    <a:pt x="50" y="158"/>
                  </a:lnTo>
                  <a:lnTo>
                    <a:pt x="58" y="162"/>
                  </a:lnTo>
                  <a:lnTo>
                    <a:pt x="66" y="163"/>
                  </a:lnTo>
                  <a:lnTo>
                    <a:pt x="74" y="164"/>
                  </a:lnTo>
                  <a:lnTo>
                    <a:pt x="82" y="165"/>
                  </a:lnTo>
                  <a:lnTo>
                    <a:pt x="91" y="164"/>
                  </a:lnTo>
                  <a:lnTo>
                    <a:pt x="99" y="163"/>
                  </a:lnTo>
                  <a:lnTo>
                    <a:pt x="107" y="162"/>
                  </a:lnTo>
                  <a:lnTo>
                    <a:pt x="115" y="158"/>
                  </a:lnTo>
                  <a:lnTo>
                    <a:pt x="122" y="155"/>
                  </a:lnTo>
                  <a:lnTo>
                    <a:pt x="128" y="151"/>
                  </a:lnTo>
                  <a:lnTo>
                    <a:pt x="134" y="146"/>
                  </a:lnTo>
                  <a:lnTo>
                    <a:pt x="141" y="140"/>
                  </a:lnTo>
                  <a:lnTo>
                    <a:pt x="145" y="135"/>
                  </a:lnTo>
                  <a:lnTo>
                    <a:pt x="150" y="129"/>
                  </a:lnTo>
                  <a:lnTo>
                    <a:pt x="154" y="122"/>
                  </a:lnTo>
                  <a:lnTo>
                    <a:pt x="158" y="114"/>
                  </a:lnTo>
                  <a:lnTo>
                    <a:pt x="161" y="107"/>
                  </a:lnTo>
                  <a:lnTo>
                    <a:pt x="162" y="99"/>
                  </a:lnTo>
                  <a:lnTo>
                    <a:pt x="165" y="92"/>
                  </a:lnTo>
                  <a:lnTo>
                    <a:pt x="165" y="82"/>
                  </a:lnTo>
                  <a:close/>
                  <a:moveTo>
                    <a:pt x="124" y="82"/>
                  </a:moveTo>
                  <a:lnTo>
                    <a:pt x="123" y="90"/>
                  </a:lnTo>
                  <a:lnTo>
                    <a:pt x="120" y="98"/>
                  </a:lnTo>
                  <a:lnTo>
                    <a:pt x="116" y="105"/>
                  </a:lnTo>
                  <a:lnTo>
                    <a:pt x="111" y="112"/>
                  </a:lnTo>
                  <a:lnTo>
                    <a:pt x="106" y="116"/>
                  </a:lnTo>
                  <a:lnTo>
                    <a:pt x="98" y="121"/>
                  </a:lnTo>
                  <a:lnTo>
                    <a:pt x="91" y="123"/>
                  </a:lnTo>
                  <a:lnTo>
                    <a:pt x="82" y="123"/>
                  </a:lnTo>
                  <a:lnTo>
                    <a:pt x="74" y="123"/>
                  </a:lnTo>
                  <a:lnTo>
                    <a:pt x="66" y="121"/>
                  </a:lnTo>
                  <a:lnTo>
                    <a:pt x="59" y="116"/>
                  </a:lnTo>
                  <a:lnTo>
                    <a:pt x="53" y="112"/>
                  </a:lnTo>
                  <a:lnTo>
                    <a:pt x="48" y="105"/>
                  </a:lnTo>
                  <a:lnTo>
                    <a:pt x="44" y="98"/>
                  </a:lnTo>
                  <a:lnTo>
                    <a:pt x="42" y="90"/>
                  </a:lnTo>
                  <a:lnTo>
                    <a:pt x="41" y="82"/>
                  </a:lnTo>
                  <a:lnTo>
                    <a:pt x="42" y="75"/>
                  </a:lnTo>
                  <a:lnTo>
                    <a:pt x="44" y="67"/>
                  </a:lnTo>
                  <a:lnTo>
                    <a:pt x="48" y="60"/>
                  </a:lnTo>
                  <a:lnTo>
                    <a:pt x="53" y="53"/>
                  </a:lnTo>
                  <a:lnTo>
                    <a:pt x="59" y="48"/>
                  </a:lnTo>
                  <a:lnTo>
                    <a:pt x="66" y="45"/>
                  </a:lnTo>
                  <a:lnTo>
                    <a:pt x="74" y="42"/>
                  </a:lnTo>
                  <a:lnTo>
                    <a:pt x="82" y="42"/>
                  </a:lnTo>
                  <a:lnTo>
                    <a:pt x="91" y="42"/>
                  </a:lnTo>
                  <a:lnTo>
                    <a:pt x="98" y="45"/>
                  </a:lnTo>
                  <a:lnTo>
                    <a:pt x="106" y="48"/>
                  </a:lnTo>
                  <a:lnTo>
                    <a:pt x="111" y="53"/>
                  </a:lnTo>
                  <a:lnTo>
                    <a:pt x="116" y="60"/>
                  </a:lnTo>
                  <a:lnTo>
                    <a:pt x="120" y="67"/>
                  </a:lnTo>
                  <a:lnTo>
                    <a:pt x="123" y="75"/>
                  </a:lnTo>
                  <a:lnTo>
                    <a:pt x="124" y="82"/>
                  </a:lnTo>
                  <a:close/>
                </a:path>
              </a:pathLst>
            </a:custGeom>
            <a:solidFill>
              <a:srgbClr val="F1F2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07"/>
            <p:cNvSpPr>
              <a:spLocks noChangeAspect="1"/>
            </p:cNvSpPr>
            <p:nvPr/>
          </p:nvSpPr>
          <p:spPr bwMode="auto">
            <a:xfrm>
              <a:off x="3844" y="1209"/>
              <a:ext cx="15" cy="14"/>
            </a:xfrm>
            <a:custGeom>
              <a:avLst/>
              <a:gdLst>
                <a:gd name="T0" fmla="*/ 0 w 123"/>
                <a:gd name="T1" fmla="*/ 0 h 124"/>
                <a:gd name="T2" fmla="*/ 0 w 123"/>
                <a:gd name="T3" fmla="*/ 0 h 124"/>
                <a:gd name="T4" fmla="*/ 0 w 123"/>
                <a:gd name="T5" fmla="*/ 0 h 124"/>
                <a:gd name="T6" fmla="*/ 0 w 123"/>
                <a:gd name="T7" fmla="*/ 0 h 124"/>
                <a:gd name="T8" fmla="*/ 0 w 123"/>
                <a:gd name="T9" fmla="*/ 0 h 124"/>
                <a:gd name="T10" fmla="*/ 0 w 123"/>
                <a:gd name="T11" fmla="*/ 0 h 124"/>
                <a:gd name="T12" fmla="*/ 0 w 123"/>
                <a:gd name="T13" fmla="*/ 0 h 124"/>
                <a:gd name="T14" fmla="*/ 0 w 123"/>
                <a:gd name="T15" fmla="*/ 0 h 124"/>
                <a:gd name="T16" fmla="*/ 0 w 123"/>
                <a:gd name="T17" fmla="*/ 0 h 124"/>
                <a:gd name="T18" fmla="*/ 0 w 123"/>
                <a:gd name="T19" fmla="*/ 0 h 124"/>
                <a:gd name="T20" fmla="*/ 0 w 123"/>
                <a:gd name="T21" fmla="*/ 0 h 124"/>
                <a:gd name="T22" fmla="*/ 0 w 123"/>
                <a:gd name="T23" fmla="*/ 0 h 124"/>
                <a:gd name="T24" fmla="*/ 0 w 123"/>
                <a:gd name="T25" fmla="*/ 0 h 124"/>
                <a:gd name="T26" fmla="*/ 0 w 123"/>
                <a:gd name="T27" fmla="*/ 0 h 124"/>
                <a:gd name="T28" fmla="*/ 0 w 123"/>
                <a:gd name="T29" fmla="*/ 0 h 124"/>
                <a:gd name="T30" fmla="*/ 0 w 123"/>
                <a:gd name="T31" fmla="*/ 0 h 124"/>
                <a:gd name="T32" fmla="*/ 0 w 123"/>
                <a:gd name="T33" fmla="*/ 0 h 124"/>
                <a:gd name="T34" fmla="*/ 0 w 123"/>
                <a:gd name="T35" fmla="*/ 0 h 124"/>
                <a:gd name="T36" fmla="*/ 0 w 123"/>
                <a:gd name="T37" fmla="*/ 0 h 124"/>
                <a:gd name="T38" fmla="*/ 0 w 123"/>
                <a:gd name="T39" fmla="*/ 0 h 124"/>
                <a:gd name="T40" fmla="*/ 0 w 123"/>
                <a:gd name="T41" fmla="*/ 0 h 124"/>
                <a:gd name="T42" fmla="*/ 0 w 123"/>
                <a:gd name="T43" fmla="*/ 0 h 124"/>
                <a:gd name="T44" fmla="*/ 0 w 123"/>
                <a:gd name="T45" fmla="*/ 0 h 124"/>
                <a:gd name="T46" fmla="*/ 0 w 123"/>
                <a:gd name="T47" fmla="*/ 0 h 124"/>
                <a:gd name="T48" fmla="*/ 0 w 123"/>
                <a:gd name="T49" fmla="*/ 0 h 124"/>
                <a:gd name="T50" fmla="*/ 0 w 123"/>
                <a:gd name="T51" fmla="*/ 0 h 124"/>
                <a:gd name="T52" fmla="*/ 0 w 123"/>
                <a:gd name="T53" fmla="*/ 0 h 124"/>
                <a:gd name="T54" fmla="*/ 0 w 123"/>
                <a:gd name="T55" fmla="*/ 0 h 124"/>
                <a:gd name="T56" fmla="*/ 0 w 123"/>
                <a:gd name="T57" fmla="*/ 0 h 124"/>
                <a:gd name="T58" fmla="*/ 0 w 123"/>
                <a:gd name="T59" fmla="*/ 0 h 124"/>
                <a:gd name="T60" fmla="*/ 0 w 123"/>
                <a:gd name="T61" fmla="*/ 0 h 124"/>
                <a:gd name="T62" fmla="*/ 0 w 123"/>
                <a:gd name="T63" fmla="*/ 0 h 124"/>
                <a:gd name="T64" fmla="*/ 0 w 123"/>
                <a:gd name="T65" fmla="*/ 0 h 124"/>
                <a:gd name="T66" fmla="*/ 0 w 123"/>
                <a:gd name="T67" fmla="*/ 0 h 124"/>
                <a:gd name="T68" fmla="*/ 0 w 123"/>
                <a:gd name="T69" fmla="*/ 0 h 124"/>
                <a:gd name="T70" fmla="*/ 0 w 123"/>
                <a:gd name="T71" fmla="*/ 0 h 124"/>
                <a:gd name="T72" fmla="*/ 0 w 123"/>
                <a:gd name="T73" fmla="*/ 0 h 124"/>
                <a:gd name="T74" fmla="*/ 0 w 123"/>
                <a:gd name="T75" fmla="*/ 0 h 124"/>
                <a:gd name="T76" fmla="*/ 0 w 123"/>
                <a:gd name="T77" fmla="*/ 0 h 124"/>
                <a:gd name="T78" fmla="*/ 0 w 123"/>
                <a:gd name="T79" fmla="*/ 0 h 124"/>
                <a:gd name="T80" fmla="*/ 0 w 123"/>
                <a:gd name="T81" fmla="*/ 0 h 124"/>
                <a:gd name="T82" fmla="*/ 0 w 123"/>
                <a:gd name="T83" fmla="*/ 0 h 124"/>
                <a:gd name="T84" fmla="*/ 0 w 123"/>
                <a:gd name="T85" fmla="*/ 0 h 124"/>
                <a:gd name="T86" fmla="*/ 0 w 123"/>
                <a:gd name="T87" fmla="*/ 0 h 124"/>
                <a:gd name="T88" fmla="*/ 0 w 123"/>
                <a:gd name="T89" fmla="*/ 0 h 124"/>
                <a:gd name="T90" fmla="*/ 0 w 123"/>
                <a:gd name="T91" fmla="*/ 0 h 124"/>
                <a:gd name="T92" fmla="*/ 0 w 123"/>
                <a:gd name="T93" fmla="*/ 0 h 124"/>
                <a:gd name="T94" fmla="*/ 0 w 123"/>
                <a:gd name="T95" fmla="*/ 0 h 124"/>
                <a:gd name="T96" fmla="*/ 0 w 123"/>
                <a:gd name="T97" fmla="*/ 0 h 124"/>
                <a:gd name="T98" fmla="*/ 0 w 123"/>
                <a:gd name="T99" fmla="*/ 0 h 124"/>
                <a:gd name="T100" fmla="*/ 0 w 123"/>
                <a:gd name="T101" fmla="*/ 0 h 124"/>
                <a:gd name="T102" fmla="*/ 0 w 123"/>
                <a:gd name="T103" fmla="*/ 0 h 124"/>
                <a:gd name="T104" fmla="*/ 0 w 123"/>
                <a:gd name="T105" fmla="*/ 0 h 124"/>
                <a:gd name="T106" fmla="*/ 0 w 123"/>
                <a:gd name="T107" fmla="*/ 0 h 124"/>
                <a:gd name="T108" fmla="*/ 0 w 123"/>
                <a:gd name="T109" fmla="*/ 0 h 124"/>
                <a:gd name="T110" fmla="*/ 0 w 123"/>
                <a:gd name="T111" fmla="*/ 0 h 124"/>
                <a:gd name="T112" fmla="*/ 0 w 123"/>
                <a:gd name="T113" fmla="*/ 0 h 124"/>
                <a:gd name="T114" fmla="*/ 0 w 123"/>
                <a:gd name="T115" fmla="*/ 0 h 124"/>
                <a:gd name="T116" fmla="*/ 0 w 123"/>
                <a:gd name="T117" fmla="*/ 0 h 124"/>
                <a:gd name="T118" fmla="*/ 0 w 123"/>
                <a:gd name="T119" fmla="*/ 0 h 124"/>
                <a:gd name="T120" fmla="*/ 0 w 123"/>
                <a:gd name="T121" fmla="*/ 0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3"/>
                <a:gd name="T184" fmla="*/ 0 h 124"/>
                <a:gd name="T185" fmla="*/ 123 w 123"/>
                <a:gd name="T186" fmla="*/ 124 h 1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3" h="124">
                  <a:moveTo>
                    <a:pt x="123" y="61"/>
                  </a:moveTo>
                  <a:lnTo>
                    <a:pt x="122" y="56"/>
                  </a:lnTo>
                  <a:lnTo>
                    <a:pt x="122" y="49"/>
                  </a:lnTo>
                  <a:lnTo>
                    <a:pt x="120" y="43"/>
                  </a:lnTo>
                  <a:lnTo>
                    <a:pt x="118" y="38"/>
                  </a:lnTo>
                  <a:lnTo>
                    <a:pt x="112" y="27"/>
                  </a:lnTo>
                  <a:lnTo>
                    <a:pt x="105" y="18"/>
                  </a:lnTo>
                  <a:lnTo>
                    <a:pt x="96" y="10"/>
                  </a:lnTo>
                  <a:lnTo>
                    <a:pt x="85" y="5"/>
                  </a:lnTo>
                  <a:lnTo>
                    <a:pt x="79" y="2"/>
                  </a:lnTo>
                  <a:lnTo>
                    <a:pt x="73" y="1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8" y="1"/>
                  </a:lnTo>
                  <a:lnTo>
                    <a:pt x="43" y="2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7" y="10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3" y="22"/>
                  </a:lnTo>
                  <a:lnTo>
                    <a:pt x="10" y="27"/>
                  </a:lnTo>
                  <a:lnTo>
                    <a:pt x="6" y="32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1" y="49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1" y="74"/>
                  </a:lnTo>
                  <a:lnTo>
                    <a:pt x="2" y="80"/>
                  </a:lnTo>
                  <a:lnTo>
                    <a:pt x="4" y="85"/>
                  </a:lnTo>
                  <a:lnTo>
                    <a:pt x="6" y="91"/>
                  </a:lnTo>
                  <a:lnTo>
                    <a:pt x="10" y="97"/>
                  </a:lnTo>
                  <a:lnTo>
                    <a:pt x="13" y="101"/>
                  </a:lnTo>
                  <a:lnTo>
                    <a:pt x="18" y="106"/>
                  </a:lnTo>
                  <a:lnTo>
                    <a:pt x="22" y="109"/>
                  </a:lnTo>
                  <a:lnTo>
                    <a:pt x="27" y="113"/>
                  </a:lnTo>
                  <a:lnTo>
                    <a:pt x="31" y="116"/>
                  </a:lnTo>
                  <a:lnTo>
                    <a:pt x="37" y="118"/>
                  </a:lnTo>
                  <a:lnTo>
                    <a:pt x="43" y="120"/>
                  </a:lnTo>
                  <a:lnTo>
                    <a:pt x="48" y="122"/>
                  </a:lnTo>
                  <a:lnTo>
                    <a:pt x="55" y="123"/>
                  </a:lnTo>
                  <a:lnTo>
                    <a:pt x="61" y="124"/>
                  </a:lnTo>
                  <a:lnTo>
                    <a:pt x="68" y="123"/>
                  </a:lnTo>
                  <a:lnTo>
                    <a:pt x="73" y="122"/>
                  </a:lnTo>
                  <a:lnTo>
                    <a:pt x="79" y="120"/>
                  </a:lnTo>
                  <a:lnTo>
                    <a:pt x="85" y="118"/>
                  </a:lnTo>
                  <a:lnTo>
                    <a:pt x="90" y="116"/>
                  </a:lnTo>
                  <a:lnTo>
                    <a:pt x="96" y="113"/>
                  </a:lnTo>
                  <a:lnTo>
                    <a:pt x="101" y="109"/>
                  </a:lnTo>
                  <a:lnTo>
                    <a:pt x="105" y="106"/>
                  </a:lnTo>
                  <a:lnTo>
                    <a:pt x="108" y="101"/>
                  </a:lnTo>
                  <a:lnTo>
                    <a:pt x="112" y="97"/>
                  </a:lnTo>
                  <a:lnTo>
                    <a:pt x="115" y="91"/>
                  </a:lnTo>
                  <a:lnTo>
                    <a:pt x="118" y="85"/>
                  </a:lnTo>
                  <a:lnTo>
                    <a:pt x="120" y="80"/>
                  </a:lnTo>
                  <a:lnTo>
                    <a:pt x="122" y="74"/>
                  </a:lnTo>
                  <a:lnTo>
                    <a:pt x="122" y="68"/>
                  </a:lnTo>
                  <a:lnTo>
                    <a:pt x="123" y="61"/>
                  </a:lnTo>
                  <a:close/>
                </a:path>
              </a:pathLst>
            </a:custGeom>
            <a:solidFill>
              <a:srgbClr val="F5F6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08"/>
            <p:cNvSpPr>
              <a:spLocks noChangeAspect="1"/>
            </p:cNvSpPr>
            <p:nvPr/>
          </p:nvSpPr>
          <p:spPr bwMode="auto">
            <a:xfrm>
              <a:off x="3846" y="1211"/>
              <a:ext cx="11" cy="9"/>
            </a:xfrm>
            <a:custGeom>
              <a:avLst/>
              <a:gdLst>
                <a:gd name="T0" fmla="*/ 0 w 83"/>
                <a:gd name="T1" fmla="*/ 0 h 81"/>
                <a:gd name="T2" fmla="*/ 0 w 83"/>
                <a:gd name="T3" fmla="*/ 0 h 81"/>
                <a:gd name="T4" fmla="*/ 0 w 83"/>
                <a:gd name="T5" fmla="*/ 0 h 81"/>
                <a:gd name="T6" fmla="*/ 0 w 83"/>
                <a:gd name="T7" fmla="*/ 0 h 81"/>
                <a:gd name="T8" fmla="*/ 0 w 83"/>
                <a:gd name="T9" fmla="*/ 0 h 81"/>
                <a:gd name="T10" fmla="*/ 0 w 83"/>
                <a:gd name="T11" fmla="*/ 0 h 81"/>
                <a:gd name="T12" fmla="*/ 0 w 83"/>
                <a:gd name="T13" fmla="*/ 0 h 81"/>
                <a:gd name="T14" fmla="*/ 0 w 83"/>
                <a:gd name="T15" fmla="*/ 0 h 81"/>
                <a:gd name="T16" fmla="*/ 0 w 83"/>
                <a:gd name="T17" fmla="*/ 0 h 81"/>
                <a:gd name="T18" fmla="*/ 0 w 83"/>
                <a:gd name="T19" fmla="*/ 0 h 81"/>
                <a:gd name="T20" fmla="*/ 0 w 83"/>
                <a:gd name="T21" fmla="*/ 0 h 81"/>
                <a:gd name="T22" fmla="*/ 0 w 83"/>
                <a:gd name="T23" fmla="*/ 0 h 81"/>
                <a:gd name="T24" fmla="*/ 0 w 83"/>
                <a:gd name="T25" fmla="*/ 0 h 81"/>
                <a:gd name="T26" fmla="*/ 0 w 83"/>
                <a:gd name="T27" fmla="*/ 0 h 81"/>
                <a:gd name="T28" fmla="*/ 0 w 83"/>
                <a:gd name="T29" fmla="*/ 0 h 81"/>
                <a:gd name="T30" fmla="*/ 0 w 83"/>
                <a:gd name="T31" fmla="*/ 0 h 81"/>
                <a:gd name="T32" fmla="*/ 0 w 83"/>
                <a:gd name="T33" fmla="*/ 0 h 81"/>
                <a:gd name="T34" fmla="*/ 0 w 83"/>
                <a:gd name="T35" fmla="*/ 0 h 81"/>
                <a:gd name="T36" fmla="*/ 0 w 83"/>
                <a:gd name="T37" fmla="*/ 0 h 81"/>
                <a:gd name="T38" fmla="*/ 0 w 83"/>
                <a:gd name="T39" fmla="*/ 0 h 81"/>
                <a:gd name="T40" fmla="*/ 0 w 83"/>
                <a:gd name="T41" fmla="*/ 0 h 81"/>
                <a:gd name="T42" fmla="*/ 0 w 83"/>
                <a:gd name="T43" fmla="*/ 0 h 81"/>
                <a:gd name="T44" fmla="*/ 0 w 83"/>
                <a:gd name="T45" fmla="*/ 0 h 81"/>
                <a:gd name="T46" fmla="*/ 0 w 83"/>
                <a:gd name="T47" fmla="*/ 0 h 81"/>
                <a:gd name="T48" fmla="*/ 0 w 83"/>
                <a:gd name="T49" fmla="*/ 0 h 81"/>
                <a:gd name="T50" fmla="*/ 0 w 83"/>
                <a:gd name="T51" fmla="*/ 0 h 81"/>
                <a:gd name="T52" fmla="*/ 0 w 83"/>
                <a:gd name="T53" fmla="*/ 0 h 81"/>
                <a:gd name="T54" fmla="*/ 0 w 83"/>
                <a:gd name="T55" fmla="*/ 0 h 81"/>
                <a:gd name="T56" fmla="*/ 0 w 83"/>
                <a:gd name="T57" fmla="*/ 0 h 81"/>
                <a:gd name="T58" fmla="*/ 0 w 83"/>
                <a:gd name="T59" fmla="*/ 0 h 81"/>
                <a:gd name="T60" fmla="*/ 0 w 83"/>
                <a:gd name="T61" fmla="*/ 0 h 81"/>
                <a:gd name="T62" fmla="*/ 0 w 83"/>
                <a:gd name="T63" fmla="*/ 0 h 81"/>
                <a:gd name="T64" fmla="*/ 0 w 83"/>
                <a:gd name="T65" fmla="*/ 0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81"/>
                <a:gd name="T101" fmla="*/ 83 w 83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81">
                  <a:moveTo>
                    <a:pt x="83" y="40"/>
                  </a:moveTo>
                  <a:lnTo>
                    <a:pt x="82" y="33"/>
                  </a:lnTo>
                  <a:lnTo>
                    <a:pt x="79" y="25"/>
                  </a:lnTo>
                  <a:lnTo>
                    <a:pt x="75" y="18"/>
                  </a:lnTo>
                  <a:lnTo>
                    <a:pt x="70" y="11"/>
                  </a:lnTo>
                  <a:lnTo>
                    <a:pt x="65" y="6"/>
                  </a:lnTo>
                  <a:lnTo>
                    <a:pt x="57" y="3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2" y="11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6"/>
                  </a:lnTo>
                  <a:lnTo>
                    <a:pt x="7" y="63"/>
                  </a:lnTo>
                  <a:lnTo>
                    <a:pt x="12" y="70"/>
                  </a:lnTo>
                  <a:lnTo>
                    <a:pt x="18" y="74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50" y="81"/>
                  </a:lnTo>
                  <a:lnTo>
                    <a:pt x="57" y="79"/>
                  </a:lnTo>
                  <a:lnTo>
                    <a:pt x="65" y="74"/>
                  </a:lnTo>
                  <a:lnTo>
                    <a:pt x="70" y="70"/>
                  </a:lnTo>
                  <a:lnTo>
                    <a:pt x="75" y="63"/>
                  </a:lnTo>
                  <a:lnTo>
                    <a:pt x="79" y="56"/>
                  </a:lnTo>
                  <a:lnTo>
                    <a:pt x="82" y="48"/>
                  </a:lnTo>
                  <a:lnTo>
                    <a:pt x="83" y="40"/>
                  </a:lnTo>
                  <a:close/>
                </a:path>
              </a:pathLst>
            </a:custGeom>
            <a:solidFill>
              <a:srgbClr val="F9FA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09"/>
            <p:cNvSpPr>
              <a:spLocks noChangeAspect="1"/>
            </p:cNvSpPr>
            <p:nvPr/>
          </p:nvSpPr>
          <p:spPr bwMode="auto">
            <a:xfrm>
              <a:off x="3849" y="1214"/>
              <a:ext cx="5" cy="4"/>
            </a:xfrm>
            <a:custGeom>
              <a:avLst/>
              <a:gdLst>
                <a:gd name="T0" fmla="*/ 0 w 41"/>
                <a:gd name="T1" fmla="*/ 0 h 41"/>
                <a:gd name="T2" fmla="*/ 0 w 41"/>
                <a:gd name="T3" fmla="*/ 0 h 41"/>
                <a:gd name="T4" fmla="*/ 0 w 41"/>
                <a:gd name="T5" fmla="*/ 0 h 41"/>
                <a:gd name="T6" fmla="*/ 0 w 41"/>
                <a:gd name="T7" fmla="*/ 0 h 41"/>
                <a:gd name="T8" fmla="*/ 0 w 41"/>
                <a:gd name="T9" fmla="*/ 0 h 41"/>
                <a:gd name="T10" fmla="*/ 0 w 41"/>
                <a:gd name="T11" fmla="*/ 0 h 41"/>
                <a:gd name="T12" fmla="*/ 0 w 41"/>
                <a:gd name="T13" fmla="*/ 0 h 41"/>
                <a:gd name="T14" fmla="*/ 0 w 41"/>
                <a:gd name="T15" fmla="*/ 0 h 41"/>
                <a:gd name="T16" fmla="*/ 0 w 41"/>
                <a:gd name="T17" fmla="*/ 0 h 41"/>
                <a:gd name="T18" fmla="*/ 0 w 41"/>
                <a:gd name="T19" fmla="*/ 0 h 41"/>
                <a:gd name="T20" fmla="*/ 0 w 41"/>
                <a:gd name="T21" fmla="*/ 0 h 41"/>
                <a:gd name="T22" fmla="*/ 0 w 41"/>
                <a:gd name="T23" fmla="*/ 0 h 41"/>
                <a:gd name="T24" fmla="*/ 0 w 41"/>
                <a:gd name="T25" fmla="*/ 0 h 41"/>
                <a:gd name="T26" fmla="*/ 0 w 41"/>
                <a:gd name="T27" fmla="*/ 0 h 41"/>
                <a:gd name="T28" fmla="*/ 0 w 41"/>
                <a:gd name="T29" fmla="*/ 0 h 41"/>
                <a:gd name="T30" fmla="*/ 0 w 41"/>
                <a:gd name="T31" fmla="*/ 0 h 41"/>
                <a:gd name="T32" fmla="*/ 0 w 41"/>
                <a:gd name="T33" fmla="*/ 0 h 41"/>
                <a:gd name="T34" fmla="*/ 0 w 41"/>
                <a:gd name="T35" fmla="*/ 0 h 41"/>
                <a:gd name="T36" fmla="*/ 0 w 41"/>
                <a:gd name="T37" fmla="*/ 0 h 41"/>
                <a:gd name="T38" fmla="*/ 0 w 41"/>
                <a:gd name="T39" fmla="*/ 0 h 41"/>
                <a:gd name="T40" fmla="*/ 0 w 41"/>
                <a:gd name="T41" fmla="*/ 0 h 41"/>
                <a:gd name="T42" fmla="*/ 0 w 41"/>
                <a:gd name="T43" fmla="*/ 0 h 41"/>
                <a:gd name="T44" fmla="*/ 0 w 41"/>
                <a:gd name="T45" fmla="*/ 0 h 41"/>
                <a:gd name="T46" fmla="*/ 0 w 41"/>
                <a:gd name="T47" fmla="*/ 0 h 41"/>
                <a:gd name="T48" fmla="*/ 0 w 41"/>
                <a:gd name="T49" fmla="*/ 0 h 41"/>
                <a:gd name="T50" fmla="*/ 0 w 41"/>
                <a:gd name="T51" fmla="*/ 0 h 41"/>
                <a:gd name="T52" fmla="*/ 0 w 41"/>
                <a:gd name="T53" fmla="*/ 0 h 41"/>
                <a:gd name="T54" fmla="*/ 0 w 41"/>
                <a:gd name="T55" fmla="*/ 0 h 41"/>
                <a:gd name="T56" fmla="*/ 0 w 41"/>
                <a:gd name="T57" fmla="*/ 0 h 41"/>
                <a:gd name="T58" fmla="*/ 0 w 41"/>
                <a:gd name="T59" fmla="*/ 0 h 41"/>
                <a:gd name="T60" fmla="*/ 0 w 41"/>
                <a:gd name="T61" fmla="*/ 0 h 41"/>
                <a:gd name="T62" fmla="*/ 0 w 41"/>
                <a:gd name="T63" fmla="*/ 0 h 41"/>
                <a:gd name="T64" fmla="*/ 0 w 41"/>
                <a:gd name="T65" fmla="*/ 0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41"/>
                <a:gd name="T101" fmla="*/ 41 w 41"/>
                <a:gd name="T102" fmla="*/ 41 h 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41">
                  <a:moveTo>
                    <a:pt x="41" y="20"/>
                  </a:moveTo>
                  <a:lnTo>
                    <a:pt x="41" y="16"/>
                  </a:lnTo>
                  <a:lnTo>
                    <a:pt x="40" y="13"/>
                  </a:lnTo>
                  <a:lnTo>
                    <a:pt x="38" y="9"/>
                  </a:lnTo>
                  <a:lnTo>
                    <a:pt x="36" y="6"/>
                  </a:lnTo>
                  <a:lnTo>
                    <a:pt x="32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6" y="35"/>
                  </a:lnTo>
                  <a:lnTo>
                    <a:pt x="9" y="37"/>
                  </a:lnTo>
                  <a:lnTo>
                    <a:pt x="13" y="40"/>
                  </a:lnTo>
                  <a:lnTo>
                    <a:pt x="17" y="41"/>
                  </a:lnTo>
                  <a:lnTo>
                    <a:pt x="21" y="41"/>
                  </a:lnTo>
                  <a:lnTo>
                    <a:pt x="25" y="41"/>
                  </a:lnTo>
                  <a:lnTo>
                    <a:pt x="29" y="40"/>
                  </a:lnTo>
                  <a:lnTo>
                    <a:pt x="32" y="37"/>
                  </a:lnTo>
                  <a:lnTo>
                    <a:pt x="36" y="35"/>
                  </a:lnTo>
                  <a:lnTo>
                    <a:pt x="38" y="32"/>
                  </a:lnTo>
                  <a:lnTo>
                    <a:pt x="40" y="28"/>
                  </a:lnTo>
                  <a:lnTo>
                    <a:pt x="41" y="25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10"/>
            <p:cNvSpPr>
              <a:spLocks noChangeAspect="1" noEditPoints="1"/>
            </p:cNvSpPr>
            <p:nvPr/>
          </p:nvSpPr>
          <p:spPr bwMode="auto">
            <a:xfrm>
              <a:off x="4277" y="1549"/>
              <a:ext cx="208" cy="247"/>
            </a:xfrm>
            <a:custGeom>
              <a:avLst/>
              <a:gdLst>
                <a:gd name="T0" fmla="*/ 0 w 1730"/>
                <a:gd name="T1" fmla="*/ 0 h 2066"/>
                <a:gd name="T2" fmla="*/ 0 w 1730"/>
                <a:gd name="T3" fmla="*/ 0 h 2066"/>
                <a:gd name="T4" fmla="*/ 0 w 1730"/>
                <a:gd name="T5" fmla="*/ 0 h 2066"/>
                <a:gd name="T6" fmla="*/ 0 w 1730"/>
                <a:gd name="T7" fmla="*/ 0 h 2066"/>
                <a:gd name="T8" fmla="*/ 0 w 1730"/>
                <a:gd name="T9" fmla="*/ 0 h 2066"/>
                <a:gd name="T10" fmla="*/ 0 w 1730"/>
                <a:gd name="T11" fmla="*/ 0 h 2066"/>
                <a:gd name="T12" fmla="*/ 0 w 1730"/>
                <a:gd name="T13" fmla="*/ 0 h 2066"/>
                <a:gd name="T14" fmla="*/ 0 w 1730"/>
                <a:gd name="T15" fmla="*/ 0 h 2066"/>
                <a:gd name="T16" fmla="*/ 0 w 1730"/>
                <a:gd name="T17" fmla="*/ 0 h 2066"/>
                <a:gd name="T18" fmla="*/ 0 w 1730"/>
                <a:gd name="T19" fmla="*/ 0 h 2066"/>
                <a:gd name="T20" fmla="*/ 0 w 1730"/>
                <a:gd name="T21" fmla="*/ 0 h 2066"/>
                <a:gd name="T22" fmla="*/ 0 w 1730"/>
                <a:gd name="T23" fmla="*/ 0 h 2066"/>
                <a:gd name="T24" fmla="*/ 0 w 1730"/>
                <a:gd name="T25" fmla="*/ 0 h 20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0"/>
                <a:gd name="T40" fmla="*/ 0 h 2066"/>
                <a:gd name="T41" fmla="*/ 1730 w 1730"/>
                <a:gd name="T42" fmla="*/ 2066 h 20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0" h="2066">
                  <a:moveTo>
                    <a:pt x="0" y="2066"/>
                  </a:moveTo>
                  <a:lnTo>
                    <a:pt x="697" y="0"/>
                  </a:lnTo>
                  <a:lnTo>
                    <a:pt x="1035" y="0"/>
                  </a:lnTo>
                  <a:lnTo>
                    <a:pt x="1730" y="2066"/>
                  </a:lnTo>
                  <a:lnTo>
                    <a:pt x="1441" y="2066"/>
                  </a:lnTo>
                  <a:lnTo>
                    <a:pt x="1253" y="1489"/>
                  </a:lnTo>
                  <a:lnTo>
                    <a:pt x="464" y="1489"/>
                  </a:lnTo>
                  <a:lnTo>
                    <a:pt x="277" y="2066"/>
                  </a:lnTo>
                  <a:lnTo>
                    <a:pt x="0" y="2066"/>
                  </a:lnTo>
                  <a:close/>
                  <a:moveTo>
                    <a:pt x="1177" y="1254"/>
                  </a:moveTo>
                  <a:lnTo>
                    <a:pt x="858" y="280"/>
                  </a:lnTo>
                  <a:lnTo>
                    <a:pt x="540" y="1254"/>
                  </a:lnTo>
                  <a:lnTo>
                    <a:pt x="1177" y="1254"/>
                  </a:lnTo>
                  <a:close/>
                </a:path>
              </a:pathLst>
            </a:custGeom>
            <a:solidFill>
              <a:srgbClr val="8382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Line 111"/>
            <p:cNvSpPr>
              <a:spLocks noChangeAspect="1" noChangeShapeType="1"/>
            </p:cNvSpPr>
            <p:nvPr/>
          </p:nvSpPr>
          <p:spPr bwMode="auto">
            <a:xfrm>
              <a:off x="3469" y="989"/>
              <a:ext cx="348" cy="218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2" name="Text Box 112"/>
            <p:cNvSpPr txBox="1">
              <a:spLocks noChangeAspect="1" noChangeArrowheads="1"/>
            </p:cNvSpPr>
            <p:nvPr/>
          </p:nvSpPr>
          <p:spPr bwMode="auto">
            <a:xfrm>
              <a:off x="3225" y="1088"/>
              <a:ext cx="62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rgbClr val="009900"/>
                  </a:solidFill>
                </a:rPr>
                <a:t>W, Z</a:t>
              </a:r>
              <a:endParaRPr lang="de-DE" b="1" baseline="30000">
                <a:solidFill>
                  <a:srgbClr val="009900"/>
                </a:solidFill>
              </a:endParaRPr>
            </a:p>
          </p:txBody>
        </p:sp>
        <p:sp>
          <p:nvSpPr>
            <p:cNvPr id="4203" name="Text Box 113"/>
            <p:cNvSpPr txBox="1">
              <a:spLocks noChangeAspect="1" noChangeArrowheads="1"/>
            </p:cNvSpPr>
            <p:nvPr/>
          </p:nvSpPr>
          <p:spPr bwMode="auto">
            <a:xfrm>
              <a:off x="2920" y="708"/>
              <a:ext cx="218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000" b="1">
                  <a:solidFill>
                    <a:srgbClr val="FF0000"/>
                  </a:solidFill>
                  <a:latin typeface="Symbol" pitchFamily="18" charset="2"/>
                </a:rPr>
                <a:t>n</a:t>
              </a:r>
            </a:p>
          </p:txBody>
        </p:sp>
        <p:sp>
          <p:nvSpPr>
            <p:cNvPr id="4204" name="Rectangle 114"/>
            <p:cNvSpPr>
              <a:spLocks noChangeAspect="1" noChangeArrowheads="1"/>
            </p:cNvSpPr>
            <p:nvPr/>
          </p:nvSpPr>
          <p:spPr bwMode="auto">
            <a:xfrm>
              <a:off x="3888" y="429"/>
              <a:ext cx="236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rgbClr val="FF0000"/>
                  </a:solidFill>
                  <a:latin typeface="Times New Roman" pitchFamily="18" charset="0"/>
                </a:rPr>
                <a:t>l</a:t>
              </a:r>
              <a:endParaRPr lang="de-DE" sz="2400" b="1" baseline="300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1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Nucleon Resonances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6281630" cy="413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2357422" y="614364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JLAB </a:t>
            </a:r>
            <a:r>
              <a:rPr lang="de-DE" dirty="0" err="1" smtClean="0"/>
              <a:t>Resonance</a:t>
            </a:r>
            <a:r>
              <a:rPr lang="de-DE" dirty="0" smtClean="0"/>
              <a:t> Project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277" y="1428736"/>
            <a:ext cx="5085731" cy="424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978650" y="2590800"/>
            <a:ext cx="113364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  <a:sym typeface="Wingdings" pitchFamily="2" charset="2"/>
              </a:rPr>
              <a:t>  </a:t>
            </a:r>
            <a:r>
              <a:rPr lang="en-US" dirty="0">
                <a:solidFill>
                  <a:srgbClr val="FF3300"/>
                </a:solidFill>
                <a:sym typeface="Symbol" pitchFamily="18" charset="2"/>
              </a:rPr>
              <a:t> </a:t>
            </a:r>
            <a:r>
              <a:rPr lang="en-US" baseline="30000" dirty="0">
                <a:solidFill>
                  <a:srgbClr val="FF3300"/>
                </a:solidFill>
                <a:sym typeface="Symbol" pitchFamily="18" charset="2"/>
              </a:rPr>
              <a:t>o  </a:t>
            </a:r>
          </a:p>
          <a:p>
            <a:r>
              <a:rPr lang="en-US" dirty="0">
                <a:solidFill>
                  <a:srgbClr val="FF3300"/>
                </a:solidFill>
                <a:sym typeface="Wingdings" pitchFamily="2" charset="2"/>
              </a:rPr>
              <a:t>   </a:t>
            </a:r>
            <a:r>
              <a:rPr lang="en-US" dirty="0">
                <a:solidFill>
                  <a:srgbClr val="FF3300"/>
                </a:solidFill>
                <a:sym typeface="Symbol" pitchFamily="18" charset="2"/>
              </a:rPr>
              <a:t> </a:t>
            </a:r>
            <a:r>
              <a:rPr lang="en-US" baseline="30000" dirty="0">
                <a:solidFill>
                  <a:srgbClr val="FF3300"/>
                </a:solidFill>
                <a:sym typeface="Symbol" pitchFamily="18" charset="2"/>
              </a:rPr>
              <a:t>+</a:t>
            </a:r>
          </a:p>
          <a:p>
            <a:endParaRPr lang="en-US" baseline="30000" dirty="0">
              <a:solidFill>
                <a:srgbClr val="FF3300"/>
              </a:solidFill>
              <a:sym typeface="Symbol" pitchFamily="18" charset="2"/>
            </a:endParaRPr>
          </a:p>
          <a:p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  </a:t>
            </a:r>
            <a:r>
              <a:rPr lang="en-US" dirty="0">
                <a:solidFill>
                  <a:srgbClr val="00B0F0"/>
                </a:solidFill>
                <a:sym typeface="Symbol" pitchFamily="18" charset="2"/>
              </a:rPr>
              <a:t> </a:t>
            </a:r>
            <a:r>
              <a:rPr lang="en-US" baseline="30000" dirty="0">
                <a:solidFill>
                  <a:srgbClr val="00B0F0"/>
                </a:solidFill>
                <a:sym typeface="Symbol" pitchFamily="18" charset="2"/>
              </a:rPr>
              <a:t>+</a:t>
            </a:r>
            <a:r>
              <a:rPr lang="en-US" dirty="0">
                <a:solidFill>
                  <a:srgbClr val="00B0F0"/>
                </a:solidFill>
                <a:sym typeface="Symbol" pitchFamily="18" charset="2"/>
              </a:rPr>
              <a:t>  </a:t>
            </a:r>
            <a:r>
              <a:rPr lang="en-US" baseline="30000" dirty="0">
                <a:solidFill>
                  <a:srgbClr val="00B0F0"/>
                </a:solidFill>
                <a:sym typeface="Symbol" pitchFamily="18" charset="2"/>
              </a:rPr>
              <a:t>-</a:t>
            </a:r>
          </a:p>
          <a:p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</a:t>
            </a:r>
            <a:r>
              <a:rPr lang="en-US" dirty="0">
                <a:solidFill>
                  <a:srgbClr val="00B0F0"/>
                </a:solidFill>
                <a:sym typeface="Symbol" pitchFamily="18" charset="2"/>
              </a:rPr>
              <a:t>   </a:t>
            </a:r>
            <a:r>
              <a:rPr lang="en-US" baseline="30000" dirty="0">
                <a:solidFill>
                  <a:srgbClr val="00B0F0"/>
                </a:solidFill>
                <a:sym typeface="Symbol" pitchFamily="18" charset="2"/>
              </a:rPr>
              <a:t>+</a:t>
            </a:r>
            <a:r>
              <a:rPr lang="en-US" dirty="0">
                <a:solidFill>
                  <a:srgbClr val="00B0F0"/>
                </a:solidFill>
                <a:sym typeface="Symbol" pitchFamily="18" charset="2"/>
              </a:rPr>
              <a:t>  </a:t>
            </a:r>
            <a:r>
              <a:rPr lang="en-US" baseline="30000" dirty="0">
                <a:solidFill>
                  <a:srgbClr val="00B0F0"/>
                </a:solidFill>
                <a:sym typeface="Symbol" pitchFamily="18" charset="2"/>
              </a:rPr>
              <a:t>o</a:t>
            </a:r>
          </a:p>
          <a:p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  </a:t>
            </a:r>
            <a:r>
              <a:rPr lang="en-US" dirty="0">
                <a:solidFill>
                  <a:srgbClr val="00B0F0"/>
                </a:solidFill>
                <a:sym typeface="Symbol" pitchFamily="18" charset="2"/>
              </a:rPr>
              <a:t> </a:t>
            </a:r>
            <a:r>
              <a:rPr lang="en-US" baseline="30000" dirty="0">
                <a:solidFill>
                  <a:srgbClr val="00B0F0"/>
                </a:solidFill>
                <a:sym typeface="Symbol" pitchFamily="18" charset="2"/>
              </a:rPr>
              <a:t>o</a:t>
            </a:r>
            <a:r>
              <a:rPr lang="en-US" dirty="0">
                <a:solidFill>
                  <a:srgbClr val="00B0F0"/>
                </a:solidFill>
                <a:sym typeface="Symbol" pitchFamily="18" charset="2"/>
              </a:rPr>
              <a:t>  </a:t>
            </a:r>
            <a:r>
              <a:rPr lang="en-US" baseline="30000" dirty="0">
                <a:solidFill>
                  <a:srgbClr val="00B0F0"/>
                </a:solidFill>
                <a:sym typeface="Symbol" pitchFamily="18" charset="2"/>
              </a:rPr>
              <a:t>o</a:t>
            </a:r>
            <a:endParaRPr lang="en-US" dirty="0">
              <a:solidFill>
                <a:srgbClr val="00B0F0"/>
              </a:solidFill>
              <a:sym typeface="Symbol" pitchFamily="18" charset="2"/>
            </a:endParaRPr>
          </a:p>
          <a:p>
            <a:endParaRPr lang="en-US" baseline="30000" dirty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dirty="0">
                <a:solidFill>
                  <a:srgbClr val="FF3399"/>
                </a:solidFill>
                <a:sym typeface="Wingdings" pitchFamily="2" charset="2"/>
              </a:rPr>
              <a:t>  </a:t>
            </a:r>
            <a:r>
              <a:rPr lang="en-US" dirty="0">
                <a:solidFill>
                  <a:srgbClr val="FF3399"/>
                </a:solidFill>
                <a:sym typeface="Symbol" pitchFamily="18" charset="2"/>
              </a:rPr>
              <a:t>	</a:t>
            </a:r>
            <a:endParaRPr lang="en-US" baseline="30000" dirty="0">
              <a:solidFill>
                <a:srgbClr val="FF3300"/>
              </a:solidFill>
              <a:sym typeface="Symbol" pitchFamily="18" charset="2"/>
            </a:endParaRPr>
          </a:p>
          <a:p>
            <a:r>
              <a:rPr lang="en-US" dirty="0">
                <a:solidFill>
                  <a:srgbClr val="00FF00"/>
                </a:solidFill>
                <a:sym typeface="Monotype Sorts" pitchFamily="2" charset="2"/>
              </a:rPr>
              <a:t> </a:t>
            </a:r>
            <a:r>
              <a:rPr lang="en-US" dirty="0">
                <a:solidFill>
                  <a:srgbClr val="00FF00"/>
                </a:solidFill>
                <a:sym typeface="Symbol" pitchFamily="18" charset="2"/>
              </a:rPr>
              <a:t>  </a:t>
            </a:r>
          </a:p>
          <a:p>
            <a:r>
              <a:rPr lang="en-US" dirty="0">
                <a:solidFill>
                  <a:srgbClr val="00FF00"/>
                </a:solidFill>
                <a:sym typeface="Symbol" pitchFamily="18" charset="2"/>
              </a:rPr>
              <a:t>	</a:t>
            </a:r>
            <a:endParaRPr lang="en-US" baseline="30000" dirty="0">
              <a:solidFill>
                <a:schemeClr val="accent2"/>
              </a:solidFill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</a:t>
            </a:r>
            <a:r>
              <a:rPr lang="en-US" baseline="30000" dirty="0">
                <a:sym typeface="Wingdings" pitchFamily="2" charset="2"/>
              </a:rPr>
              <a:t>   </a:t>
            </a:r>
            <a:r>
              <a:rPr lang="en-US" dirty="0">
                <a:sym typeface="Symbol" pitchFamily="18" charset="2"/>
              </a:rPr>
              <a:t>K</a:t>
            </a:r>
            <a:r>
              <a:rPr lang="en-US" baseline="30000" dirty="0">
                <a:sym typeface="Symbol" pitchFamily="18" charset="2"/>
              </a:rPr>
              <a:t>+ </a:t>
            </a:r>
            <a:r>
              <a:rPr lang="en-US" dirty="0">
                <a:sym typeface="Symbol" pitchFamily="18" charset="2"/>
              </a:rPr>
              <a:t></a:t>
            </a:r>
          </a:p>
          <a:p>
            <a:r>
              <a:rPr lang="en-US" dirty="0">
                <a:sym typeface="Webdings" pitchFamily="18" charset="2"/>
              </a:rPr>
              <a:t>  </a:t>
            </a:r>
            <a:r>
              <a:rPr lang="en-US" dirty="0">
                <a:sym typeface="Symbol" pitchFamily="18" charset="2"/>
              </a:rPr>
              <a:t>K</a:t>
            </a:r>
            <a:r>
              <a:rPr lang="en-US" baseline="30000" dirty="0">
                <a:sym typeface="Symbol" pitchFamily="18" charset="2"/>
              </a:rPr>
              <a:t>+</a:t>
            </a:r>
            <a:r>
              <a:rPr lang="en-US" dirty="0">
                <a:sym typeface="Webdings" pitchFamily="18" charset="2"/>
              </a:rPr>
              <a:t> </a:t>
            </a:r>
            <a:r>
              <a:rPr lang="en-US" dirty="0">
                <a:sym typeface="Symbol" pitchFamily="18" charset="2"/>
              </a:rPr>
              <a:t></a:t>
            </a:r>
            <a:r>
              <a:rPr lang="en-US" baseline="30000" dirty="0">
                <a:sym typeface="Symbol" pitchFamily="18" charset="2"/>
              </a:rPr>
              <a:t>o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Wingdings" pitchFamily="2" charset="2"/>
              </a:rPr>
              <a:t></a:t>
            </a:r>
            <a:r>
              <a:rPr lang="en-US" dirty="0">
                <a:sym typeface="Webdings" pitchFamily="18" charset="2"/>
              </a:rPr>
              <a:t>  </a:t>
            </a:r>
            <a:r>
              <a:rPr lang="en-US" dirty="0" err="1">
                <a:sym typeface="Symbol" pitchFamily="18" charset="2"/>
              </a:rPr>
              <a:t>K</a:t>
            </a:r>
            <a:r>
              <a:rPr lang="en-US" baseline="30000" dirty="0" err="1">
                <a:sym typeface="Symbol" pitchFamily="18" charset="2"/>
              </a:rPr>
              <a:t>o</a:t>
            </a:r>
            <a:r>
              <a:rPr lang="en-US" dirty="0">
                <a:sym typeface="Webdings" pitchFamily="18" charset="2"/>
              </a:rPr>
              <a:t> </a:t>
            </a:r>
            <a:r>
              <a:rPr lang="en-US" dirty="0">
                <a:sym typeface="Symbol" pitchFamily="18" charset="2"/>
              </a:rPr>
              <a:t>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</a:t>
            </a:r>
            <a:r>
              <a:rPr lang="en-US" dirty="0">
                <a:sym typeface="Symbol" pitchFamily="18" charset="2"/>
              </a:rPr>
              <a:t>  </a:t>
            </a:r>
            <a:endParaRPr lang="en-US" dirty="0">
              <a:sym typeface="Wingdings" pitchFamily="2" charset="2"/>
            </a:endParaRPr>
          </a:p>
          <a:p>
            <a:endParaRPr lang="en-US" sz="1600" dirty="0">
              <a:sym typeface="Symbol" pitchFamily="18" charset="2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142852"/>
            <a:ext cx="83663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Meson </a:t>
            </a:r>
            <a:r>
              <a:rPr lang="en-US" sz="3600" dirty="0" err="1">
                <a:solidFill>
                  <a:schemeClr val="tx2"/>
                </a:solidFill>
              </a:rPr>
              <a:t>Photoproduction</a:t>
            </a:r>
            <a:r>
              <a:rPr lang="en-US" sz="3600" dirty="0">
                <a:solidFill>
                  <a:schemeClr val="tx2"/>
                </a:solidFill>
              </a:rPr>
              <a:t> from the Proton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373563" y="1066800"/>
            <a:ext cx="168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ym typeface="Wingdings" pitchFamily="2" charset="2"/>
              </a:rPr>
              <a:t>  </a:t>
            </a:r>
            <a:r>
              <a:rPr lang="en-US" sz="2000" dirty="0">
                <a:sym typeface="Symbol" pitchFamily="18" charset="2"/>
              </a:rPr>
              <a:t>  + p  total</a:t>
            </a: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 flipV="1">
            <a:off x="1643042" y="1571612"/>
            <a:ext cx="381000" cy="2286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928794" y="1142984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C00"/>
                </a:solidFill>
              </a:rPr>
              <a:t>sum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6515100" y="1295400"/>
            <a:ext cx="2460625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SAPHIR   (Bonn)</a:t>
            </a:r>
          </a:p>
          <a:p>
            <a:r>
              <a:rPr lang="en-US" sz="1600"/>
              <a:t>CBELSA  (Bonn)</a:t>
            </a:r>
          </a:p>
          <a:p>
            <a:r>
              <a:rPr lang="en-US" sz="1600"/>
              <a:t>DAPHNE, TAPS (Mainz)</a:t>
            </a:r>
          </a:p>
          <a:p>
            <a:r>
              <a:rPr lang="en-US" sz="1600"/>
              <a:t>GRAAL  (Grenoble)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6181725" y="893763"/>
            <a:ext cx="1819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1">
                <a:latin typeface="Tahoma" pitchFamily="34" charset="0"/>
              </a:rPr>
              <a:t>partly preliminary!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857752" y="5643578"/>
            <a:ext cx="919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/>
              <a:t>E</a:t>
            </a:r>
            <a:r>
              <a:rPr lang="en-US" sz="1600" baseline="-25000" dirty="0" err="1">
                <a:latin typeface="Symbol" pitchFamily="18" charset="2"/>
              </a:rPr>
              <a:t>g</a:t>
            </a:r>
            <a:r>
              <a:rPr lang="en-US" sz="1600" dirty="0"/>
              <a:t>(</a:t>
            </a:r>
            <a:r>
              <a:rPr lang="en-US" sz="1600" dirty="0" err="1"/>
              <a:t>GeV</a:t>
            </a:r>
            <a:r>
              <a:rPr lang="en-US" sz="1600" dirty="0"/>
              <a:t>)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42910" y="5643578"/>
            <a:ext cx="1055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/>
              <a:t>S. </a:t>
            </a:r>
            <a:r>
              <a:rPr lang="en-US" sz="1000" dirty="0" err="1"/>
              <a:t>Schadmand</a:t>
            </a:r>
            <a:endParaRPr lang="en-US" sz="1000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NUFACT09</a:t>
            </a:r>
            <a:endParaRPr kumimoji="0" lang="en-US"/>
          </a:p>
        </p:txBody>
      </p:sp>
      <p:sp>
        <p:nvSpPr>
          <p:cNvPr id="14" name="Textfeld 13"/>
          <p:cNvSpPr txBox="1"/>
          <p:nvPr/>
        </p:nvSpPr>
        <p:spPr>
          <a:xfrm>
            <a:off x="714348" y="600076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neutrino-community</a:t>
            </a:r>
            <a:r>
              <a:rPr lang="de-DE" dirty="0" smtClean="0"/>
              <a:t> </a:t>
            </a:r>
            <a:r>
              <a:rPr lang="de-DE" dirty="0" err="1" smtClean="0"/>
              <a:t>convention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everything</a:t>
            </a:r>
            <a:r>
              <a:rPr lang="de-DE" dirty="0" smtClean="0"/>
              <a:t> beyond1</a:t>
            </a:r>
            <a:r>
              <a:rPr lang="de-DE" dirty="0" smtClean="0">
                <a:latin typeface="cmmi10"/>
              </a:rPr>
              <a:t>¼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DIS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Higher Resonances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1"/>
            <a:ext cx="5715040" cy="391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357290" y="6000768"/>
            <a:ext cx="499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Relatively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resonances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Transition to DIS</a:t>
            </a:r>
            <a:br>
              <a:rPr lang="en-US" dirty="0" smtClean="0"/>
            </a:br>
            <a:r>
              <a:rPr lang="en-US" dirty="0" smtClean="0"/>
              <a:t>Bloom-Gilman duality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85728"/>
            <a:ext cx="3143272" cy="22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496"/>
            <a:ext cx="31146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857496"/>
            <a:ext cx="3320094" cy="210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5143512"/>
            <a:ext cx="5324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85720" y="2000240"/>
            <a:ext cx="5354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Problem: Resonance and BG </a:t>
            </a:r>
            <a:r>
              <a:rPr lang="en-US" sz="2400" dirty="0" err="1" smtClean="0"/>
              <a:t>contribs</a:t>
            </a:r>
            <a:endParaRPr lang="en-US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857224" y="6357958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Lalakulich</a:t>
            </a:r>
            <a:r>
              <a:rPr lang="de-DE" dirty="0" smtClean="0"/>
              <a:t> et al.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561516" y="3214686"/>
            <a:ext cx="1582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Larger</a:t>
            </a:r>
            <a:br>
              <a:rPr lang="de-DE" dirty="0" smtClean="0"/>
            </a:br>
            <a:r>
              <a:rPr lang="de-DE" dirty="0" smtClean="0"/>
              <a:t>BG in </a:t>
            </a:r>
            <a:r>
              <a:rPr lang="de-DE" dirty="0" err="1" smtClean="0"/>
              <a:t>nuclear</a:t>
            </a:r>
            <a:endParaRPr lang="de-DE" dirty="0" smtClean="0"/>
          </a:p>
          <a:p>
            <a:r>
              <a:rPr lang="de-DE" dirty="0" smtClean="0"/>
              <a:t>Targets??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326092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20040" y="228600"/>
            <a:ext cx="8503920" cy="1143000"/>
          </a:xfrm>
        </p:spPr>
        <p:txBody>
          <a:bodyPr/>
          <a:lstStyle/>
          <a:p>
            <a:r>
              <a:rPr lang="de-DE" smtClean="0"/>
              <a:t>Pion </a:t>
            </a:r>
            <a:r>
              <a:rPr lang="de-DE" err="1" smtClean="0"/>
              <a:t>Production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85786" y="550070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‚Data‘ </a:t>
            </a:r>
            <a:r>
              <a:rPr lang="de-DE" err="1" smtClean="0"/>
              <a:t>before</a:t>
            </a:r>
            <a:r>
              <a:rPr lang="de-DE" smtClean="0"/>
              <a:t> FSI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714876" y="1785926"/>
            <a:ext cx="41056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1:</a:t>
            </a:r>
            <a:r>
              <a:rPr lang="de-DE" dirty="0" smtClean="0">
                <a:latin typeface="Symbol"/>
                <a:sym typeface="Symbol"/>
              </a:rPr>
              <a:t></a:t>
            </a:r>
            <a:r>
              <a:rPr lang="de-DE" baseline="-25000" dirty="0" smtClean="0">
                <a:latin typeface="Arial"/>
                <a:sym typeface="Symbol"/>
              </a:rPr>
              <a:t>1</a:t>
            </a:r>
            <a:r>
              <a:rPr lang="de-DE" baseline="-25000" dirty="0" smtClean="0">
                <a:latin typeface="Symbol"/>
                <a:sym typeface="Symbol"/>
              </a:rPr>
              <a:t></a:t>
            </a:r>
            <a:r>
              <a:rPr lang="de-DE" dirty="0" smtClean="0"/>
              <a:t>/</a:t>
            </a:r>
            <a:r>
              <a:rPr lang="de-DE" dirty="0" smtClean="0">
                <a:latin typeface="Symbol"/>
                <a:sym typeface="Symbol"/>
              </a:rPr>
              <a:t></a:t>
            </a:r>
            <a:r>
              <a:rPr lang="de-DE" baseline="-25000" dirty="0" smtClean="0">
                <a:latin typeface="Arial"/>
                <a:sym typeface="Symbol"/>
              </a:rPr>
              <a:t>0</a:t>
            </a:r>
            <a:r>
              <a:rPr lang="de-DE" baseline="-25000" dirty="0" smtClean="0">
                <a:latin typeface="Symbol"/>
                <a:sym typeface="Symbol"/>
              </a:rPr>
              <a:t></a:t>
            </a:r>
            <a:r>
              <a:rPr lang="de-DE" dirty="0" smtClean="0"/>
              <a:t> after FSI</a:t>
            </a:r>
          </a:p>
          <a:p>
            <a:r>
              <a:rPr lang="de-DE" dirty="0" smtClean="0"/>
              <a:t>2: </a:t>
            </a:r>
            <a:r>
              <a:rPr lang="de-DE" dirty="0" smtClean="0">
                <a:latin typeface="Symbol"/>
                <a:sym typeface="Symbol"/>
              </a:rPr>
              <a:t></a:t>
            </a:r>
            <a:r>
              <a:rPr lang="de-DE" baseline="-25000" dirty="0" smtClean="0">
                <a:latin typeface="Arial"/>
                <a:sym typeface="Symbol"/>
              </a:rPr>
              <a:t>1</a:t>
            </a:r>
            <a:r>
              <a:rPr lang="de-DE" baseline="-25000" dirty="0" smtClean="0">
                <a:latin typeface="Symbol"/>
                <a:sym typeface="Symbol"/>
              </a:rPr>
              <a:t></a:t>
            </a:r>
            <a:r>
              <a:rPr lang="de-DE" dirty="0" smtClean="0"/>
              <a:t>/</a:t>
            </a:r>
            <a:r>
              <a:rPr lang="de-DE" dirty="0" smtClean="0">
                <a:latin typeface="Symbol"/>
                <a:sym typeface="Symbol"/>
              </a:rPr>
              <a:t></a:t>
            </a:r>
            <a:r>
              <a:rPr lang="de-DE" baseline="-25000" dirty="0" smtClean="0">
                <a:latin typeface="Arial"/>
                <a:sym typeface="Symbol"/>
              </a:rPr>
              <a:t>0</a:t>
            </a:r>
            <a:r>
              <a:rPr lang="de-DE" baseline="-25000" dirty="0" smtClean="0">
                <a:latin typeface="Symbol"/>
                <a:sym typeface="Symbol"/>
              </a:rPr>
              <a:t></a:t>
            </a:r>
            <a:r>
              <a:rPr lang="de-DE" baseline="-25000" dirty="0" smtClean="0">
                <a:latin typeface="Arial"/>
                <a:sym typeface="Symbol"/>
              </a:rPr>
              <a:t> p</a:t>
            </a:r>
            <a:r>
              <a:rPr lang="de-DE" dirty="0" smtClean="0"/>
              <a:t> after FSI</a:t>
            </a:r>
          </a:p>
          <a:p>
            <a:r>
              <a:rPr lang="de-DE" dirty="0" smtClean="0"/>
              <a:t>3: </a:t>
            </a:r>
            <a:r>
              <a:rPr lang="de-DE" dirty="0" smtClean="0">
                <a:latin typeface="Symbol"/>
                <a:sym typeface="Symbol"/>
              </a:rPr>
              <a:t></a:t>
            </a:r>
            <a:r>
              <a:rPr lang="de-DE" baseline="-25000" dirty="0" smtClean="0">
                <a:latin typeface="Arial"/>
                <a:sym typeface="Symbol"/>
              </a:rPr>
              <a:t>1</a:t>
            </a:r>
            <a:r>
              <a:rPr lang="de-DE" baseline="-25000" dirty="0" smtClean="0">
                <a:latin typeface="Symbol"/>
                <a:sym typeface="Symbol"/>
              </a:rPr>
              <a:t></a:t>
            </a:r>
            <a:r>
              <a:rPr lang="de-DE" dirty="0" smtClean="0"/>
              <a:t>/</a:t>
            </a:r>
            <a:r>
              <a:rPr lang="de-DE" dirty="0" smtClean="0">
                <a:latin typeface="Symbol"/>
                <a:sym typeface="Symbol"/>
              </a:rPr>
              <a:t></a:t>
            </a:r>
            <a:r>
              <a:rPr lang="de-DE" baseline="-25000" dirty="0" smtClean="0">
                <a:latin typeface="Arial"/>
                <a:sym typeface="Symbol"/>
              </a:rPr>
              <a:t>QE</a:t>
            </a:r>
            <a:r>
              <a:rPr lang="de-DE" dirty="0" smtClean="0"/>
              <a:t> after FSI</a:t>
            </a:r>
          </a:p>
          <a:p>
            <a:r>
              <a:rPr lang="de-DE" sz="2400" dirty="0" smtClean="0">
                <a:solidFill>
                  <a:schemeClr val="accent2"/>
                </a:solidFill>
              </a:rPr>
              <a:t>4: </a:t>
            </a:r>
            <a:r>
              <a:rPr lang="de-DE" sz="2400" dirty="0" smtClean="0">
                <a:solidFill>
                  <a:schemeClr val="accent2"/>
                </a:solidFill>
                <a:latin typeface="Symbol"/>
                <a:sym typeface="Symbol"/>
              </a:rPr>
              <a:t></a:t>
            </a:r>
            <a:r>
              <a:rPr lang="de-DE" sz="2400" baseline="-25000" dirty="0" smtClean="0">
                <a:solidFill>
                  <a:schemeClr val="accent2"/>
                </a:solidFill>
                <a:latin typeface="Arial"/>
                <a:sym typeface="Symbol"/>
              </a:rPr>
              <a:t>1</a:t>
            </a:r>
            <a:r>
              <a:rPr lang="de-DE" sz="2400" baseline="-25000" dirty="0" smtClean="0">
                <a:solidFill>
                  <a:schemeClr val="accent2"/>
                </a:solidFill>
                <a:latin typeface="Symbol"/>
                <a:sym typeface="Symbol"/>
              </a:rPr>
              <a:t></a:t>
            </a:r>
            <a:r>
              <a:rPr lang="de-DE" sz="2400" dirty="0" smtClean="0">
                <a:solidFill>
                  <a:schemeClr val="accent2"/>
                </a:solidFill>
              </a:rPr>
              <a:t>/</a:t>
            </a:r>
            <a:r>
              <a:rPr lang="de-DE" sz="2400" dirty="0" smtClean="0">
                <a:solidFill>
                  <a:schemeClr val="accent2"/>
                </a:solidFill>
                <a:latin typeface="Symbol"/>
                <a:sym typeface="Symbol"/>
              </a:rPr>
              <a:t></a:t>
            </a:r>
            <a:r>
              <a:rPr lang="de-DE" sz="2400" baseline="-25000" dirty="0" smtClean="0">
                <a:solidFill>
                  <a:schemeClr val="accent2"/>
                </a:solidFill>
                <a:latin typeface="Arial"/>
                <a:sym typeface="Symbol"/>
              </a:rPr>
              <a:t>QE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before</a:t>
            </a:r>
            <a:r>
              <a:rPr lang="de-DE" sz="2400" dirty="0" smtClean="0">
                <a:solidFill>
                  <a:schemeClr val="accent2"/>
                </a:solidFill>
              </a:rPr>
              <a:t> FSI (‚Data‘)</a:t>
            </a:r>
          </a:p>
          <a:p>
            <a:r>
              <a:rPr lang="de-DE" dirty="0" smtClean="0"/>
              <a:t>5: </a:t>
            </a:r>
            <a:r>
              <a:rPr lang="de-DE" dirty="0" smtClean="0">
                <a:latin typeface="Symbol"/>
                <a:sym typeface="Symbol"/>
              </a:rPr>
              <a:t></a:t>
            </a:r>
            <a:r>
              <a:rPr lang="de-DE" baseline="-25000" dirty="0" smtClean="0">
                <a:latin typeface="Arial"/>
                <a:sym typeface="Symbol"/>
              </a:rPr>
              <a:t>1</a:t>
            </a:r>
            <a:r>
              <a:rPr lang="de-DE" baseline="-25000" dirty="0" smtClean="0">
                <a:latin typeface="Symbol"/>
                <a:sym typeface="Symbol"/>
              </a:rPr>
              <a:t></a:t>
            </a:r>
            <a:r>
              <a:rPr lang="de-DE" dirty="0" smtClean="0"/>
              <a:t>/</a:t>
            </a:r>
            <a:r>
              <a:rPr lang="de-DE" dirty="0" smtClean="0">
                <a:latin typeface="Symbol"/>
                <a:sym typeface="Symbol"/>
              </a:rPr>
              <a:t></a:t>
            </a:r>
            <a:r>
              <a:rPr lang="de-DE" baseline="-25000" dirty="0" smtClean="0">
                <a:latin typeface="Arial"/>
                <a:sym typeface="Symbol"/>
              </a:rPr>
              <a:t>QE</a:t>
            </a:r>
            <a:r>
              <a:rPr lang="de-DE" dirty="0" smtClean="0"/>
              <a:t> in </a:t>
            </a:r>
            <a:r>
              <a:rPr lang="de-DE" dirty="0" err="1" smtClean="0"/>
              <a:t>vacuum</a:t>
            </a:r>
            <a:endParaRPr lang="de-DE" dirty="0" smtClean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type="body" sz="quarter" idx="13"/>
          </p:nvPr>
        </p:nvSpPr>
        <p:spPr>
          <a:xfrm>
            <a:off x="928688" y="714375"/>
            <a:ext cx="6786584" cy="1071551"/>
          </a:xfrm>
          <a:noFill/>
        </p:spPr>
        <p:txBody>
          <a:bodyPr>
            <a:normAutofit fontScale="25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sz="9600" dirty="0" err="1" smtClean="0"/>
              <a:t>single</a:t>
            </a:r>
            <a:r>
              <a:rPr lang="de-DE" sz="9600" dirty="0" smtClean="0"/>
              <a:t>-</a:t>
            </a:r>
            <a:r>
              <a:rPr lang="en-US" sz="9600" dirty="0" smtClean="0">
                <a:latin typeface="cmmi10" pitchFamily="34" charset="0"/>
              </a:rPr>
              <a:t>¼</a:t>
            </a:r>
            <a:r>
              <a:rPr lang="en-US" sz="9600" baseline="30000" dirty="0" smtClean="0"/>
              <a:t>+</a:t>
            </a:r>
            <a:r>
              <a:rPr lang="de-DE" sz="9600" dirty="0" smtClean="0"/>
              <a:t>-</a:t>
            </a:r>
            <a:r>
              <a:rPr lang="de-DE" sz="9600" dirty="0" err="1" smtClean="0"/>
              <a:t>like</a:t>
            </a:r>
            <a:r>
              <a:rPr lang="de-DE" sz="9600" dirty="0" smtClean="0"/>
              <a:t>/QE-</a:t>
            </a:r>
            <a:r>
              <a:rPr lang="de-DE" sz="9600" dirty="0" err="1" smtClean="0"/>
              <a:t>like</a:t>
            </a:r>
            <a:r>
              <a:rPr lang="de-DE" sz="9600" dirty="0" smtClean="0"/>
              <a:t> </a:t>
            </a:r>
            <a:r>
              <a:rPr lang="de-DE" sz="9600" dirty="0" err="1" smtClean="0"/>
              <a:t>ratio</a:t>
            </a:r>
            <a:r>
              <a:rPr lang="de-DE" sz="9600" dirty="0" smtClean="0"/>
              <a:t> in </a:t>
            </a:r>
            <a:r>
              <a:rPr lang="de-DE" sz="9600" dirty="0" err="1" smtClean="0"/>
              <a:t>mineral</a:t>
            </a:r>
            <a:r>
              <a:rPr lang="de-DE" sz="9600" dirty="0" smtClean="0"/>
              <a:t> </a:t>
            </a:r>
            <a:r>
              <a:rPr lang="de-DE" sz="9600" dirty="0" err="1" smtClean="0"/>
              <a:t>oil</a:t>
            </a:r>
            <a:r>
              <a:rPr lang="de-DE" sz="9600" dirty="0" smtClean="0"/>
              <a:t> </a:t>
            </a:r>
            <a:r>
              <a:rPr lang="de-DE" sz="9600" dirty="0" err="1" smtClean="0"/>
              <a:t>uncorrected</a:t>
            </a:r>
            <a:r>
              <a:rPr lang="de-DE" sz="9600" dirty="0" smtClean="0"/>
              <a:t> </a:t>
            </a:r>
            <a:r>
              <a:rPr lang="de-DE" sz="9600" dirty="0" err="1" smtClean="0"/>
              <a:t>for</a:t>
            </a:r>
            <a:r>
              <a:rPr lang="de-DE" sz="9600" dirty="0" smtClean="0"/>
              <a:t> </a:t>
            </a:r>
            <a:r>
              <a:rPr lang="de-DE" sz="7200" dirty="0" smtClean="0"/>
              <a:t>FSI             arXiv:0904.3159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632700" cy="669925"/>
          </a:xfrm>
          <a:noFill/>
        </p:spPr>
        <p:txBody>
          <a:bodyPr>
            <a:noAutofit/>
          </a:bodyPr>
          <a:lstStyle/>
          <a:p>
            <a:r>
              <a:rPr lang="de-DE" sz="3600" dirty="0" err="1" smtClean="0">
                <a:solidFill>
                  <a:schemeClr val="tx2"/>
                </a:solidFill>
              </a:rPr>
              <a:t>Application</a:t>
            </a:r>
            <a:r>
              <a:rPr lang="de-DE" sz="3600" dirty="0" smtClean="0">
                <a:solidFill>
                  <a:schemeClr val="tx2"/>
                </a:solidFill>
              </a:rPr>
              <a:t>: </a:t>
            </a:r>
            <a:r>
              <a:rPr lang="de-DE" sz="3600" dirty="0" err="1" smtClean="0">
                <a:solidFill>
                  <a:schemeClr val="tx2"/>
                </a:solidFill>
              </a:rPr>
              <a:t>MiniBooNE</a:t>
            </a:r>
            <a:r>
              <a:rPr lang="de-DE" sz="3600" dirty="0" smtClean="0">
                <a:solidFill>
                  <a:schemeClr val="tx2"/>
                </a:solidFill>
              </a:rPr>
              <a:t> CC </a:t>
            </a:r>
            <a:r>
              <a:rPr lang="de-DE" sz="3600" dirty="0" smtClean="0">
                <a:solidFill>
                  <a:schemeClr val="tx2"/>
                </a:solidFill>
                <a:latin typeface="Symbol"/>
                <a:sym typeface="Symbol"/>
              </a:rPr>
              <a:t></a:t>
            </a:r>
            <a:r>
              <a:rPr lang="de-DE" sz="3600" dirty="0" smtClean="0">
                <a:solidFill>
                  <a:schemeClr val="tx2"/>
                </a:solidFill>
              </a:rPr>
              <a:t>/QE  </a:t>
            </a:r>
          </a:p>
        </p:txBody>
      </p:sp>
      <p:grpSp>
        <p:nvGrpSpPr>
          <p:cNvPr id="3" name="Gruppieren 5"/>
          <p:cNvGrpSpPr/>
          <p:nvPr/>
        </p:nvGrpSpPr>
        <p:grpSpPr>
          <a:xfrm>
            <a:off x="1214415" y="1928802"/>
            <a:ext cx="4714907" cy="2714644"/>
            <a:chOff x="1214414" y="1928802"/>
            <a:chExt cx="5852043" cy="3980118"/>
          </a:xfrm>
        </p:grpSpPr>
        <p:pic>
          <p:nvPicPr>
            <p:cNvPr id="2" name="Picture 2" descr="C:\Dokumente und Einstellungen\Tina Leitner\Eigene Dateien\PhD\svn_work\publications\thesis\phd\plots\pionProd_MiniBooNE_K2K\Miniboone-K2K_pi+_QE_a_NEW_handmade.ep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1928802"/>
              <a:ext cx="5572164" cy="3980118"/>
            </a:xfrm>
            <a:prstGeom prst="rect">
              <a:avLst/>
            </a:prstGeom>
            <a:solidFill>
              <a:schemeClr val="tx2"/>
            </a:solidFill>
          </p:spPr>
        </p:pic>
        <p:sp>
          <p:nvSpPr>
            <p:cNvPr id="9" name="Gewitterblitz 8"/>
            <p:cNvSpPr/>
            <p:nvPr/>
          </p:nvSpPr>
          <p:spPr>
            <a:xfrm rot="20496559" flipH="1">
              <a:off x="6109600" y="2415360"/>
              <a:ext cx="956857" cy="844860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928662" y="4642009"/>
            <a:ext cx="554350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Possible reasons for discrepancy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ANL x-sections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Too large QE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Energy reconstruction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Consistency of event </a:t>
            </a:r>
            <a:r>
              <a:rPr lang="en-US" sz="2400" dirty="0" err="1" smtClean="0"/>
              <a:t>sim</a:t>
            </a:r>
            <a:r>
              <a:rPr lang="en-US" sz="2400" dirty="0" smtClean="0"/>
              <a:t> and GEANT</a:t>
            </a:r>
          </a:p>
          <a:p>
            <a:endParaRPr lang="en-US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miniboone_energy_rec_beforeFSI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4187562" cy="2928958"/>
          </a:xfrm>
          <a:solidFill>
            <a:schemeClr val="tx1"/>
          </a:solidFill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715008" cy="928670"/>
          </a:xfrm>
        </p:spPr>
        <p:txBody>
          <a:bodyPr>
            <a:normAutofit/>
          </a:bodyPr>
          <a:lstStyle/>
          <a:p>
            <a:r>
              <a:rPr lang="de-DE" sz="4000" err="1" smtClean="0">
                <a:solidFill>
                  <a:schemeClr val="tx2"/>
                </a:solidFill>
              </a:rPr>
              <a:t>Energy</a:t>
            </a:r>
            <a:r>
              <a:rPr lang="de-DE" sz="4000" smtClean="0">
                <a:solidFill>
                  <a:schemeClr val="tx2"/>
                </a:solidFill>
              </a:rPr>
              <a:t> </a:t>
            </a:r>
            <a:r>
              <a:rPr lang="de-DE" sz="4000" err="1" smtClean="0">
                <a:solidFill>
                  <a:schemeClr val="tx2"/>
                </a:solidFill>
              </a:rPr>
              <a:t>Reconstruction</a:t>
            </a:r>
            <a:endParaRPr lang="de-DE" sz="4000">
              <a:solidFill>
                <a:schemeClr val="tx2"/>
              </a:solidFill>
            </a:endParaRPr>
          </a:p>
        </p:txBody>
      </p:sp>
      <p:pic>
        <p:nvPicPr>
          <p:cNvPr id="6" name="Grafik 5" descr="miniboone_energy_re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3524" y="3143248"/>
            <a:ext cx="4234664" cy="296190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feld 6"/>
          <p:cNvSpPr txBox="1"/>
          <p:nvPr/>
        </p:nvSpPr>
        <p:spPr>
          <a:xfrm>
            <a:off x="928662" y="4572008"/>
            <a:ext cx="253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FWHM ~ 0.1 </a:t>
            </a:r>
            <a:r>
              <a:rPr lang="de-DE" dirty="0" err="1" smtClean="0"/>
              <a:t>GeV</a:t>
            </a:r>
            <a:endParaRPr lang="de-DE" dirty="0" smtClean="0"/>
          </a:p>
          <a:p>
            <a:r>
              <a:rPr lang="de-DE" dirty="0" smtClean="0"/>
              <a:t>~ 15% </a:t>
            </a:r>
            <a:r>
              <a:rPr lang="de-DE" dirty="0" err="1" smtClean="0"/>
              <a:t>tail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E_rec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nergyRecCC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143117"/>
            <a:ext cx="4429123" cy="3112847"/>
          </a:xfrm>
          <a:solidFill>
            <a:schemeClr val="tx1"/>
          </a:solidFill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0" y="0"/>
            <a:ext cx="5375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err="1" smtClean="0">
                <a:solidFill>
                  <a:schemeClr val="tx2"/>
                </a:solidFill>
              </a:rPr>
              <a:t>Energy</a:t>
            </a:r>
            <a:r>
              <a:rPr lang="de-DE" sz="4000" smtClean="0">
                <a:solidFill>
                  <a:schemeClr val="tx2"/>
                </a:solidFill>
              </a:rPr>
              <a:t> </a:t>
            </a:r>
            <a:r>
              <a:rPr lang="de-DE" sz="4000" err="1" smtClean="0">
                <a:solidFill>
                  <a:schemeClr val="tx2"/>
                </a:solidFill>
              </a:rPr>
              <a:t>Reconstruction</a:t>
            </a:r>
            <a:endParaRPr lang="de-DE" sz="4000">
              <a:solidFill>
                <a:schemeClr val="tx2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4429128" y="2143127"/>
            <a:ext cx="4418017" cy="3105153"/>
            <a:chOff x="2790" y="1350"/>
            <a:chExt cx="2783" cy="195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90" y="1350"/>
              <a:ext cx="2783" cy="19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790" y="1350"/>
              <a:ext cx="2780" cy="195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3199" y="2227"/>
              <a:ext cx="114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142" y="5"/>
                </a:cxn>
                <a:cxn ang="0">
                  <a:pos x="1142" y="0"/>
                </a:cxn>
                <a:cxn ang="0">
                  <a:pos x="1127" y="0"/>
                </a:cxn>
                <a:cxn ang="0">
                  <a:pos x="1127" y="5"/>
                </a:cxn>
                <a:cxn ang="0">
                  <a:pos x="1142" y="5"/>
                </a:cxn>
              </a:cxnLst>
              <a:rect l="0" t="0" r="r" b="b"/>
              <a:pathLst>
                <a:path w="1142" h="5">
                  <a:moveTo>
                    <a:pt x="0" y="0"/>
                  </a:moveTo>
                  <a:lnTo>
                    <a:pt x="0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0" y="0"/>
                  </a:lnTo>
                  <a:close/>
                  <a:moveTo>
                    <a:pt x="1142" y="5"/>
                  </a:moveTo>
                  <a:lnTo>
                    <a:pt x="1142" y="0"/>
                  </a:lnTo>
                  <a:lnTo>
                    <a:pt x="1127" y="0"/>
                  </a:lnTo>
                  <a:lnTo>
                    <a:pt x="1127" y="5"/>
                  </a:lnTo>
                  <a:lnTo>
                    <a:pt x="114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3128" y="2205"/>
              <a:ext cx="31" cy="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3" y="10"/>
                </a:cxn>
                <a:cxn ang="0">
                  <a:pos x="4" y="8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4" y="3"/>
                </a:cxn>
                <a:cxn ang="0">
                  <a:pos x="26" y="4"/>
                </a:cxn>
                <a:cxn ang="0">
                  <a:pos x="28" y="9"/>
                </a:cxn>
                <a:cxn ang="0">
                  <a:pos x="29" y="13"/>
                </a:cxn>
                <a:cxn ang="0">
                  <a:pos x="30" y="15"/>
                </a:cxn>
                <a:cxn ang="0">
                  <a:pos x="30" y="19"/>
                </a:cxn>
                <a:cxn ang="0">
                  <a:pos x="31" y="23"/>
                </a:cxn>
                <a:cxn ang="0">
                  <a:pos x="30" y="31"/>
                </a:cxn>
                <a:cxn ang="0">
                  <a:pos x="29" y="36"/>
                </a:cxn>
                <a:cxn ang="0">
                  <a:pos x="27" y="40"/>
                </a:cxn>
                <a:cxn ang="0">
                  <a:pos x="26" y="42"/>
                </a:cxn>
                <a:cxn ang="0">
                  <a:pos x="24" y="44"/>
                </a:cxn>
                <a:cxn ang="0">
                  <a:pos x="21" y="46"/>
                </a:cxn>
                <a:cxn ang="0">
                  <a:pos x="19" y="47"/>
                </a:cxn>
                <a:cxn ang="0">
                  <a:pos x="12" y="47"/>
                </a:cxn>
                <a:cxn ang="0">
                  <a:pos x="10" y="46"/>
                </a:cxn>
                <a:cxn ang="0">
                  <a:pos x="7" y="44"/>
                </a:cxn>
                <a:cxn ang="0">
                  <a:pos x="5" y="42"/>
                </a:cxn>
                <a:cxn ang="0">
                  <a:pos x="2" y="34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7" y="32"/>
                </a:cxn>
                <a:cxn ang="0">
                  <a:pos x="9" y="38"/>
                </a:cxn>
                <a:cxn ang="0">
                  <a:pos x="11" y="40"/>
                </a:cxn>
                <a:cxn ang="0">
                  <a:pos x="13" y="41"/>
                </a:cxn>
                <a:cxn ang="0">
                  <a:pos x="15" y="42"/>
                </a:cxn>
                <a:cxn ang="0">
                  <a:pos x="18" y="41"/>
                </a:cxn>
                <a:cxn ang="0">
                  <a:pos x="20" y="40"/>
                </a:cxn>
                <a:cxn ang="0">
                  <a:pos x="21" y="38"/>
                </a:cxn>
                <a:cxn ang="0">
                  <a:pos x="24" y="32"/>
                </a:cxn>
                <a:cxn ang="0">
                  <a:pos x="25" y="23"/>
                </a:cxn>
                <a:cxn ang="0">
                  <a:pos x="24" y="14"/>
                </a:cxn>
                <a:cxn ang="0">
                  <a:pos x="21" y="9"/>
                </a:cxn>
                <a:cxn ang="0">
                  <a:pos x="20" y="7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10" y="7"/>
                </a:cxn>
                <a:cxn ang="0">
                  <a:pos x="9" y="9"/>
                </a:cxn>
                <a:cxn ang="0">
                  <a:pos x="7" y="14"/>
                </a:cxn>
                <a:cxn ang="0">
                  <a:pos x="6" y="23"/>
                </a:cxn>
              </a:cxnLst>
              <a:rect l="0" t="0" r="r" b="b"/>
              <a:pathLst>
                <a:path w="31" h="47">
                  <a:moveTo>
                    <a:pt x="0" y="23"/>
                  </a:moveTo>
                  <a:lnTo>
                    <a:pt x="0" y="18"/>
                  </a:lnTo>
                  <a:lnTo>
                    <a:pt x="1" y="14"/>
                  </a:lnTo>
                  <a:lnTo>
                    <a:pt x="3" y="10"/>
                  </a:lnTo>
                  <a:lnTo>
                    <a:pt x="4" y="8"/>
                  </a:lnTo>
                  <a:lnTo>
                    <a:pt x="5" y="4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6" y="4"/>
                  </a:lnTo>
                  <a:lnTo>
                    <a:pt x="28" y="9"/>
                  </a:lnTo>
                  <a:lnTo>
                    <a:pt x="29" y="13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31" y="23"/>
                  </a:lnTo>
                  <a:lnTo>
                    <a:pt x="30" y="31"/>
                  </a:lnTo>
                  <a:lnTo>
                    <a:pt x="29" y="36"/>
                  </a:lnTo>
                  <a:lnTo>
                    <a:pt x="27" y="40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9" y="47"/>
                  </a:lnTo>
                  <a:lnTo>
                    <a:pt x="12" y="47"/>
                  </a:lnTo>
                  <a:lnTo>
                    <a:pt x="10" y="46"/>
                  </a:lnTo>
                  <a:lnTo>
                    <a:pt x="7" y="44"/>
                  </a:lnTo>
                  <a:lnTo>
                    <a:pt x="5" y="42"/>
                  </a:lnTo>
                  <a:lnTo>
                    <a:pt x="2" y="34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7" y="32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8" y="41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4" y="32"/>
                  </a:lnTo>
                  <a:lnTo>
                    <a:pt x="25" y="23"/>
                  </a:lnTo>
                  <a:lnTo>
                    <a:pt x="24" y="14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14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2" name="Freeform 8"/>
            <p:cNvSpPr>
              <a:spLocks noEditPoints="1"/>
            </p:cNvSpPr>
            <p:nvPr/>
          </p:nvSpPr>
          <p:spPr bwMode="auto">
            <a:xfrm>
              <a:off x="3199" y="2076"/>
              <a:ext cx="114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142" y="5"/>
                </a:cxn>
                <a:cxn ang="0">
                  <a:pos x="1142" y="0"/>
                </a:cxn>
                <a:cxn ang="0">
                  <a:pos x="1127" y="0"/>
                </a:cxn>
                <a:cxn ang="0">
                  <a:pos x="1127" y="5"/>
                </a:cxn>
                <a:cxn ang="0">
                  <a:pos x="1142" y="5"/>
                </a:cxn>
              </a:cxnLst>
              <a:rect l="0" t="0" r="r" b="b"/>
              <a:pathLst>
                <a:path w="1142" h="5">
                  <a:moveTo>
                    <a:pt x="0" y="0"/>
                  </a:moveTo>
                  <a:lnTo>
                    <a:pt x="0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0" y="0"/>
                  </a:lnTo>
                  <a:close/>
                  <a:moveTo>
                    <a:pt x="1142" y="5"/>
                  </a:moveTo>
                  <a:lnTo>
                    <a:pt x="1142" y="0"/>
                  </a:lnTo>
                  <a:lnTo>
                    <a:pt x="1127" y="0"/>
                  </a:lnTo>
                  <a:lnTo>
                    <a:pt x="1127" y="5"/>
                  </a:lnTo>
                  <a:lnTo>
                    <a:pt x="114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3076" y="2054"/>
              <a:ext cx="30" cy="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4" y="2"/>
                </a:cxn>
                <a:cxn ang="0">
                  <a:pos x="25" y="4"/>
                </a:cxn>
                <a:cxn ang="0">
                  <a:pos x="28" y="9"/>
                </a:cxn>
                <a:cxn ang="0">
                  <a:pos x="29" y="13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0" y="23"/>
                </a:cxn>
                <a:cxn ang="0">
                  <a:pos x="30" y="30"/>
                </a:cxn>
                <a:cxn ang="0">
                  <a:pos x="29" y="36"/>
                </a:cxn>
                <a:cxn ang="0">
                  <a:pos x="27" y="40"/>
                </a:cxn>
                <a:cxn ang="0">
                  <a:pos x="25" y="42"/>
                </a:cxn>
                <a:cxn ang="0">
                  <a:pos x="24" y="44"/>
                </a:cxn>
                <a:cxn ang="0">
                  <a:pos x="21" y="45"/>
                </a:cxn>
                <a:cxn ang="0">
                  <a:pos x="19" y="46"/>
                </a:cxn>
                <a:cxn ang="0">
                  <a:pos x="12" y="46"/>
                </a:cxn>
                <a:cxn ang="0">
                  <a:pos x="9" y="45"/>
                </a:cxn>
                <a:cxn ang="0">
                  <a:pos x="7" y="44"/>
                </a:cxn>
                <a:cxn ang="0">
                  <a:pos x="5" y="41"/>
                </a:cxn>
                <a:cxn ang="0">
                  <a:pos x="2" y="34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7" y="32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5" y="41"/>
                </a:cxn>
                <a:cxn ang="0">
                  <a:pos x="18" y="40"/>
                </a:cxn>
                <a:cxn ang="0">
                  <a:pos x="19" y="40"/>
                </a:cxn>
                <a:cxn ang="0">
                  <a:pos x="21" y="38"/>
                </a:cxn>
                <a:cxn ang="0">
                  <a:pos x="24" y="32"/>
                </a:cxn>
                <a:cxn ang="0">
                  <a:pos x="24" y="23"/>
                </a:cxn>
                <a:cxn ang="0">
                  <a:pos x="24" y="14"/>
                </a:cxn>
                <a:cxn ang="0">
                  <a:pos x="21" y="8"/>
                </a:cxn>
                <a:cxn ang="0">
                  <a:pos x="19" y="7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10" y="7"/>
                </a:cxn>
                <a:cxn ang="0">
                  <a:pos x="8" y="8"/>
                </a:cxn>
                <a:cxn ang="0">
                  <a:pos x="7" y="14"/>
                </a:cxn>
                <a:cxn ang="0">
                  <a:pos x="6" y="23"/>
                </a:cxn>
              </a:cxnLst>
              <a:rect l="0" t="0" r="r" b="b"/>
              <a:pathLst>
                <a:path w="30" h="46">
                  <a:moveTo>
                    <a:pt x="0" y="23"/>
                  </a:moveTo>
                  <a:lnTo>
                    <a:pt x="0" y="18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3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0" y="23"/>
                  </a:lnTo>
                  <a:lnTo>
                    <a:pt x="30" y="30"/>
                  </a:lnTo>
                  <a:lnTo>
                    <a:pt x="29" y="36"/>
                  </a:lnTo>
                  <a:lnTo>
                    <a:pt x="27" y="40"/>
                  </a:lnTo>
                  <a:lnTo>
                    <a:pt x="25" y="42"/>
                  </a:lnTo>
                  <a:lnTo>
                    <a:pt x="24" y="44"/>
                  </a:lnTo>
                  <a:lnTo>
                    <a:pt x="21" y="45"/>
                  </a:lnTo>
                  <a:lnTo>
                    <a:pt x="19" y="46"/>
                  </a:lnTo>
                  <a:lnTo>
                    <a:pt x="12" y="46"/>
                  </a:lnTo>
                  <a:lnTo>
                    <a:pt x="9" y="45"/>
                  </a:lnTo>
                  <a:lnTo>
                    <a:pt x="7" y="44"/>
                  </a:lnTo>
                  <a:lnTo>
                    <a:pt x="5" y="41"/>
                  </a:lnTo>
                  <a:lnTo>
                    <a:pt x="2" y="34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7" y="32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5" y="41"/>
                  </a:lnTo>
                  <a:lnTo>
                    <a:pt x="18" y="40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4" y="32"/>
                  </a:lnTo>
                  <a:lnTo>
                    <a:pt x="24" y="23"/>
                  </a:lnTo>
                  <a:lnTo>
                    <a:pt x="24" y="14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4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3115" y="2094"/>
              <a:ext cx="6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3128" y="2054"/>
              <a:ext cx="31" cy="45"/>
            </a:xfrm>
            <a:custGeom>
              <a:avLst/>
              <a:gdLst/>
              <a:ahLst/>
              <a:cxnLst>
                <a:cxn ang="0">
                  <a:pos x="31" y="40"/>
                </a:cxn>
                <a:cxn ang="0">
                  <a:pos x="31" y="45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1" y="41"/>
                </a:cxn>
                <a:cxn ang="0">
                  <a:pos x="2" y="40"/>
                </a:cxn>
                <a:cxn ang="0">
                  <a:pos x="3" y="37"/>
                </a:cxn>
                <a:cxn ang="0">
                  <a:pos x="5" y="35"/>
                </a:cxn>
                <a:cxn ang="0">
                  <a:pos x="6" y="33"/>
                </a:cxn>
                <a:cxn ang="0">
                  <a:pos x="9" y="31"/>
                </a:cxn>
                <a:cxn ang="0">
                  <a:pos x="12" y="29"/>
                </a:cxn>
                <a:cxn ang="0">
                  <a:pos x="21" y="19"/>
                </a:cxn>
                <a:cxn ang="0">
                  <a:pos x="23" y="17"/>
                </a:cxn>
                <a:cxn ang="0">
                  <a:pos x="23" y="14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3" y="8"/>
                </a:cxn>
                <a:cxn ang="0">
                  <a:pos x="21" y="7"/>
                </a:cxn>
                <a:cxn ang="0">
                  <a:pos x="20" y="6"/>
                </a:cxn>
                <a:cxn ang="0">
                  <a:pos x="18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7"/>
                </a:cxn>
                <a:cxn ang="0">
                  <a:pos x="8" y="8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1" y="13"/>
                </a:cxn>
                <a:cxn ang="0">
                  <a:pos x="2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4" y="2"/>
                </a:cxn>
                <a:cxn ang="0">
                  <a:pos x="28" y="6"/>
                </a:cxn>
                <a:cxn ang="0">
                  <a:pos x="30" y="13"/>
                </a:cxn>
                <a:cxn ang="0">
                  <a:pos x="28" y="18"/>
                </a:cxn>
                <a:cxn ang="0">
                  <a:pos x="27" y="19"/>
                </a:cxn>
                <a:cxn ang="0">
                  <a:pos x="26" y="22"/>
                </a:cxn>
                <a:cxn ang="0">
                  <a:pos x="25" y="23"/>
                </a:cxn>
                <a:cxn ang="0">
                  <a:pos x="23" y="25"/>
                </a:cxn>
                <a:cxn ang="0">
                  <a:pos x="17" y="31"/>
                </a:cxn>
                <a:cxn ang="0">
                  <a:pos x="14" y="34"/>
                </a:cxn>
                <a:cxn ang="0">
                  <a:pos x="10" y="38"/>
                </a:cxn>
                <a:cxn ang="0">
                  <a:pos x="9" y="40"/>
                </a:cxn>
                <a:cxn ang="0">
                  <a:pos x="31" y="40"/>
                </a:cxn>
              </a:cxnLst>
              <a:rect l="0" t="0" r="r" b="b"/>
              <a:pathLst>
                <a:path w="31" h="45">
                  <a:moveTo>
                    <a:pt x="31" y="40"/>
                  </a:moveTo>
                  <a:lnTo>
                    <a:pt x="31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1"/>
                  </a:lnTo>
                  <a:lnTo>
                    <a:pt x="2" y="40"/>
                  </a:lnTo>
                  <a:lnTo>
                    <a:pt x="3" y="37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9" y="31"/>
                  </a:lnTo>
                  <a:lnTo>
                    <a:pt x="12" y="29"/>
                  </a:lnTo>
                  <a:lnTo>
                    <a:pt x="21" y="19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3" y="8"/>
                  </a:lnTo>
                  <a:lnTo>
                    <a:pt x="21" y="7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17" y="31"/>
                  </a:lnTo>
                  <a:lnTo>
                    <a:pt x="14" y="34"/>
                  </a:lnTo>
                  <a:lnTo>
                    <a:pt x="10" y="38"/>
                  </a:lnTo>
                  <a:lnTo>
                    <a:pt x="9" y="40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3199" y="1925"/>
              <a:ext cx="114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142" y="5"/>
                </a:cxn>
                <a:cxn ang="0">
                  <a:pos x="1142" y="0"/>
                </a:cxn>
                <a:cxn ang="0">
                  <a:pos x="1127" y="0"/>
                </a:cxn>
                <a:cxn ang="0">
                  <a:pos x="1127" y="5"/>
                </a:cxn>
                <a:cxn ang="0">
                  <a:pos x="1142" y="5"/>
                </a:cxn>
              </a:cxnLst>
              <a:rect l="0" t="0" r="r" b="b"/>
              <a:pathLst>
                <a:path w="1142" h="5">
                  <a:moveTo>
                    <a:pt x="0" y="0"/>
                  </a:moveTo>
                  <a:lnTo>
                    <a:pt x="0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0" y="0"/>
                  </a:lnTo>
                  <a:close/>
                  <a:moveTo>
                    <a:pt x="1142" y="5"/>
                  </a:moveTo>
                  <a:lnTo>
                    <a:pt x="1142" y="0"/>
                  </a:lnTo>
                  <a:lnTo>
                    <a:pt x="1127" y="0"/>
                  </a:lnTo>
                  <a:lnTo>
                    <a:pt x="1127" y="5"/>
                  </a:lnTo>
                  <a:lnTo>
                    <a:pt x="114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3076" y="1903"/>
              <a:ext cx="30" cy="46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4" y="2"/>
                </a:cxn>
                <a:cxn ang="0">
                  <a:pos x="25" y="4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0" y="22"/>
                </a:cxn>
                <a:cxn ang="0">
                  <a:pos x="30" y="30"/>
                </a:cxn>
                <a:cxn ang="0">
                  <a:pos x="29" y="36"/>
                </a:cxn>
                <a:cxn ang="0">
                  <a:pos x="27" y="39"/>
                </a:cxn>
                <a:cxn ang="0">
                  <a:pos x="25" y="42"/>
                </a:cxn>
                <a:cxn ang="0">
                  <a:pos x="24" y="44"/>
                </a:cxn>
                <a:cxn ang="0">
                  <a:pos x="21" y="45"/>
                </a:cxn>
                <a:cxn ang="0">
                  <a:pos x="19" y="46"/>
                </a:cxn>
                <a:cxn ang="0">
                  <a:pos x="12" y="46"/>
                </a:cxn>
                <a:cxn ang="0">
                  <a:pos x="9" y="45"/>
                </a:cxn>
                <a:cxn ang="0">
                  <a:pos x="7" y="44"/>
                </a:cxn>
                <a:cxn ang="0">
                  <a:pos x="5" y="41"/>
                </a:cxn>
                <a:cxn ang="0">
                  <a:pos x="2" y="33"/>
                </a:cxn>
                <a:cxn ang="0">
                  <a:pos x="0" y="22"/>
                </a:cxn>
                <a:cxn ang="0">
                  <a:pos x="6" y="22"/>
                </a:cxn>
                <a:cxn ang="0">
                  <a:pos x="7" y="32"/>
                </a:cxn>
                <a:cxn ang="0">
                  <a:pos x="8" y="38"/>
                </a:cxn>
                <a:cxn ang="0">
                  <a:pos x="11" y="39"/>
                </a:cxn>
                <a:cxn ang="0">
                  <a:pos x="13" y="40"/>
                </a:cxn>
                <a:cxn ang="0">
                  <a:pos x="15" y="41"/>
                </a:cxn>
                <a:cxn ang="0">
                  <a:pos x="18" y="40"/>
                </a:cxn>
                <a:cxn ang="0">
                  <a:pos x="19" y="39"/>
                </a:cxn>
                <a:cxn ang="0">
                  <a:pos x="21" y="38"/>
                </a:cxn>
                <a:cxn ang="0">
                  <a:pos x="24" y="32"/>
                </a:cxn>
                <a:cxn ang="0">
                  <a:pos x="24" y="22"/>
                </a:cxn>
                <a:cxn ang="0">
                  <a:pos x="24" y="14"/>
                </a:cxn>
                <a:cxn ang="0">
                  <a:pos x="21" y="8"/>
                </a:cxn>
                <a:cxn ang="0">
                  <a:pos x="19" y="6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7" y="14"/>
                </a:cxn>
                <a:cxn ang="0">
                  <a:pos x="6" y="22"/>
                </a:cxn>
              </a:cxnLst>
              <a:rect l="0" t="0" r="r" b="b"/>
              <a:pathLst>
                <a:path w="30" h="46">
                  <a:moveTo>
                    <a:pt x="0" y="22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30"/>
                  </a:lnTo>
                  <a:lnTo>
                    <a:pt x="29" y="36"/>
                  </a:lnTo>
                  <a:lnTo>
                    <a:pt x="27" y="39"/>
                  </a:lnTo>
                  <a:lnTo>
                    <a:pt x="25" y="42"/>
                  </a:lnTo>
                  <a:lnTo>
                    <a:pt x="24" y="44"/>
                  </a:lnTo>
                  <a:lnTo>
                    <a:pt x="21" y="45"/>
                  </a:lnTo>
                  <a:lnTo>
                    <a:pt x="19" y="46"/>
                  </a:lnTo>
                  <a:lnTo>
                    <a:pt x="12" y="46"/>
                  </a:lnTo>
                  <a:lnTo>
                    <a:pt x="9" y="45"/>
                  </a:lnTo>
                  <a:lnTo>
                    <a:pt x="7" y="44"/>
                  </a:lnTo>
                  <a:lnTo>
                    <a:pt x="5" y="41"/>
                  </a:lnTo>
                  <a:lnTo>
                    <a:pt x="2" y="33"/>
                  </a:lnTo>
                  <a:lnTo>
                    <a:pt x="0" y="22"/>
                  </a:lnTo>
                  <a:close/>
                  <a:moveTo>
                    <a:pt x="6" y="22"/>
                  </a:moveTo>
                  <a:lnTo>
                    <a:pt x="7" y="32"/>
                  </a:lnTo>
                  <a:lnTo>
                    <a:pt x="8" y="38"/>
                  </a:lnTo>
                  <a:lnTo>
                    <a:pt x="11" y="39"/>
                  </a:lnTo>
                  <a:lnTo>
                    <a:pt x="13" y="40"/>
                  </a:lnTo>
                  <a:lnTo>
                    <a:pt x="15" y="41"/>
                  </a:lnTo>
                  <a:lnTo>
                    <a:pt x="18" y="40"/>
                  </a:lnTo>
                  <a:lnTo>
                    <a:pt x="19" y="39"/>
                  </a:lnTo>
                  <a:lnTo>
                    <a:pt x="21" y="38"/>
                  </a:lnTo>
                  <a:lnTo>
                    <a:pt x="24" y="32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7" y="14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115" y="1942"/>
              <a:ext cx="6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9" name="Freeform 15"/>
            <p:cNvSpPr>
              <a:spLocks noEditPoints="1"/>
            </p:cNvSpPr>
            <p:nvPr/>
          </p:nvSpPr>
          <p:spPr bwMode="auto">
            <a:xfrm>
              <a:off x="3127" y="1903"/>
              <a:ext cx="32" cy="45"/>
            </a:xfrm>
            <a:custGeom>
              <a:avLst/>
              <a:gdLst/>
              <a:ahLst/>
              <a:cxnLst>
                <a:cxn ang="0">
                  <a:pos x="21" y="45"/>
                </a:cxn>
                <a:cxn ang="0">
                  <a:pos x="21" y="34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28"/>
                </a:cxn>
                <a:cxn ang="0">
                  <a:pos x="32" y="28"/>
                </a:cxn>
                <a:cxn ang="0">
                  <a:pos x="32" y="34"/>
                </a:cxn>
                <a:cxn ang="0">
                  <a:pos x="27" y="34"/>
                </a:cxn>
                <a:cxn ang="0">
                  <a:pos x="27" y="45"/>
                </a:cxn>
                <a:cxn ang="0">
                  <a:pos x="21" y="45"/>
                </a:cxn>
                <a:cxn ang="0">
                  <a:pos x="21" y="28"/>
                </a:cxn>
                <a:cxn ang="0">
                  <a:pos x="21" y="11"/>
                </a:cxn>
                <a:cxn ang="0">
                  <a:pos x="7" y="28"/>
                </a:cxn>
                <a:cxn ang="0">
                  <a:pos x="21" y="28"/>
                </a:cxn>
              </a:cxnLst>
              <a:rect l="0" t="0" r="r" b="b"/>
              <a:pathLst>
                <a:path w="32" h="45">
                  <a:moveTo>
                    <a:pt x="21" y="45"/>
                  </a:moveTo>
                  <a:lnTo>
                    <a:pt x="21" y="34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28"/>
                  </a:lnTo>
                  <a:lnTo>
                    <a:pt x="32" y="28"/>
                  </a:lnTo>
                  <a:lnTo>
                    <a:pt x="32" y="34"/>
                  </a:lnTo>
                  <a:lnTo>
                    <a:pt x="27" y="34"/>
                  </a:lnTo>
                  <a:lnTo>
                    <a:pt x="27" y="45"/>
                  </a:lnTo>
                  <a:lnTo>
                    <a:pt x="21" y="45"/>
                  </a:lnTo>
                  <a:close/>
                  <a:moveTo>
                    <a:pt x="21" y="28"/>
                  </a:moveTo>
                  <a:lnTo>
                    <a:pt x="21" y="11"/>
                  </a:lnTo>
                  <a:lnTo>
                    <a:pt x="7" y="28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3199" y="1773"/>
              <a:ext cx="114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142" y="5"/>
                </a:cxn>
                <a:cxn ang="0">
                  <a:pos x="1142" y="0"/>
                </a:cxn>
                <a:cxn ang="0">
                  <a:pos x="1127" y="0"/>
                </a:cxn>
                <a:cxn ang="0">
                  <a:pos x="1127" y="5"/>
                </a:cxn>
                <a:cxn ang="0">
                  <a:pos x="1142" y="5"/>
                </a:cxn>
              </a:cxnLst>
              <a:rect l="0" t="0" r="r" b="b"/>
              <a:pathLst>
                <a:path w="1142" h="5">
                  <a:moveTo>
                    <a:pt x="0" y="0"/>
                  </a:moveTo>
                  <a:lnTo>
                    <a:pt x="0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0" y="0"/>
                  </a:lnTo>
                  <a:close/>
                  <a:moveTo>
                    <a:pt x="1142" y="5"/>
                  </a:moveTo>
                  <a:lnTo>
                    <a:pt x="1142" y="0"/>
                  </a:lnTo>
                  <a:lnTo>
                    <a:pt x="1127" y="0"/>
                  </a:lnTo>
                  <a:lnTo>
                    <a:pt x="1127" y="5"/>
                  </a:lnTo>
                  <a:lnTo>
                    <a:pt x="114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1" name="Freeform 17"/>
            <p:cNvSpPr>
              <a:spLocks noEditPoints="1"/>
            </p:cNvSpPr>
            <p:nvPr/>
          </p:nvSpPr>
          <p:spPr bwMode="auto">
            <a:xfrm>
              <a:off x="3076" y="1751"/>
              <a:ext cx="30" cy="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3" y="11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4" y="3"/>
                </a:cxn>
                <a:cxn ang="0">
                  <a:pos x="25" y="5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30" y="16"/>
                </a:cxn>
                <a:cxn ang="0">
                  <a:pos x="30" y="19"/>
                </a:cxn>
                <a:cxn ang="0">
                  <a:pos x="30" y="23"/>
                </a:cxn>
                <a:cxn ang="0">
                  <a:pos x="30" y="31"/>
                </a:cxn>
                <a:cxn ang="0">
                  <a:pos x="29" y="37"/>
                </a:cxn>
                <a:cxn ang="0">
                  <a:pos x="27" y="40"/>
                </a:cxn>
                <a:cxn ang="0">
                  <a:pos x="25" y="43"/>
                </a:cxn>
                <a:cxn ang="0">
                  <a:pos x="24" y="44"/>
                </a:cxn>
                <a:cxn ang="0">
                  <a:pos x="21" y="46"/>
                </a:cxn>
                <a:cxn ang="0">
                  <a:pos x="19" y="47"/>
                </a:cxn>
                <a:cxn ang="0">
                  <a:pos x="12" y="47"/>
                </a:cxn>
                <a:cxn ang="0">
                  <a:pos x="9" y="46"/>
                </a:cxn>
                <a:cxn ang="0">
                  <a:pos x="7" y="44"/>
                </a:cxn>
                <a:cxn ang="0">
                  <a:pos x="5" y="42"/>
                </a:cxn>
                <a:cxn ang="0">
                  <a:pos x="2" y="34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7" y="32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3" y="41"/>
                </a:cxn>
                <a:cxn ang="0">
                  <a:pos x="15" y="42"/>
                </a:cxn>
                <a:cxn ang="0">
                  <a:pos x="18" y="41"/>
                </a:cxn>
                <a:cxn ang="0">
                  <a:pos x="19" y="40"/>
                </a:cxn>
                <a:cxn ang="0">
                  <a:pos x="21" y="38"/>
                </a:cxn>
                <a:cxn ang="0">
                  <a:pos x="24" y="32"/>
                </a:cxn>
                <a:cxn ang="0">
                  <a:pos x="24" y="23"/>
                </a:cxn>
                <a:cxn ang="0">
                  <a:pos x="24" y="15"/>
                </a:cxn>
                <a:cxn ang="0">
                  <a:pos x="21" y="9"/>
                </a:cxn>
                <a:cxn ang="0">
                  <a:pos x="19" y="7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10" y="7"/>
                </a:cxn>
                <a:cxn ang="0">
                  <a:pos x="8" y="9"/>
                </a:cxn>
                <a:cxn ang="0">
                  <a:pos x="7" y="15"/>
                </a:cxn>
                <a:cxn ang="0">
                  <a:pos x="6" y="23"/>
                </a:cxn>
              </a:cxnLst>
              <a:rect l="0" t="0" r="r" b="b"/>
              <a:pathLst>
                <a:path w="30" h="47">
                  <a:moveTo>
                    <a:pt x="0" y="23"/>
                  </a:moveTo>
                  <a:lnTo>
                    <a:pt x="0" y="18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7" y="40"/>
                  </a:lnTo>
                  <a:lnTo>
                    <a:pt x="25" y="43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9" y="47"/>
                  </a:lnTo>
                  <a:lnTo>
                    <a:pt x="12" y="47"/>
                  </a:lnTo>
                  <a:lnTo>
                    <a:pt x="9" y="46"/>
                  </a:lnTo>
                  <a:lnTo>
                    <a:pt x="7" y="44"/>
                  </a:lnTo>
                  <a:lnTo>
                    <a:pt x="5" y="42"/>
                  </a:lnTo>
                  <a:lnTo>
                    <a:pt x="2" y="34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7" y="32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4" y="32"/>
                  </a:lnTo>
                  <a:lnTo>
                    <a:pt x="24" y="23"/>
                  </a:lnTo>
                  <a:lnTo>
                    <a:pt x="24" y="15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8" y="9"/>
                  </a:lnTo>
                  <a:lnTo>
                    <a:pt x="7" y="15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115" y="1791"/>
              <a:ext cx="6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3128" y="1751"/>
              <a:ext cx="31" cy="47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8"/>
                </a:cxn>
                <a:cxn ang="0">
                  <a:pos x="19" y="5"/>
                </a:cxn>
                <a:cxn ang="0">
                  <a:pos x="14" y="6"/>
                </a:cxn>
                <a:cxn ang="0">
                  <a:pos x="9" y="10"/>
                </a:cxn>
                <a:cxn ang="0">
                  <a:pos x="7" y="18"/>
                </a:cxn>
                <a:cxn ang="0">
                  <a:pos x="11" y="17"/>
                </a:cxn>
                <a:cxn ang="0">
                  <a:pos x="21" y="16"/>
                </a:cxn>
                <a:cxn ang="0">
                  <a:pos x="27" y="20"/>
                </a:cxn>
                <a:cxn ang="0">
                  <a:pos x="31" y="34"/>
                </a:cxn>
                <a:cxn ang="0">
                  <a:pos x="29" y="38"/>
                </a:cxn>
                <a:cxn ang="0">
                  <a:pos x="24" y="44"/>
                </a:cxn>
                <a:cxn ang="0">
                  <a:pos x="19" y="47"/>
                </a:cxn>
                <a:cxn ang="0">
                  <a:pos x="13" y="46"/>
                </a:cxn>
                <a:cxn ang="0">
                  <a:pos x="7" y="43"/>
                </a:cxn>
                <a:cxn ang="0">
                  <a:pos x="2" y="35"/>
                </a:cxn>
                <a:cxn ang="0">
                  <a:pos x="2" y="13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22" y="1"/>
                </a:cxn>
                <a:cxn ang="0">
                  <a:pos x="26" y="4"/>
                </a:cxn>
                <a:cxn ang="0">
                  <a:pos x="29" y="9"/>
                </a:cxn>
                <a:cxn ang="0">
                  <a:pos x="6" y="31"/>
                </a:cxn>
                <a:cxn ang="0">
                  <a:pos x="10" y="39"/>
                </a:cxn>
                <a:cxn ang="0">
                  <a:pos x="16" y="42"/>
                </a:cxn>
                <a:cxn ang="0">
                  <a:pos x="21" y="40"/>
                </a:cxn>
                <a:cxn ang="0">
                  <a:pos x="25" y="34"/>
                </a:cxn>
                <a:cxn ang="0">
                  <a:pos x="24" y="27"/>
                </a:cxn>
                <a:cxn ang="0">
                  <a:pos x="21" y="23"/>
                </a:cxn>
                <a:cxn ang="0">
                  <a:pos x="13" y="21"/>
                </a:cxn>
                <a:cxn ang="0">
                  <a:pos x="9" y="24"/>
                </a:cxn>
                <a:cxn ang="0">
                  <a:pos x="7" y="28"/>
                </a:cxn>
              </a:cxnLst>
              <a:rect l="0" t="0" r="r" b="b"/>
              <a:pathLst>
                <a:path w="31" h="47">
                  <a:moveTo>
                    <a:pt x="31" y="12"/>
                  </a:moveTo>
                  <a:lnTo>
                    <a:pt x="24" y="13"/>
                  </a:lnTo>
                  <a:lnTo>
                    <a:pt x="24" y="11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6" y="22"/>
                  </a:lnTo>
                  <a:lnTo>
                    <a:pt x="11" y="17"/>
                  </a:lnTo>
                  <a:lnTo>
                    <a:pt x="13" y="16"/>
                  </a:lnTo>
                  <a:lnTo>
                    <a:pt x="21" y="16"/>
                  </a:lnTo>
                  <a:lnTo>
                    <a:pt x="24" y="18"/>
                  </a:lnTo>
                  <a:lnTo>
                    <a:pt x="27" y="20"/>
                  </a:lnTo>
                  <a:lnTo>
                    <a:pt x="31" y="27"/>
                  </a:lnTo>
                  <a:lnTo>
                    <a:pt x="31" y="34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9" y="47"/>
                  </a:lnTo>
                  <a:lnTo>
                    <a:pt x="16" y="47"/>
                  </a:lnTo>
                  <a:lnTo>
                    <a:pt x="13" y="46"/>
                  </a:lnTo>
                  <a:lnTo>
                    <a:pt x="10" y="45"/>
                  </a:lnTo>
                  <a:lnTo>
                    <a:pt x="7" y="43"/>
                  </a:lnTo>
                  <a:lnTo>
                    <a:pt x="5" y="42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3"/>
                  </a:lnTo>
                  <a:lnTo>
                    <a:pt x="6" y="5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1" y="12"/>
                  </a:lnTo>
                  <a:close/>
                  <a:moveTo>
                    <a:pt x="6" y="31"/>
                  </a:moveTo>
                  <a:lnTo>
                    <a:pt x="8" y="36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6" y="42"/>
                  </a:lnTo>
                  <a:lnTo>
                    <a:pt x="19" y="41"/>
                  </a:lnTo>
                  <a:lnTo>
                    <a:pt x="21" y="40"/>
                  </a:lnTo>
                  <a:lnTo>
                    <a:pt x="24" y="37"/>
                  </a:lnTo>
                  <a:lnTo>
                    <a:pt x="25" y="34"/>
                  </a:lnTo>
                  <a:lnTo>
                    <a:pt x="25" y="28"/>
                  </a:lnTo>
                  <a:lnTo>
                    <a:pt x="24" y="27"/>
                  </a:lnTo>
                  <a:lnTo>
                    <a:pt x="22" y="24"/>
                  </a:lnTo>
                  <a:lnTo>
                    <a:pt x="21" y="23"/>
                  </a:lnTo>
                  <a:lnTo>
                    <a:pt x="18" y="21"/>
                  </a:lnTo>
                  <a:lnTo>
                    <a:pt x="13" y="21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3199" y="1622"/>
              <a:ext cx="114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142" y="5"/>
                </a:cxn>
                <a:cxn ang="0">
                  <a:pos x="1142" y="0"/>
                </a:cxn>
                <a:cxn ang="0">
                  <a:pos x="1127" y="0"/>
                </a:cxn>
                <a:cxn ang="0">
                  <a:pos x="1127" y="5"/>
                </a:cxn>
                <a:cxn ang="0">
                  <a:pos x="1142" y="5"/>
                </a:cxn>
              </a:cxnLst>
              <a:rect l="0" t="0" r="r" b="b"/>
              <a:pathLst>
                <a:path w="1142" h="5">
                  <a:moveTo>
                    <a:pt x="0" y="0"/>
                  </a:moveTo>
                  <a:lnTo>
                    <a:pt x="0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0" y="0"/>
                  </a:lnTo>
                  <a:close/>
                  <a:moveTo>
                    <a:pt x="1142" y="5"/>
                  </a:moveTo>
                  <a:lnTo>
                    <a:pt x="1142" y="0"/>
                  </a:lnTo>
                  <a:lnTo>
                    <a:pt x="1127" y="0"/>
                  </a:lnTo>
                  <a:lnTo>
                    <a:pt x="1127" y="5"/>
                  </a:lnTo>
                  <a:lnTo>
                    <a:pt x="114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3076" y="1600"/>
              <a:ext cx="30" cy="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4" y="3"/>
                </a:cxn>
                <a:cxn ang="0">
                  <a:pos x="25" y="4"/>
                </a:cxn>
                <a:cxn ang="0">
                  <a:pos x="28" y="9"/>
                </a:cxn>
                <a:cxn ang="0">
                  <a:pos x="29" y="13"/>
                </a:cxn>
                <a:cxn ang="0">
                  <a:pos x="30" y="15"/>
                </a:cxn>
                <a:cxn ang="0">
                  <a:pos x="30" y="19"/>
                </a:cxn>
                <a:cxn ang="0">
                  <a:pos x="30" y="23"/>
                </a:cxn>
                <a:cxn ang="0">
                  <a:pos x="30" y="31"/>
                </a:cxn>
                <a:cxn ang="0">
                  <a:pos x="29" y="36"/>
                </a:cxn>
                <a:cxn ang="0">
                  <a:pos x="27" y="40"/>
                </a:cxn>
                <a:cxn ang="0">
                  <a:pos x="25" y="42"/>
                </a:cxn>
                <a:cxn ang="0">
                  <a:pos x="24" y="44"/>
                </a:cxn>
                <a:cxn ang="0">
                  <a:pos x="21" y="46"/>
                </a:cxn>
                <a:cxn ang="0">
                  <a:pos x="19" y="47"/>
                </a:cxn>
                <a:cxn ang="0">
                  <a:pos x="12" y="47"/>
                </a:cxn>
                <a:cxn ang="0">
                  <a:pos x="9" y="46"/>
                </a:cxn>
                <a:cxn ang="0">
                  <a:pos x="7" y="44"/>
                </a:cxn>
                <a:cxn ang="0">
                  <a:pos x="5" y="42"/>
                </a:cxn>
                <a:cxn ang="0">
                  <a:pos x="2" y="34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7" y="32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3" y="41"/>
                </a:cxn>
                <a:cxn ang="0">
                  <a:pos x="15" y="42"/>
                </a:cxn>
                <a:cxn ang="0">
                  <a:pos x="18" y="41"/>
                </a:cxn>
                <a:cxn ang="0">
                  <a:pos x="19" y="40"/>
                </a:cxn>
                <a:cxn ang="0">
                  <a:pos x="21" y="38"/>
                </a:cxn>
                <a:cxn ang="0">
                  <a:pos x="24" y="32"/>
                </a:cxn>
                <a:cxn ang="0">
                  <a:pos x="24" y="23"/>
                </a:cxn>
                <a:cxn ang="0">
                  <a:pos x="24" y="14"/>
                </a:cxn>
                <a:cxn ang="0">
                  <a:pos x="21" y="9"/>
                </a:cxn>
                <a:cxn ang="0">
                  <a:pos x="19" y="7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10" y="7"/>
                </a:cxn>
                <a:cxn ang="0">
                  <a:pos x="8" y="9"/>
                </a:cxn>
                <a:cxn ang="0">
                  <a:pos x="7" y="14"/>
                </a:cxn>
                <a:cxn ang="0">
                  <a:pos x="6" y="23"/>
                </a:cxn>
              </a:cxnLst>
              <a:rect l="0" t="0" r="r" b="b"/>
              <a:pathLst>
                <a:path w="30" h="47">
                  <a:moveTo>
                    <a:pt x="0" y="23"/>
                  </a:moveTo>
                  <a:lnTo>
                    <a:pt x="0" y="18"/>
                  </a:lnTo>
                  <a:lnTo>
                    <a:pt x="1" y="14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3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30" y="31"/>
                  </a:lnTo>
                  <a:lnTo>
                    <a:pt x="29" y="36"/>
                  </a:lnTo>
                  <a:lnTo>
                    <a:pt x="27" y="40"/>
                  </a:lnTo>
                  <a:lnTo>
                    <a:pt x="25" y="42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9" y="47"/>
                  </a:lnTo>
                  <a:lnTo>
                    <a:pt x="12" y="47"/>
                  </a:lnTo>
                  <a:lnTo>
                    <a:pt x="9" y="46"/>
                  </a:lnTo>
                  <a:lnTo>
                    <a:pt x="7" y="44"/>
                  </a:lnTo>
                  <a:lnTo>
                    <a:pt x="5" y="42"/>
                  </a:lnTo>
                  <a:lnTo>
                    <a:pt x="2" y="34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7" y="32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4" y="32"/>
                  </a:lnTo>
                  <a:lnTo>
                    <a:pt x="24" y="23"/>
                  </a:lnTo>
                  <a:lnTo>
                    <a:pt x="24" y="14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8" y="9"/>
                  </a:lnTo>
                  <a:lnTo>
                    <a:pt x="7" y="14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3115" y="1640"/>
              <a:ext cx="6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7" name="Freeform 23"/>
            <p:cNvSpPr>
              <a:spLocks noEditPoints="1"/>
            </p:cNvSpPr>
            <p:nvPr/>
          </p:nvSpPr>
          <p:spPr bwMode="auto">
            <a:xfrm>
              <a:off x="3129" y="1600"/>
              <a:ext cx="30" cy="47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4" y="17"/>
                </a:cxn>
                <a:cxn ang="0">
                  <a:pos x="2" y="9"/>
                </a:cxn>
                <a:cxn ang="0">
                  <a:pos x="8" y="2"/>
                </a:cxn>
                <a:cxn ang="0">
                  <a:pos x="19" y="0"/>
                </a:cxn>
                <a:cxn ang="0">
                  <a:pos x="27" y="7"/>
                </a:cxn>
                <a:cxn ang="0">
                  <a:pos x="28" y="13"/>
                </a:cxn>
                <a:cxn ang="0">
                  <a:pos x="26" y="17"/>
                </a:cxn>
                <a:cxn ang="0">
                  <a:pos x="21" y="20"/>
                </a:cxn>
                <a:cxn ang="0">
                  <a:pos x="25" y="23"/>
                </a:cxn>
                <a:cxn ang="0">
                  <a:pos x="28" y="27"/>
                </a:cxn>
                <a:cxn ang="0">
                  <a:pos x="29" y="36"/>
                </a:cxn>
                <a:cxn ang="0">
                  <a:pos x="25" y="42"/>
                </a:cxn>
                <a:cxn ang="0">
                  <a:pos x="18" y="46"/>
                </a:cxn>
                <a:cxn ang="0">
                  <a:pos x="10" y="46"/>
                </a:cxn>
                <a:cxn ang="0">
                  <a:pos x="2" y="40"/>
                </a:cxn>
                <a:cxn ang="0">
                  <a:pos x="0" y="32"/>
                </a:cxn>
                <a:cxn ang="0">
                  <a:pos x="2" y="25"/>
                </a:cxn>
                <a:cxn ang="0">
                  <a:pos x="6" y="21"/>
                </a:cxn>
                <a:cxn ang="0">
                  <a:pos x="8" y="11"/>
                </a:cxn>
                <a:cxn ang="0">
                  <a:pos x="9" y="16"/>
                </a:cxn>
                <a:cxn ang="0">
                  <a:pos x="17" y="18"/>
                </a:cxn>
                <a:cxn ang="0">
                  <a:pos x="21" y="14"/>
                </a:cxn>
                <a:cxn ang="0">
                  <a:pos x="22" y="10"/>
                </a:cxn>
                <a:cxn ang="0">
                  <a:pos x="19" y="6"/>
                </a:cxn>
                <a:cxn ang="0">
                  <a:pos x="13" y="5"/>
                </a:cxn>
                <a:cxn ang="0">
                  <a:pos x="8" y="9"/>
                </a:cxn>
                <a:cxn ang="0">
                  <a:pos x="6" y="32"/>
                </a:cxn>
                <a:cxn ang="0">
                  <a:pos x="7" y="36"/>
                </a:cxn>
                <a:cxn ang="0">
                  <a:pos x="12" y="41"/>
                </a:cxn>
                <a:cxn ang="0">
                  <a:pos x="14" y="42"/>
                </a:cxn>
                <a:cxn ang="0">
                  <a:pos x="21" y="38"/>
                </a:cxn>
                <a:cxn ang="0">
                  <a:pos x="23" y="29"/>
                </a:cxn>
                <a:cxn ang="0">
                  <a:pos x="19" y="24"/>
                </a:cxn>
                <a:cxn ang="0">
                  <a:pos x="14" y="23"/>
                </a:cxn>
                <a:cxn ang="0">
                  <a:pos x="10" y="25"/>
                </a:cxn>
                <a:cxn ang="0">
                  <a:pos x="7" y="27"/>
                </a:cxn>
                <a:cxn ang="0">
                  <a:pos x="6" y="32"/>
                </a:cxn>
              </a:cxnLst>
              <a:rect l="0" t="0" r="r" b="b"/>
              <a:pathLst>
                <a:path w="30" h="47">
                  <a:moveTo>
                    <a:pt x="9" y="20"/>
                  </a:moveTo>
                  <a:lnTo>
                    <a:pt x="6" y="20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2" y="9"/>
                  </a:lnTo>
                  <a:lnTo>
                    <a:pt x="3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4" y="3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7" y="15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1" y="20"/>
                  </a:lnTo>
                  <a:lnTo>
                    <a:pt x="24" y="21"/>
                  </a:lnTo>
                  <a:lnTo>
                    <a:pt x="25" y="23"/>
                  </a:lnTo>
                  <a:lnTo>
                    <a:pt x="27" y="25"/>
                  </a:lnTo>
                  <a:lnTo>
                    <a:pt x="28" y="27"/>
                  </a:lnTo>
                  <a:lnTo>
                    <a:pt x="30" y="32"/>
                  </a:lnTo>
                  <a:lnTo>
                    <a:pt x="29" y="36"/>
                  </a:lnTo>
                  <a:lnTo>
                    <a:pt x="27" y="40"/>
                  </a:lnTo>
                  <a:lnTo>
                    <a:pt x="25" y="42"/>
                  </a:lnTo>
                  <a:lnTo>
                    <a:pt x="20" y="46"/>
                  </a:lnTo>
                  <a:lnTo>
                    <a:pt x="18" y="46"/>
                  </a:lnTo>
                  <a:lnTo>
                    <a:pt x="14" y="47"/>
                  </a:lnTo>
                  <a:lnTo>
                    <a:pt x="10" y="46"/>
                  </a:lnTo>
                  <a:lnTo>
                    <a:pt x="7" y="45"/>
                  </a:lnTo>
                  <a:lnTo>
                    <a:pt x="2" y="40"/>
                  </a:lnTo>
                  <a:lnTo>
                    <a:pt x="1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6" y="21"/>
                  </a:lnTo>
                  <a:lnTo>
                    <a:pt x="9" y="20"/>
                  </a:lnTo>
                  <a:close/>
                  <a:moveTo>
                    <a:pt x="8" y="11"/>
                  </a:moveTo>
                  <a:lnTo>
                    <a:pt x="8" y="13"/>
                  </a:lnTo>
                  <a:lnTo>
                    <a:pt x="9" y="16"/>
                  </a:lnTo>
                  <a:lnTo>
                    <a:pt x="13" y="18"/>
                  </a:lnTo>
                  <a:lnTo>
                    <a:pt x="17" y="18"/>
                  </a:lnTo>
                  <a:lnTo>
                    <a:pt x="20" y="16"/>
                  </a:lnTo>
                  <a:lnTo>
                    <a:pt x="21" y="14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1" y="9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8" y="9"/>
                  </a:lnTo>
                  <a:lnTo>
                    <a:pt x="8" y="11"/>
                  </a:lnTo>
                  <a:close/>
                  <a:moveTo>
                    <a:pt x="6" y="32"/>
                  </a:moveTo>
                  <a:lnTo>
                    <a:pt x="6" y="35"/>
                  </a:lnTo>
                  <a:lnTo>
                    <a:pt x="7" y="36"/>
                  </a:lnTo>
                  <a:lnTo>
                    <a:pt x="10" y="40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5"/>
                  </a:lnTo>
                  <a:lnTo>
                    <a:pt x="23" y="29"/>
                  </a:lnTo>
                  <a:lnTo>
                    <a:pt x="22" y="27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4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6" y="30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3199" y="1471"/>
              <a:ext cx="114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142" y="5"/>
                </a:cxn>
                <a:cxn ang="0">
                  <a:pos x="1142" y="0"/>
                </a:cxn>
                <a:cxn ang="0">
                  <a:pos x="1127" y="0"/>
                </a:cxn>
                <a:cxn ang="0">
                  <a:pos x="1127" y="5"/>
                </a:cxn>
                <a:cxn ang="0">
                  <a:pos x="1142" y="5"/>
                </a:cxn>
              </a:cxnLst>
              <a:rect l="0" t="0" r="r" b="b"/>
              <a:pathLst>
                <a:path w="1142" h="5">
                  <a:moveTo>
                    <a:pt x="0" y="0"/>
                  </a:moveTo>
                  <a:lnTo>
                    <a:pt x="0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0" y="0"/>
                  </a:lnTo>
                  <a:close/>
                  <a:moveTo>
                    <a:pt x="1142" y="5"/>
                  </a:moveTo>
                  <a:lnTo>
                    <a:pt x="1142" y="0"/>
                  </a:lnTo>
                  <a:lnTo>
                    <a:pt x="1127" y="0"/>
                  </a:lnTo>
                  <a:lnTo>
                    <a:pt x="1127" y="5"/>
                  </a:lnTo>
                  <a:lnTo>
                    <a:pt x="114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133" y="1449"/>
              <a:ext cx="16" cy="45"/>
            </a:xfrm>
            <a:custGeom>
              <a:avLst/>
              <a:gdLst/>
              <a:ahLst/>
              <a:cxnLst>
                <a:cxn ang="0">
                  <a:pos x="16" y="45"/>
                </a:cxn>
                <a:cxn ang="0">
                  <a:pos x="10" y="45"/>
                </a:cxn>
                <a:cxn ang="0">
                  <a:pos x="10" y="10"/>
                </a:cxn>
                <a:cxn ang="0">
                  <a:pos x="9" y="11"/>
                </a:cxn>
                <a:cxn ang="0">
                  <a:pos x="7" y="13"/>
                </a:cxn>
                <a:cxn ang="0">
                  <a:pos x="5" y="13"/>
                </a:cxn>
                <a:cxn ang="0">
                  <a:pos x="3" y="15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7" y="6"/>
                </a:cxn>
                <a:cxn ang="0">
                  <a:pos x="10" y="4"/>
                </a:cxn>
                <a:cxn ang="0">
                  <a:pos x="11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45"/>
                </a:cxn>
              </a:cxnLst>
              <a:rect l="0" t="0" r="r" b="b"/>
              <a:pathLst>
                <a:path w="16" h="45">
                  <a:moveTo>
                    <a:pt x="16" y="45"/>
                  </a:moveTo>
                  <a:lnTo>
                    <a:pt x="10" y="45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0" name="Freeform 26"/>
            <p:cNvSpPr>
              <a:spLocks noEditPoints="1"/>
            </p:cNvSpPr>
            <p:nvPr/>
          </p:nvSpPr>
          <p:spPr bwMode="auto">
            <a:xfrm>
              <a:off x="3197" y="1398"/>
              <a:ext cx="1147" cy="832"/>
            </a:xfrm>
            <a:custGeom>
              <a:avLst/>
              <a:gdLst/>
              <a:ahLst/>
              <a:cxnLst>
                <a:cxn ang="0">
                  <a:pos x="0" y="832"/>
                </a:cxn>
                <a:cxn ang="0">
                  <a:pos x="5" y="832"/>
                </a:cxn>
                <a:cxn ang="0">
                  <a:pos x="5" y="816"/>
                </a:cxn>
                <a:cxn ang="0">
                  <a:pos x="0" y="816"/>
                </a:cxn>
                <a:cxn ang="0">
                  <a:pos x="0" y="83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5" y="15"/>
                </a:cxn>
                <a:cxn ang="0">
                  <a:pos x="5" y="0"/>
                </a:cxn>
                <a:cxn ang="0">
                  <a:pos x="286" y="832"/>
                </a:cxn>
                <a:cxn ang="0">
                  <a:pos x="291" y="832"/>
                </a:cxn>
                <a:cxn ang="0">
                  <a:pos x="291" y="816"/>
                </a:cxn>
                <a:cxn ang="0">
                  <a:pos x="286" y="816"/>
                </a:cxn>
                <a:cxn ang="0">
                  <a:pos x="286" y="832"/>
                </a:cxn>
                <a:cxn ang="0">
                  <a:pos x="291" y="0"/>
                </a:cxn>
                <a:cxn ang="0">
                  <a:pos x="286" y="0"/>
                </a:cxn>
                <a:cxn ang="0">
                  <a:pos x="286" y="15"/>
                </a:cxn>
                <a:cxn ang="0">
                  <a:pos x="291" y="15"/>
                </a:cxn>
                <a:cxn ang="0">
                  <a:pos x="291" y="0"/>
                </a:cxn>
                <a:cxn ang="0">
                  <a:pos x="572" y="832"/>
                </a:cxn>
                <a:cxn ang="0">
                  <a:pos x="577" y="832"/>
                </a:cxn>
                <a:cxn ang="0">
                  <a:pos x="577" y="816"/>
                </a:cxn>
                <a:cxn ang="0">
                  <a:pos x="572" y="816"/>
                </a:cxn>
                <a:cxn ang="0">
                  <a:pos x="572" y="832"/>
                </a:cxn>
                <a:cxn ang="0">
                  <a:pos x="577" y="0"/>
                </a:cxn>
                <a:cxn ang="0">
                  <a:pos x="572" y="0"/>
                </a:cxn>
                <a:cxn ang="0">
                  <a:pos x="572" y="15"/>
                </a:cxn>
                <a:cxn ang="0">
                  <a:pos x="577" y="15"/>
                </a:cxn>
                <a:cxn ang="0">
                  <a:pos x="577" y="0"/>
                </a:cxn>
                <a:cxn ang="0">
                  <a:pos x="857" y="832"/>
                </a:cxn>
                <a:cxn ang="0">
                  <a:pos x="862" y="832"/>
                </a:cxn>
                <a:cxn ang="0">
                  <a:pos x="862" y="816"/>
                </a:cxn>
                <a:cxn ang="0">
                  <a:pos x="857" y="816"/>
                </a:cxn>
                <a:cxn ang="0">
                  <a:pos x="857" y="832"/>
                </a:cxn>
                <a:cxn ang="0">
                  <a:pos x="862" y="0"/>
                </a:cxn>
                <a:cxn ang="0">
                  <a:pos x="857" y="0"/>
                </a:cxn>
                <a:cxn ang="0">
                  <a:pos x="857" y="15"/>
                </a:cxn>
                <a:cxn ang="0">
                  <a:pos x="862" y="15"/>
                </a:cxn>
                <a:cxn ang="0">
                  <a:pos x="862" y="0"/>
                </a:cxn>
                <a:cxn ang="0">
                  <a:pos x="1142" y="832"/>
                </a:cxn>
                <a:cxn ang="0">
                  <a:pos x="1147" y="832"/>
                </a:cxn>
                <a:cxn ang="0">
                  <a:pos x="1147" y="816"/>
                </a:cxn>
                <a:cxn ang="0">
                  <a:pos x="1142" y="816"/>
                </a:cxn>
                <a:cxn ang="0">
                  <a:pos x="1142" y="832"/>
                </a:cxn>
                <a:cxn ang="0">
                  <a:pos x="1147" y="0"/>
                </a:cxn>
                <a:cxn ang="0">
                  <a:pos x="1142" y="0"/>
                </a:cxn>
                <a:cxn ang="0">
                  <a:pos x="1142" y="15"/>
                </a:cxn>
                <a:cxn ang="0">
                  <a:pos x="1147" y="15"/>
                </a:cxn>
                <a:cxn ang="0">
                  <a:pos x="1147" y="0"/>
                </a:cxn>
              </a:cxnLst>
              <a:rect l="0" t="0" r="r" b="b"/>
              <a:pathLst>
                <a:path w="1147" h="832">
                  <a:moveTo>
                    <a:pt x="0" y="832"/>
                  </a:moveTo>
                  <a:lnTo>
                    <a:pt x="5" y="832"/>
                  </a:lnTo>
                  <a:lnTo>
                    <a:pt x="5" y="816"/>
                  </a:lnTo>
                  <a:lnTo>
                    <a:pt x="0" y="816"/>
                  </a:lnTo>
                  <a:lnTo>
                    <a:pt x="0" y="832"/>
                  </a:lnTo>
                  <a:close/>
                  <a:moveTo>
                    <a:pt x="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0"/>
                  </a:lnTo>
                  <a:close/>
                  <a:moveTo>
                    <a:pt x="286" y="832"/>
                  </a:moveTo>
                  <a:lnTo>
                    <a:pt x="291" y="832"/>
                  </a:lnTo>
                  <a:lnTo>
                    <a:pt x="291" y="816"/>
                  </a:lnTo>
                  <a:lnTo>
                    <a:pt x="286" y="816"/>
                  </a:lnTo>
                  <a:lnTo>
                    <a:pt x="286" y="832"/>
                  </a:lnTo>
                  <a:close/>
                  <a:moveTo>
                    <a:pt x="291" y="0"/>
                  </a:moveTo>
                  <a:lnTo>
                    <a:pt x="286" y="0"/>
                  </a:lnTo>
                  <a:lnTo>
                    <a:pt x="286" y="15"/>
                  </a:lnTo>
                  <a:lnTo>
                    <a:pt x="291" y="15"/>
                  </a:lnTo>
                  <a:lnTo>
                    <a:pt x="291" y="0"/>
                  </a:lnTo>
                  <a:close/>
                  <a:moveTo>
                    <a:pt x="572" y="832"/>
                  </a:moveTo>
                  <a:lnTo>
                    <a:pt x="577" y="832"/>
                  </a:lnTo>
                  <a:lnTo>
                    <a:pt x="577" y="816"/>
                  </a:lnTo>
                  <a:lnTo>
                    <a:pt x="572" y="816"/>
                  </a:lnTo>
                  <a:lnTo>
                    <a:pt x="572" y="832"/>
                  </a:lnTo>
                  <a:close/>
                  <a:moveTo>
                    <a:pt x="577" y="0"/>
                  </a:moveTo>
                  <a:lnTo>
                    <a:pt x="572" y="0"/>
                  </a:lnTo>
                  <a:lnTo>
                    <a:pt x="572" y="15"/>
                  </a:lnTo>
                  <a:lnTo>
                    <a:pt x="577" y="15"/>
                  </a:lnTo>
                  <a:lnTo>
                    <a:pt x="577" y="0"/>
                  </a:lnTo>
                  <a:close/>
                  <a:moveTo>
                    <a:pt x="857" y="832"/>
                  </a:moveTo>
                  <a:lnTo>
                    <a:pt x="862" y="832"/>
                  </a:lnTo>
                  <a:lnTo>
                    <a:pt x="862" y="816"/>
                  </a:lnTo>
                  <a:lnTo>
                    <a:pt x="857" y="816"/>
                  </a:lnTo>
                  <a:lnTo>
                    <a:pt x="857" y="832"/>
                  </a:lnTo>
                  <a:close/>
                  <a:moveTo>
                    <a:pt x="862" y="0"/>
                  </a:moveTo>
                  <a:lnTo>
                    <a:pt x="857" y="0"/>
                  </a:lnTo>
                  <a:lnTo>
                    <a:pt x="857" y="15"/>
                  </a:lnTo>
                  <a:lnTo>
                    <a:pt x="862" y="15"/>
                  </a:lnTo>
                  <a:lnTo>
                    <a:pt x="862" y="0"/>
                  </a:lnTo>
                  <a:close/>
                  <a:moveTo>
                    <a:pt x="1142" y="832"/>
                  </a:moveTo>
                  <a:lnTo>
                    <a:pt x="1147" y="832"/>
                  </a:lnTo>
                  <a:lnTo>
                    <a:pt x="1147" y="816"/>
                  </a:lnTo>
                  <a:lnTo>
                    <a:pt x="1142" y="816"/>
                  </a:lnTo>
                  <a:lnTo>
                    <a:pt x="1142" y="832"/>
                  </a:lnTo>
                  <a:close/>
                  <a:moveTo>
                    <a:pt x="1147" y="0"/>
                  </a:moveTo>
                  <a:lnTo>
                    <a:pt x="1142" y="0"/>
                  </a:lnTo>
                  <a:lnTo>
                    <a:pt x="1142" y="15"/>
                  </a:lnTo>
                  <a:lnTo>
                    <a:pt x="1147" y="1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1" name="Freeform 27"/>
            <p:cNvSpPr>
              <a:spLocks noEditPoints="1"/>
            </p:cNvSpPr>
            <p:nvPr/>
          </p:nvSpPr>
          <p:spPr bwMode="auto">
            <a:xfrm>
              <a:off x="3197" y="1394"/>
              <a:ext cx="1147" cy="837"/>
            </a:xfrm>
            <a:custGeom>
              <a:avLst/>
              <a:gdLst/>
              <a:ahLst/>
              <a:cxnLst>
                <a:cxn ang="0">
                  <a:pos x="0" y="835"/>
                </a:cxn>
                <a:cxn ang="0">
                  <a:pos x="0" y="837"/>
                </a:cxn>
                <a:cxn ang="0">
                  <a:pos x="1147" y="837"/>
                </a:cxn>
                <a:cxn ang="0">
                  <a:pos x="1147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83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1144" y="5"/>
                </a:cxn>
                <a:cxn ang="0">
                  <a:pos x="1144" y="2"/>
                </a:cxn>
                <a:cxn ang="0">
                  <a:pos x="1142" y="2"/>
                </a:cxn>
                <a:cxn ang="0">
                  <a:pos x="1142" y="835"/>
                </a:cxn>
                <a:cxn ang="0">
                  <a:pos x="1144" y="835"/>
                </a:cxn>
                <a:cxn ang="0">
                  <a:pos x="1144" y="832"/>
                </a:cxn>
                <a:cxn ang="0">
                  <a:pos x="2" y="832"/>
                </a:cxn>
                <a:cxn ang="0">
                  <a:pos x="2" y="835"/>
                </a:cxn>
                <a:cxn ang="0">
                  <a:pos x="5" y="835"/>
                </a:cxn>
                <a:cxn ang="0">
                  <a:pos x="5" y="3"/>
                </a:cxn>
              </a:cxnLst>
              <a:rect l="0" t="0" r="r" b="b"/>
              <a:pathLst>
                <a:path w="1147" h="837">
                  <a:moveTo>
                    <a:pt x="0" y="835"/>
                  </a:moveTo>
                  <a:lnTo>
                    <a:pt x="0" y="837"/>
                  </a:lnTo>
                  <a:lnTo>
                    <a:pt x="1147" y="837"/>
                  </a:lnTo>
                  <a:lnTo>
                    <a:pt x="114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35"/>
                  </a:lnTo>
                  <a:close/>
                  <a:moveTo>
                    <a:pt x="5" y="3"/>
                  </a:move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1144" y="5"/>
                  </a:lnTo>
                  <a:lnTo>
                    <a:pt x="1144" y="2"/>
                  </a:lnTo>
                  <a:lnTo>
                    <a:pt x="1142" y="2"/>
                  </a:lnTo>
                  <a:lnTo>
                    <a:pt x="1142" y="835"/>
                  </a:lnTo>
                  <a:lnTo>
                    <a:pt x="1144" y="835"/>
                  </a:lnTo>
                  <a:lnTo>
                    <a:pt x="1144" y="832"/>
                  </a:lnTo>
                  <a:lnTo>
                    <a:pt x="2" y="832"/>
                  </a:lnTo>
                  <a:lnTo>
                    <a:pt x="2" y="835"/>
                  </a:lnTo>
                  <a:lnTo>
                    <a:pt x="5" y="83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776" y="1789"/>
              <a:ext cx="34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5"/>
                </a:cxn>
                <a:cxn ang="0">
                  <a:pos x="6" y="5"/>
                </a:cxn>
                <a:cxn ang="0">
                  <a:pos x="6" y="20"/>
                </a:cxn>
                <a:cxn ang="0">
                  <a:pos x="31" y="20"/>
                </a:cxn>
                <a:cxn ang="0">
                  <a:pos x="31" y="25"/>
                </a:cxn>
                <a:cxn ang="0">
                  <a:pos x="6" y="25"/>
                </a:cxn>
                <a:cxn ang="0">
                  <a:pos x="6" y="41"/>
                </a:cxn>
                <a:cxn ang="0">
                  <a:pos x="34" y="41"/>
                </a:cxn>
                <a:cxn ang="0">
                  <a:pos x="34" y="46"/>
                </a:cxn>
                <a:cxn ang="0">
                  <a:pos x="0" y="46"/>
                </a:cxn>
              </a:cxnLst>
              <a:rect l="0" t="0" r="r" b="b"/>
              <a:pathLst>
                <a:path w="34" h="46">
                  <a:moveTo>
                    <a:pt x="0" y="4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5"/>
                  </a:lnTo>
                  <a:lnTo>
                    <a:pt x="6" y="5"/>
                  </a:lnTo>
                  <a:lnTo>
                    <a:pt x="6" y="20"/>
                  </a:lnTo>
                  <a:lnTo>
                    <a:pt x="31" y="20"/>
                  </a:lnTo>
                  <a:lnTo>
                    <a:pt x="31" y="25"/>
                  </a:lnTo>
                  <a:lnTo>
                    <a:pt x="6" y="25"/>
                  </a:lnTo>
                  <a:lnTo>
                    <a:pt x="6" y="41"/>
                  </a:lnTo>
                  <a:lnTo>
                    <a:pt x="34" y="41"/>
                  </a:lnTo>
                  <a:lnTo>
                    <a:pt x="34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815" y="1831"/>
              <a:ext cx="23" cy="24"/>
            </a:xfrm>
            <a:custGeom>
              <a:avLst/>
              <a:gdLst/>
              <a:ahLst/>
              <a:cxnLst>
                <a:cxn ang="0">
                  <a:pos x="14" y="18"/>
                </a:cxn>
                <a:cxn ang="0">
                  <a:pos x="19" y="8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3" y="4"/>
                </a:cxn>
                <a:cxn ang="0">
                  <a:pos x="22" y="6"/>
                </a:cxn>
                <a:cxn ang="0">
                  <a:pos x="21" y="8"/>
                </a:cxn>
                <a:cxn ang="0">
                  <a:pos x="18" y="14"/>
                </a:cxn>
                <a:cxn ang="0">
                  <a:pos x="12" y="24"/>
                </a:cxn>
                <a:cxn ang="0">
                  <a:pos x="11" y="24"/>
                </a:cxn>
                <a:cxn ang="0">
                  <a:pos x="5" y="8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14" y="18"/>
                </a:cxn>
              </a:cxnLst>
              <a:rect l="0" t="0" r="r" b="b"/>
              <a:pathLst>
                <a:path w="23" h="24">
                  <a:moveTo>
                    <a:pt x="14" y="18"/>
                  </a:moveTo>
                  <a:lnTo>
                    <a:pt x="19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1" y="8"/>
                  </a:lnTo>
                  <a:lnTo>
                    <a:pt x="18" y="1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5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817" y="1776"/>
              <a:ext cx="14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9" y="4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5" y="9"/>
                </a:cxn>
                <a:cxn ang="0">
                  <a:pos x="5" y="27"/>
                </a:cxn>
                <a:cxn ang="0">
                  <a:pos x="0" y="27"/>
                </a:cxn>
              </a:cxnLst>
              <a:rect l="0" t="0" r="r" b="b"/>
              <a:pathLst>
                <a:path w="14" h="27">
                  <a:moveTo>
                    <a:pt x="0" y="27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4" y="4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5" name="Freeform 31"/>
            <p:cNvSpPr>
              <a:spLocks noEditPoints="1"/>
            </p:cNvSpPr>
            <p:nvPr/>
          </p:nvSpPr>
          <p:spPr bwMode="auto">
            <a:xfrm>
              <a:off x="3832" y="1776"/>
              <a:ext cx="24" cy="28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24" y="19"/>
                </a:cxn>
                <a:cxn ang="0">
                  <a:pos x="24" y="22"/>
                </a:cxn>
                <a:cxn ang="0">
                  <a:pos x="20" y="25"/>
                </a:cxn>
                <a:cxn ang="0">
                  <a:pos x="18" y="27"/>
                </a:cxn>
                <a:cxn ang="0">
                  <a:pos x="15" y="27"/>
                </a:cxn>
                <a:cxn ang="0">
                  <a:pos x="13" y="28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7"/>
                </a:cxn>
                <a:cxn ang="0">
                  <a:pos x="0" y="10"/>
                </a:cxn>
                <a:cxn ang="0">
                  <a:pos x="3" y="3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21" y="3"/>
                </a:cxn>
                <a:cxn ang="0">
                  <a:pos x="23" y="6"/>
                </a:cxn>
                <a:cxn ang="0">
                  <a:pos x="24" y="10"/>
                </a:cxn>
                <a:cxn ang="0">
                  <a:pos x="24" y="13"/>
                </a:cxn>
                <a:cxn ang="0">
                  <a:pos x="24" y="15"/>
                </a:cxn>
                <a:cxn ang="0">
                  <a:pos x="5" y="15"/>
                </a:cxn>
                <a:cxn ang="0">
                  <a:pos x="5" y="18"/>
                </a:cxn>
                <a:cxn ang="0">
                  <a:pos x="6" y="19"/>
                </a:cxn>
                <a:cxn ang="0">
                  <a:pos x="7" y="21"/>
                </a:cxn>
                <a:cxn ang="0">
                  <a:pos x="8" y="23"/>
                </a:cxn>
                <a:cxn ang="0">
                  <a:pos x="11" y="23"/>
                </a:cxn>
                <a:cxn ang="0">
                  <a:pos x="13" y="24"/>
                </a:cxn>
                <a:cxn ang="0">
                  <a:pos x="15" y="23"/>
                </a:cxn>
                <a:cxn ang="0">
                  <a:pos x="18" y="21"/>
                </a:cxn>
                <a:cxn ang="0">
                  <a:pos x="19" y="19"/>
                </a:cxn>
                <a:cxn ang="0">
                  <a:pos x="5" y="11"/>
                </a:cxn>
                <a:cxn ang="0">
                  <a:pos x="19" y="11"/>
                </a:cxn>
                <a:cxn ang="0">
                  <a:pos x="19" y="9"/>
                </a:cxn>
                <a:cxn ang="0">
                  <a:pos x="18" y="7"/>
                </a:cxn>
                <a:cxn ang="0">
                  <a:pos x="16" y="5"/>
                </a:cxn>
                <a:cxn ang="0">
                  <a:pos x="14" y="4"/>
                </a:cxn>
                <a:cxn ang="0">
                  <a:pos x="9" y="4"/>
                </a:cxn>
                <a:cxn ang="0">
                  <a:pos x="7" y="6"/>
                </a:cxn>
                <a:cxn ang="0">
                  <a:pos x="6" y="7"/>
                </a:cxn>
                <a:cxn ang="0">
                  <a:pos x="5" y="8"/>
                </a:cxn>
                <a:cxn ang="0">
                  <a:pos x="5" y="11"/>
                </a:cxn>
              </a:cxnLst>
              <a:rect l="0" t="0" r="r" b="b"/>
              <a:pathLst>
                <a:path w="24" h="28">
                  <a:moveTo>
                    <a:pt x="19" y="19"/>
                  </a:moveTo>
                  <a:lnTo>
                    <a:pt x="24" y="19"/>
                  </a:lnTo>
                  <a:lnTo>
                    <a:pt x="24" y="22"/>
                  </a:lnTo>
                  <a:lnTo>
                    <a:pt x="20" y="25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3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3" y="3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3" y="6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3" y="24"/>
                  </a:lnTo>
                  <a:lnTo>
                    <a:pt x="15" y="23"/>
                  </a:lnTo>
                  <a:lnTo>
                    <a:pt x="18" y="21"/>
                  </a:lnTo>
                  <a:lnTo>
                    <a:pt x="19" y="19"/>
                  </a:lnTo>
                  <a:close/>
                  <a:moveTo>
                    <a:pt x="5" y="11"/>
                  </a:moveTo>
                  <a:lnTo>
                    <a:pt x="19" y="11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6" y="5"/>
                  </a:lnTo>
                  <a:lnTo>
                    <a:pt x="14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6" name="Freeform 32"/>
            <p:cNvSpPr>
              <a:spLocks noEditPoints="1"/>
            </p:cNvSpPr>
            <p:nvPr/>
          </p:nvSpPr>
          <p:spPr bwMode="auto">
            <a:xfrm>
              <a:off x="3861" y="1776"/>
              <a:ext cx="23" cy="28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6" y="25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1" y="27"/>
                </a:cxn>
                <a:cxn ang="0">
                  <a:pos x="10" y="28"/>
                </a:cxn>
                <a:cxn ang="0">
                  <a:pos x="5" y="28"/>
                </a:cxn>
                <a:cxn ang="0">
                  <a:pos x="3" y="27"/>
                </a:cxn>
                <a:cxn ang="0">
                  <a:pos x="1" y="25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3" y="13"/>
                </a:cxn>
                <a:cxn ang="0">
                  <a:pos x="4" y="13"/>
                </a:cxn>
                <a:cxn ang="0">
                  <a:pos x="5" y="12"/>
                </a:cxn>
                <a:cxn ang="0">
                  <a:pos x="9" y="12"/>
                </a:cxn>
                <a:cxn ang="0">
                  <a:pos x="13" y="11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1" y="4"/>
                </a:cxn>
                <a:cxn ang="0">
                  <a:pos x="8" y="4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2" y="6"/>
                </a:cxn>
                <a:cxn ang="0">
                  <a:pos x="22" y="22"/>
                </a:cxn>
                <a:cxn ang="0">
                  <a:pos x="22" y="24"/>
                </a:cxn>
                <a:cxn ang="0">
                  <a:pos x="22" y="26"/>
                </a:cxn>
                <a:cxn ang="0">
                  <a:pos x="23" y="27"/>
                </a:cxn>
                <a:cxn ang="0">
                  <a:pos x="18" y="27"/>
                </a:cxn>
                <a:cxn ang="0">
                  <a:pos x="17" y="25"/>
                </a:cxn>
                <a:cxn ang="0">
                  <a:pos x="17" y="24"/>
                </a:cxn>
                <a:cxn ang="0">
                  <a:pos x="16" y="14"/>
                </a:cxn>
                <a:cxn ang="0">
                  <a:pos x="14" y="15"/>
                </a:cxn>
                <a:cxn ang="0">
                  <a:pos x="10" y="16"/>
                </a:cxn>
                <a:cxn ang="0">
                  <a:pos x="6" y="16"/>
                </a:cxn>
                <a:cxn ang="0">
                  <a:pos x="5" y="18"/>
                </a:cxn>
                <a:cxn ang="0">
                  <a:pos x="5" y="18"/>
                </a:cxn>
                <a:cxn ang="0">
                  <a:pos x="4" y="19"/>
                </a:cxn>
                <a:cxn ang="0">
                  <a:pos x="5" y="21"/>
                </a:cxn>
                <a:cxn ang="0">
                  <a:pos x="5" y="22"/>
                </a:cxn>
                <a:cxn ang="0">
                  <a:pos x="9" y="24"/>
                </a:cxn>
                <a:cxn ang="0">
                  <a:pos x="11" y="23"/>
                </a:cxn>
                <a:cxn ang="0">
                  <a:pos x="15" y="21"/>
                </a:cxn>
                <a:cxn ang="0">
                  <a:pos x="16" y="18"/>
                </a:cxn>
                <a:cxn ang="0">
                  <a:pos x="16" y="16"/>
                </a:cxn>
                <a:cxn ang="0">
                  <a:pos x="16" y="14"/>
                </a:cxn>
              </a:cxnLst>
              <a:rect l="0" t="0" r="r" b="b"/>
              <a:pathLst>
                <a:path w="23" h="28">
                  <a:moveTo>
                    <a:pt x="17" y="24"/>
                  </a:moveTo>
                  <a:lnTo>
                    <a:pt x="16" y="25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1" y="27"/>
                  </a:lnTo>
                  <a:lnTo>
                    <a:pt x="10" y="28"/>
                  </a:lnTo>
                  <a:lnTo>
                    <a:pt x="5" y="28"/>
                  </a:lnTo>
                  <a:lnTo>
                    <a:pt x="3" y="27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1" y="4"/>
                  </a:lnTo>
                  <a:lnTo>
                    <a:pt x="8" y="4"/>
                  </a:lnTo>
                  <a:lnTo>
                    <a:pt x="5" y="7"/>
                  </a:lnTo>
                  <a:lnTo>
                    <a:pt x="5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23" y="27"/>
                  </a:lnTo>
                  <a:lnTo>
                    <a:pt x="18" y="27"/>
                  </a:lnTo>
                  <a:lnTo>
                    <a:pt x="17" y="25"/>
                  </a:lnTo>
                  <a:lnTo>
                    <a:pt x="17" y="24"/>
                  </a:lnTo>
                  <a:close/>
                  <a:moveTo>
                    <a:pt x="16" y="14"/>
                  </a:moveTo>
                  <a:lnTo>
                    <a:pt x="14" y="15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5" y="21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3890" y="1767"/>
              <a:ext cx="5" cy="3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3919" y="1803"/>
              <a:ext cx="29" cy="18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6"/>
                </a:cxn>
                <a:cxn ang="0">
                  <a:pos x="29" y="18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29" y="13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6"/>
                  </a:lnTo>
                  <a:close/>
                  <a:moveTo>
                    <a:pt x="29" y="18"/>
                  </a:moveTo>
                  <a:lnTo>
                    <a:pt x="0" y="18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9" name="Freeform 35"/>
            <p:cNvSpPr>
              <a:spLocks noEditPoints="1"/>
            </p:cNvSpPr>
            <p:nvPr/>
          </p:nvSpPr>
          <p:spPr bwMode="auto">
            <a:xfrm>
              <a:off x="3973" y="1789"/>
              <a:ext cx="30" cy="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" y="18"/>
                </a:cxn>
                <a:cxn ang="0">
                  <a:pos x="1" y="14"/>
                </a:cxn>
                <a:cxn ang="0">
                  <a:pos x="2" y="11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10"/>
                </a:cxn>
                <a:cxn ang="0">
                  <a:pos x="28" y="13"/>
                </a:cxn>
                <a:cxn ang="0">
                  <a:pos x="29" y="16"/>
                </a:cxn>
                <a:cxn ang="0">
                  <a:pos x="29" y="19"/>
                </a:cxn>
                <a:cxn ang="0">
                  <a:pos x="30" y="23"/>
                </a:cxn>
                <a:cxn ang="0">
                  <a:pos x="29" y="31"/>
                </a:cxn>
                <a:cxn ang="0">
                  <a:pos x="28" y="37"/>
                </a:cxn>
                <a:cxn ang="0">
                  <a:pos x="27" y="40"/>
                </a:cxn>
                <a:cxn ang="0">
                  <a:pos x="25" y="43"/>
                </a:cxn>
                <a:cxn ang="0">
                  <a:pos x="23" y="44"/>
                </a:cxn>
                <a:cxn ang="0">
                  <a:pos x="21" y="46"/>
                </a:cxn>
                <a:cxn ang="0">
                  <a:pos x="18" y="47"/>
                </a:cxn>
                <a:cxn ang="0">
                  <a:pos x="12" y="47"/>
                </a:cxn>
                <a:cxn ang="0">
                  <a:pos x="9" y="46"/>
                </a:cxn>
                <a:cxn ang="0">
                  <a:pos x="7" y="44"/>
                </a:cxn>
                <a:cxn ang="0">
                  <a:pos x="5" y="42"/>
                </a:cxn>
                <a:cxn ang="0">
                  <a:pos x="1" y="34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7" y="32"/>
                </a:cxn>
                <a:cxn ang="0">
                  <a:pos x="9" y="38"/>
                </a:cxn>
                <a:cxn ang="0">
                  <a:pos x="11" y="40"/>
                </a:cxn>
                <a:cxn ang="0">
                  <a:pos x="13" y="41"/>
                </a:cxn>
                <a:cxn ang="0">
                  <a:pos x="15" y="42"/>
                </a:cxn>
                <a:cxn ang="0">
                  <a:pos x="17" y="41"/>
                </a:cxn>
                <a:cxn ang="0">
                  <a:pos x="19" y="40"/>
                </a:cxn>
                <a:cxn ang="0">
                  <a:pos x="21" y="38"/>
                </a:cxn>
                <a:cxn ang="0">
                  <a:pos x="23" y="32"/>
                </a:cxn>
                <a:cxn ang="0">
                  <a:pos x="24" y="23"/>
                </a:cxn>
                <a:cxn ang="0">
                  <a:pos x="23" y="15"/>
                </a:cxn>
                <a:cxn ang="0">
                  <a:pos x="21" y="9"/>
                </a:cxn>
                <a:cxn ang="0">
                  <a:pos x="19" y="7"/>
                </a:cxn>
                <a:cxn ang="0">
                  <a:pos x="17" y="6"/>
                </a:cxn>
                <a:cxn ang="0">
                  <a:pos x="15" y="5"/>
                </a:cxn>
                <a:cxn ang="0">
                  <a:pos x="10" y="7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6" y="23"/>
                </a:cxn>
              </a:cxnLst>
              <a:rect l="0" t="0" r="r" b="b"/>
              <a:pathLst>
                <a:path w="30" h="47">
                  <a:moveTo>
                    <a:pt x="0" y="23"/>
                  </a:moveTo>
                  <a:lnTo>
                    <a:pt x="1" y="18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3"/>
                  </a:lnTo>
                  <a:lnTo>
                    <a:pt x="29" y="16"/>
                  </a:lnTo>
                  <a:lnTo>
                    <a:pt x="29" y="19"/>
                  </a:lnTo>
                  <a:lnTo>
                    <a:pt x="30" y="23"/>
                  </a:lnTo>
                  <a:lnTo>
                    <a:pt x="29" y="31"/>
                  </a:lnTo>
                  <a:lnTo>
                    <a:pt x="28" y="37"/>
                  </a:lnTo>
                  <a:lnTo>
                    <a:pt x="27" y="40"/>
                  </a:lnTo>
                  <a:lnTo>
                    <a:pt x="25" y="43"/>
                  </a:lnTo>
                  <a:lnTo>
                    <a:pt x="23" y="44"/>
                  </a:lnTo>
                  <a:lnTo>
                    <a:pt x="21" y="46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9" y="46"/>
                  </a:lnTo>
                  <a:lnTo>
                    <a:pt x="7" y="44"/>
                  </a:lnTo>
                  <a:lnTo>
                    <a:pt x="5" y="42"/>
                  </a:lnTo>
                  <a:lnTo>
                    <a:pt x="1" y="34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7" y="32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3" y="32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15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4012" y="1829"/>
              <a:ext cx="5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026" y="1790"/>
              <a:ext cx="29" cy="4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6" y="32"/>
                </a:cxn>
                <a:cxn ang="0">
                  <a:pos x="7" y="35"/>
                </a:cxn>
                <a:cxn ang="0">
                  <a:pos x="8" y="38"/>
                </a:cxn>
                <a:cxn ang="0">
                  <a:pos x="12" y="40"/>
                </a:cxn>
                <a:cxn ang="0">
                  <a:pos x="14" y="41"/>
                </a:cxn>
                <a:cxn ang="0">
                  <a:pos x="17" y="41"/>
                </a:cxn>
                <a:cxn ang="0">
                  <a:pos x="20" y="39"/>
                </a:cxn>
                <a:cxn ang="0">
                  <a:pos x="21" y="37"/>
                </a:cxn>
                <a:cxn ang="0">
                  <a:pos x="23" y="36"/>
                </a:cxn>
                <a:cxn ang="0">
                  <a:pos x="24" y="33"/>
                </a:cxn>
                <a:cxn ang="0">
                  <a:pos x="24" y="27"/>
                </a:cxn>
                <a:cxn ang="0">
                  <a:pos x="22" y="22"/>
                </a:cxn>
                <a:cxn ang="0">
                  <a:pos x="20" y="21"/>
                </a:cxn>
                <a:cxn ang="0">
                  <a:pos x="18" y="20"/>
                </a:cxn>
                <a:cxn ang="0">
                  <a:pos x="14" y="20"/>
                </a:cxn>
                <a:cxn ang="0">
                  <a:pos x="12" y="21"/>
                </a:cxn>
                <a:cxn ang="0">
                  <a:pos x="8" y="22"/>
                </a:cxn>
                <a:cxn ang="0">
                  <a:pos x="7" y="24"/>
                </a:cxn>
                <a:cxn ang="0">
                  <a:pos x="1" y="23"/>
                </a:cxn>
                <a:cxn ang="0">
                  <a:pos x="5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6"/>
                </a:cxn>
                <a:cxn ang="0">
                  <a:pos x="8" y="18"/>
                </a:cxn>
                <a:cxn ang="0">
                  <a:pos x="13" y="15"/>
                </a:cxn>
                <a:cxn ang="0">
                  <a:pos x="19" y="15"/>
                </a:cxn>
                <a:cxn ang="0">
                  <a:pos x="23" y="16"/>
                </a:cxn>
                <a:cxn ang="0">
                  <a:pos x="26" y="19"/>
                </a:cxn>
                <a:cxn ang="0">
                  <a:pos x="28" y="21"/>
                </a:cxn>
                <a:cxn ang="0">
                  <a:pos x="29" y="23"/>
                </a:cxn>
                <a:cxn ang="0">
                  <a:pos x="29" y="26"/>
                </a:cxn>
                <a:cxn ang="0">
                  <a:pos x="29" y="32"/>
                </a:cxn>
                <a:cxn ang="0">
                  <a:pos x="29" y="35"/>
                </a:cxn>
                <a:cxn ang="0">
                  <a:pos x="28" y="38"/>
                </a:cxn>
                <a:cxn ang="0">
                  <a:pos x="26" y="41"/>
                </a:cxn>
                <a:cxn ang="0">
                  <a:pos x="21" y="44"/>
                </a:cxn>
                <a:cxn ang="0">
                  <a:pos x="14" y="46"/>
                </a:cxn>
                <a:cxn ang="0">
                  <a:pos x="8" y="44"/>
                </a:cxn>
                <a:cxn ang="0">
                  <a:pos x="5" y="42"/>
                </a:cxn>
                <a:cxn ang="0">
                  <a:pos x="2" y="40"/>
                </a:cxn>
                <a:cxn ang="0">
                  <a:pos x="1" y="37"/>
                </a:cxn>
                <a:cxn ang="0">
                  <a:pos x="0" y="33"/>
                </a:cxn>
              </a:cxnLst>
              <a:rect l="0" t="0" r="r" b="b"/>
              <a:pathLst>
                <a:path w="29" h="46">
                  <a:moveTo>
                    <a:pt x="0" y="33"/>
                  </a:moveTo>
                  <a:lnTo>
                    <a:pt x="6" y="32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4" y="41"/>
                  </a:lnTo>
                  <a:lnTo>
                    <a:pt x="17" y="41"/>
                  </a:lnTo>
                  <a:lnTo>
                    <a:pt x="20" y="39"/>
                  </a:lnTo>
                  <a:lnTo>
                    <a:pt x="21" y="37"/>
                  </a:lnTo>
                  <a:lnTo>
                    <a:pt x="23" y="36"/>
                  </a:lnTo>
                  <a:lnTo>
                    <a:pt x="24" y="33"/>
                  </a:lnTo>
                  <a:lnTo>
                    <a:pt x="24" y="27"/>
                  </a:lnTo>
                  <a:lnTo>
                    <a:pt x="22" y="22"/>
                  </a:lnTo>
                  <a:lnTo>
                    <a:pt x="20" y="21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1" y="23"/>
                  </a:lnTo>
                  <a:lnTo>
                    <a:pt x="5" y="0"/>
                  </a:lnTo>
                  <a:lnTo>
                    <a:pt x="27" y="0"/>
                  </a:lnTo>
                  <a:lnTo>
                    <a:pt x="27" y="6"/>
                  </a:lnTo>
                  <a:lnTo>
                    <a:pt x="10" y="6"/>
                  </a:lnTo>
                  <a:lnTo>
                    <a:pt x="8" y="18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23" y="16"/>
                  </a:lnTo>
                  <a:lnTo>
                    <a:pt x="26" y="19"/>
                  </a:lnTo>
                  <a:lnTo>
                    <a:pt x="28" y="21"/>
                  </a:lnTo>
                  <a:lnTo>
                    <a:pt x="29" y="23"/>
                  </a:lnTo>
                  <a:lnTo>
                    <a:pt x="29" y="26"/>
                  </a:lnTo>
                  <a:lnTo>
                    <a:pt x="29" y="32"/>
                  </a:lnTo>
                  <a:lnTo>
                    <a:pt x="29" y="35"/>
                  </a:lnTo>
                  <a:lnTo>
                    <a:pt x="28" y="38"/>
                  </a:lnTo>
                  <a:lnTo>
                    <a:pt x="26" y="41"/>
                  </a:lnTo>
                  <a:lnTo>
                    <a:pt x="21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5" y="42"/>
                  </a:lnTo>
                  <a:lnTo>
                    <a:pt x="2" y="40"/>
                  </a:lnTo>
                  <a:lnTo>
                    <a:pt x="1" y="3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080" y="1789"/>
              <a:ext cx="42" cy="47"/>
            </a:xfrm>
            <a:custGeom>
              <a:avLst/>
              <a:gdLst/>
              <a:ahLst/>
              <a:cxnLst>
                <a:cxn ang="0">
                  <a:pos x="23" y="28"/>
                </a:cxn>
                <a:cxn ang="0">
                  <a:pos x="23" y="23"/>
                </a:cxn>
                <a:cxn ang="0">
                  <a:pos x="42" y="23"/>
                </a:cxn>
                <a:cxn ang="0">
                  <a:pos x="42" y="39"/>
                </a:cxn>
                <a:cxn ang="0">
                  <a:pos x="39" y="42"/>
                </a:cxn>
                <a:cxn ang="0">
                  <a:pos x="36" y="43"/>
                </a:cxn>
                <a:cxn ang="0">
                  <a:pos x="33" y="44"/>
                </a:cxn>
                <a:cxn ang="0">
                  <a:pos x="29" y="46"/>
                </a:cxn>
                <a:cxn ang="0">
                  <a:pos x="26" y="47"/>
                </a:cxn>
                <a:cxn ang="0">
                  <a:pos x="18" y="47"/>
                </a:cxn>
                <a:cxn ang="0">
                  <a:pos x="14" y="46"/>
                </a:cxn>
                <a:cxn ang="0">
                  <a:pos x="11" y="44"/>
                </a:cxn>
                <a:cxn ang="0">
                  <a:pos x="4" y="39"/>
                </a:cxn>
                <a:cxn ang="0">
                  <a:pos x="2" y="35"/>
                </a:cxn>
                <a:cxn ang="0">
                  <a:pos x="1" y="32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" y="15"/>
                </a:cxn>
                <a:cxn ang="0">
                  <a:pos x="2" y="11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1" y="1"/>
                </a:cxn>
                <a:cxn ang="0">
                  <a:pos x="35" y="3"/>
                </a:cxn>
                <a:cxn ang="0">
                  <a:pos x="38" y="5"/>
                </a:cxn>
                <a:cxn ang="0">
                  <a:pos x="40" y="8"/>
                </a:cxn>
                <a:cxn ang="0">
                  <a:pos x="40" y="11"/>
                </a:cxn>
                <a:cxn ang="0">
                  <a:pos x="41" y="14"/>
                </a:cxn>
                <a:cxn ang="0">
                  <a:pos x="36" y="15"/>
                </a:cxn>
                <a:cxn ang="0">
                  <a:pos x="35" y="12"/>
                </a:cxn>
                <a:cxn ang="0">
                  <a:pos x="35" y="11"/>
                </a:cxn>
                <a:cxn ang="0">
                  <a:pos x="34" y="10"/>
                </a:cxn>
                <a:cxn ang="0">
                  <a:pos x="32" y="8"/>
                </a:cxn>
                <a:cxn ang="0">
                  <a:pos x="27" y="5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15" y="6"/>
                </a:cxn>
                <a:cxn ang="0">
                  <a:pos x="10" y="10"/>
                </a:cxn>
                <a:cxn ang="0">
                  <a:pos x="8" y="11"/>
                </a:cxn>
                <a:cxn ang="0">
                  <a:pos x="8" y="14"/>
                </a:cxn>
                <a:cxn ang="0">
                  <a:pos x="7" y="17"/>
                </a:cxn>
                <a:cxn ang="0">
                  <a:pos x="6" y="20"/>
                </a:cxn>
                <a:cxn ang="0">
                  <a:pos x="6" y="27"/>
                </a:cxn>
                <a:cxn ang="0">
                  <a:pos x="7" y="31"/>
                </a:cxn>
                <a:cxn ang="0">
                  <a:pos x="8" y="33"/>
                </a:cxn>
                <a:cxn ang="0">
                  <a:pos x="9" y="36"/>
                </a:cxn>
                <a:cxn ang="0">
                  <a:pos x="11" y="38"/>
                </a:cxn>
                <a:cxn ang="0">
                  <a:pos x="14" y="39"/>
                </a:cxn>
                <a:cxn ang="0">
                  <a:pos x="19" y="41"/>
                </a:cxn>
                <a:cxn ang="0">
                  <a:pos x="23" y="42"/>
                </a:cxn>
                <a:cxn ang="0">
                  <a:pos x="27" y="41"/>
                </a:cxn>
                <a:cxn ang="0">
                  <a:pos x="30" y="40"/>
                </a:cxn>
                <a:cxn ang="0">
                  <a:pos x="33" y="39"/>
                </a:cxn>
                <a:cxn ang="0">
                  <a:pos x="35" y="38"/>
                </a:cxn>
                <a:cxn ang="0">
                  <a:pos x="36" y="37"/>
                </a:cxn>
                <a:cxn ang="0">
                  <a:pos x="36" y="28"/>
                </a:cxn>
                <a:cxn ang="0">
                  <a:pos x="23" y="28"/>
                </a:cxn>
              </a:cxnLst>
              <a:rect l="0" t="0" r="r" b="b"/>
              <a:pathLst>
                <a:path w="42" h="47">
                  <a:moveTo>
                    <a:pt x="23" y="28"/>
                  </a:moveTo>
                  <a:lnTo>
                    <a:pt x="23" y="23"/>
                  </a:lnTo>
                  <a:lnTo>
                    <a:pt x="42" y="23"/>
                  </a:lnTo>
                  <a:lnTo>
                    <a:pt x="42" y="39"/>
                  </a:lnTo>
                  <a:lnTo>
                    <a:pt x="39" y="42"/>
                  </a:lnTo>
                  <a:lnTo>
                    <a:pt x="36" y="43"/>
                  </a:lnTo>
                  <a:lnTo>
                    <a:pt x="33" y="44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18" y="47"/>
                  </a:lnTo>
                  <a:lnTo>
                    <a:pt x="14" y="46"/>
                  </a:lnTo>
                  <a:lnTo>
                    <a:pt x="11" y="44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4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5" y="3"/>
                  </a:lnTo>
                  <a:lnTo>
                    <a:pt x="38" y="5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36" y="15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27" y="5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7" y="17"/>
                  </a:lnTo>
                  <a:lnTo>
                    <a:pt x="6" y="20"/>
                  </a:lnTo>
                  <a:lnTo>
                    <a:pt x="6" y="27"/>
                  </a:lnTo>
                  <a:lnTo>
                    <a:pt x="7" y="31"/>
                  </a:lnTo>
                  <a:lnTo>
                    <a:pt x="8" y="33"/>
                  </a:lnTo>
                  <a:lnTo>
                    <a:pt x="9" y="36"/>
                  </a:lnTo>
                  <a:lnTo>
                    <a:pt x="11" y="38"/>
                  </a:lnTo>
                  <a:lnTo>
                    <a:pt x="14" y="39"/>
                  </a:lnTo>
                  <a:lnTo>
                    <a:pt x="19" y="41"/>
                  </a:lnTo>
                  <a:lnTo>
                    <a:pt x="23" y="42"/>
                  </a:lnTo>
                  <a:lnTo>
                    <a:pt x="27" y="41"/>
                  </a:lnTo>
                  <a:lnTo>
                    <a:pt x="30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6" y="28"/>
                  </a:lnTo>
                  <a:lnTo>
                    <a:pt x="23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3" name="Freeform 39"/>
            <p:cNvSpPr>
              <a:spLocks noEditPoints="1"/>
            </p:cNvSpPr>
            <p:nvPr/>
          </p:nvSpPr>
          <p:spPr bwMode="auto">
            <a:xfrm>
              <a:off x="4128" y="1801"/>
              <a:ext cx="30" cy="35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30" y="25"/>
                </a:cxn>
                <a:cxn ang="0">
                  <a:pos x="25" y="32"/>
                </a:cxn>
                <a:cxn ang="0">
                  <a:pos x="23" y="34"/>
                </a:cxn>
                <a:cxn ang="0">
                  <a:pos x="19" y="35"/>
                </a:cxn>
                <a:cxn ang="0">
                  <a:pos x="13" y="35"/>
                </a:cxn>
                <a:cxn ang="0">
                  <a:pos x="9" y="34"/>
                </a:cxn>
                <a:cxn ang="0">
                  <a:pos x="7" y="32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0" y="21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3" y="2"/>
                </a:cxn>
                <a:cxn ang="0">
                  <a:pos x="28" y="7"/>
                </a:cxn>
                <a:cxn ang="0">
                  <a:pos x="30" y="10"/>
                </a:cxn>
                <a:cxn ang="0">
                  <a:pos x="30" y="14"/>
                </a:cxn>
                <a:cxn ang="0">
                  <a:pos x="30" y="19"/>
                </a:cxn>
                <a:cxn ang="0">
                  <a:pos x="6" y="19"/>
                </a:cxn>
                <a:cxn ang="0">
                  <a:pos x="6" y="22"/>
                </a:cxn>
                <a:cxn ang="0">
                  <a:pos x="8" y="25"/>
                </a:cxn>
                <a:cxn ang="0">
                  <a:pos x="9" y="26"/>
                </a:cxn>
                <a:cxn ang="0">
                  <a:pos x="10" y="28"/>
                </a:cxn>
                <a:cxn ang="0">
                  <a:pos x="12" y="29"/>
                </a:cxn>
                <a:cxn ang="0">
                  <a:pos x="14" y="29"/>
                </a:cxn>
                <a:cxn ang="0">
                  <a:pos x="16" y="30"/>
                </a:cxn>
                <a:cxn ang="0">
                  <a:pos x="21" y="28"/>
                </a:cxn>
                <a:cxn ang="0">
                  <a:pos x="24" y="26"/>
                </a:cxn>
                <a:cxn ang="0">
                  <a:pos x="24" y="24"/>
                </a:cxn>
                <a:cxn ang="0">
                  <a:pos x="6" y="14"/>
                </a:cxn>
                <a:cxn ang="0">
                  <a:pos x="24" y="14"/>
                </a:cxn>
                <a:cxn ang="0">
                  <a:pos x="24" y="11"/>
                </a:cxn>
                <a:cxn ang="0">
                  <a:pos x="24" y="10"/>
                </a:cxn>
                <a:cxn ang="0">
                  <a:pos x="20" y="6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6" y="14"/>
                </a:cxn>
              </a:cxnLst>
              <a:rect l="0" t="0" r="r" b="b"/>
              <a:pathLst>
                <a:path w="30" h="35">
                  <a:moveTo>
                    <a:pt x="24" y="24"/>
                  </a:moveTo>
                  <a:lnTo>
                    <a:pt x="30" y="25"/>
                  </a:lnTo>
                  <a:lnTo>
                    <a:pt x="25" y="32"/>
                  </a:lnTo>
                  <a:lnTo>
                    <a:pt x="23" y="34"/>
                  </a:lnTo>
                  <a:lnTo>
                    <a:pt x="19" y="35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7" y="32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3" y="2"/>
                  </a:lnTo>
                  <a:lnTo>
                    <a:pt x="28" y="7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0" y="19"/>
                  </a:lnTo>
                  <a:lnTo>
                    <a:pt x="6" y="19"/>
                  </a:lnTo>
                  <a:lnTo>
                    <a:pt x="6" y="22"/>
                  </a:lnTo>
                  <a:lnTo>
                    <a:pt x="8" y="25"/>
                  </a:lnTo>
                  <a:lnTo>
                    <a:pt x="9" y="26"/>
                  </a:lnTo>
                  <a:lnTo>
                    <a:pt x="10" y="28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6" y="30"/>
                  </a:lnTo>
                  <a:lnTo>
                    <a:pt x="21" y="28"/>
                  </a:lnTo>
                  <a:lnTo>
                    <a:pt x="24" y="26"/>
                  </a:lnTo>
                  <a:lnTo>
                    <a:pt x="24" y="24"/>
                  </a:lnTo>
                  <a:close/>
                  <a:moveTo>
                    <a:pt x="6" y="14"/>
                  </a:moveTo>
                  <a:lnTo>
                    <a:pt x="24" y="14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161" y="1789"/>
              <a:ext cx="43" cy="46"/>
            </a:xfrm>
            <a:custGeom>
              <a:avLst/>
              <a:gdLst/>
              <a:ahLst/>
              <a:cxnLst>
                <a:cxn ang="0">
                  <a:pos x="18" y="46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9" y="32"/>
                </a:cxn>
                <a:cxn ang="0">
                  <a:pos x="20" y="35"/>
                </a:cxn>
                <a:cxn ang="0">
                  <a:pos x="20" y="38"/>
                </a:cxn>
                <a:cxn ang="0">
                  <a:pos x="22" y="40"/>
                </a:cxn>
                <a:cxn ang="0">
                  <a:pos x="23" y="37"/>
                </a:cxn>
                <a:cxn ang="0">
                  <a:pos x="24" y="32"/>
                </a:cxn>
                <a:cxn ang="0">
                  <a:pos x="36" y="0"/>
                </a:cxn>
                <a:cxn ang="0">
                  <a:pos x="43" y="0"/>
                </a:cxn>
                <a:cxn ang="0">
                  <a:pos x="25" y="46"/>
                </a:cxn>
                <a:cxn ang="0">
                  <a:pos x="18" y="46"/>
                </a:cxn>
              </a:cxnLst>
              <a:rect l="0" t="0" r="r" b="b"/>
              <a:pathLst>
                <a:path w="43" h="46">
                  <a:moveTo>
                    <a:pt x="18" y="4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9" y="32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3" y="37"/>
                  </a:lnTo>
                  <a:lnTo>
                    <a:pt x="24" y="32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25" y="46"/>
                  </a:lnTo>
                  <a:lnTo>
                    <a:pt x="1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794" y="1916"/>
              <a:ext cx="35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9" y="35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35" y="46"/>
                </a:cxn>
                <a:cxn ang="0">
                  <a:pos x="29" y="46"/>
                </a:cxn>
                <a:cxn ang="0">
                  <a:pos x="6" y="10"/>
                </a:cxn>
                <a:cxn ang="0">
                  <a:pos x="6" y="46"/>
                </a:cxn>
                <a:cxn ang="0">
                  <a:pos x="0" y="46"/>
                </a:cxn>
              </a:cxnLst>
              <a:rect l="0" t="0" r="r" b="b"/>
              <a:pathLst>
                <a:path w="35" h="46">
                  <a:moveTo>
                    <a:pt x="0" y="4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9" y="35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46"/>
                  </a:lnTo>
                  <a:lnTo>
                    <a:pt x="29" y="46"/>
                  </a:lnTo>
                  <a:lnTo>
                    <a:pt x="6" y="10"/>
                  </a:lnTo>
                  <a:lnTo>
                    <a:pt x="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3838" y="1915"/>
              <a:ext cx="39" cy="48"/>
            </a:xfrm>
            <a:custGeom>
              <a:avLst/>
              <a:gdLst/>
              <a:ahLst/>
              <a:cxnLst>
                <a:cxn ang="0">
                  <a:pos x="33" y="31"/>
                </a:cxn>
                <a:cxn ang="0">
                  <a:pos x="39" y="32"/>
                </a:cxn>
                <a:cxn ang="0">
                  <a:pos x="38" y="36"/>
                </a:cxn>
                <a:cxn ang="0">
                  <a:pos x="33" y="43"/>
                </a:cxn>
                <a:cxn ang="0">
                  <a:pos x="29" y="46"/>
                </a:cxn>
                <a:cxn ang="0">
                  <a:pos x="25" y="47"/>
                </a:cxn>
                <a:cxn ang="0">
                  <a:pos x="20" y="48"/>
                </a:cxn>
                <a:cxn ang="0">
                  <a:pos x="16" y="47"/>
                </a:cxn>
                <a:cxn ang="0">
                  <a:pos x="12" y="46"/>
                </a:cxn>
                <a:cxn ang="0">
                  <a:pos x="9" y="44"/>
                </a:cxn>
                <a:cxn ang="0">
                  <a:pos x="4" y="39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1" y="15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10" y="3"/>
                </a:cxn>
                <a:cxn ang="0">
                  <a:pos x="13" y="1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7" y="1"/>
                </a:cxn>
                <a:cxn ang="0">
                  <a:pos x="29" y="2"/>
                </a:cxn>
                <a:cxn ang="0">
                  <a:pos x="32" y="4"/>
                </a:cxn>
                <a:cxn ang="0">
                  <a:pos x="34" y="6"/>
                </a:cxn>
                <a:cxn ang="0">
                  <a:pos x="36" y="10"/>
                </a:cxn>
                <a:cxn ang="0">
                  <a:pos x="38" y="14"/>
                </a:cxn>
                <a:cxn ang="0">
                  <a:pos x="32" y="15"/>
                </a:cxn>
                <a:cxn ang="0">
                  <a:pos x="28" y="10"/>
                </a:cxn>
                <a:cxn ang="0">
                  <a:pos x="27" y="8"/>
                </a:cxn>
                <a:cxn ang="0">
                  <a:pos x="25" y="7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6"/>
                </a:cxn>
                <a:cxn ang="0">
                  <a:pos x="13" y="7"/>
                </a:cxn>
                <a:cxn ang="0">
                  <a:pos x="8" y="12"/>
                </a:cxn>
                <a:cxn ang="0">
                  <a:pos x="7" y="17"/>
                </a:cxn>
                <a:cxn ang="0">
                  <a:pos x="6" y="21"/>
                </a:cxn>
                <a:cxn ang="0">
                  <a:pos x="6" y="24"/>
                </a:cxn>
                <a:cxn ang="0">
                  <a:pos x="7" y="29"/>
                </a:cxn>
                <a:cxn ang="0">
                  <a:pos x="7" y="33"/>
                </a:cxn>
                <a:cxn ang="0">
                  <a:pos x="11" y="38"/>
                </a:cxn>
                <a:cxn ang="0">
                  <a:pos x="12" y="40"/>
                </a:cxn>
                <a:cxn ang="0">
                  <a:pos x="20" y="43"/>
                </a:cxn>
                <a:cxn ang="0">
                  <a:pos x="23" y="42"/>
                </a:cxn>
                <a:cxn ang="0">
                  <a:pos x="26" y="41"/>
                </a:cxn>
                <a:cxn ang="0">
                  <a:pos x="28" y="39"/>
                </a:cxn>
                <a:cxn ang="0">
                  <a:pos x="32" y="34"/>
                </a:cxn>
                <a:cxn ang="0">
                  <a:pos x="33" y="31"/>
                </a:cxn>
              </a:cxnLst>
              <a:rect l="0" t="0" r="r" b="b"/>
              <a:pathLst>
                <a:path w="39" h="48">
                  <a:moveTo>
                    <a:pt x="33" y="31"/>
                  </a:moveTo>
                  <a:lnTo>
                    <a:pt x="39" y="32"/>
                  </a:lnTo>
                  <a:lnTo>
                    <a:pt x="38" y="36"/>
                  </a:lnTo>
                  <a:lnTo>
                    <a:pt x="33" y="43"/>
                  </a:lnTo>
                  <a:lnTo>
                    <a:pt x="29" y="46"/>
                  </a:lnTo>
                  <a:lnTo>
                    <a:pt x="25" y="47"/>
                  </a:lnTo>
                  <a:lnTo>
                    <a:pt x="20" y="48"/>
                  </a:lnTo>
                  <a:lnTo>
                    <a:pt x="16" y="47"/>
                  </a:lnTo>
                  <a:lnTo>
                    <a:pt x="12" y="46"/>
                  </a:lnTo>
                  <a:lnTo>
                    <a:pt x="9" y="44"/>
                  </a:lnTo>
                  <a:lnTo>
                    <a:pt x="4" y="39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5" y="8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10"/>
                  </a:lnTo>
                  <a:lnTo>
                    <a:pt x="38" y="14"/>
                  </a:lnTo>
                  <a:lnTo>
                    <a:pt x="32" y="15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5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3" y="7"/>
                  </a:lnTo>
                  <a:lnTo>
                    <a:pt x="8" y="12"/>
                  </a:lnTo>
                  <a:lnTo>
                    <a:pt x="7" y="17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7" y="29"/>
                  </a:lnTo>
                  <a:lnTo>
                    <a:pt x="7" y="33"/>
                  </a:lnTo>
                  <a:lnTo>
                    <a:pt x="11" y="38"/>
                  </a:lnTo>
                  <a:lnTo>
                    <a:pt x="12" y="40"/>
                  </a:lnTo>
                  <a:lnTo>
                    <a:pt x="20" y="43"/>
                  </a:lnTo>
                  <a:lnTo>
                    <a:pt x="23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2" y="34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7" name="Freeform 43"/>
            <p:cNvSpPr>
              <a:spLocks noEditPoints="1"/>
            </p:cNvSpPr>
            <p:nvPr/>
          </p:nvSpPr>
          <p:spPr bwMode="auto">
            <a:xfrm>
              <a:off x="3843" y="1428"/>
              <a:ext cx="28" cy="46"/>
            </a:xfrm>
            <a:custGeom>
              <a:avLst/>
              <a:gdLst/>
              <a:ahLst/>
              <a:cxnLst>
                <a:cxn ang="0">
                  <a:pos x="6" y="45"/>
                </a:cxn>
                <a:cxn ang="0">
                  <a:pos x="0" y="45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17"/>
                </a:cxn>
                <a:cxn ang="0">
                  <a:pos x="9" y="13"/>
                </a:cxn>
                <a:cxn ang="0">
                  <a:pos x="12" y="12"/>
                </a:cxn>
                <a:cxn ang="0">
                  <a:pos x="14" y="12"/>
                </a:cxn>
                <a:cxn ang="0">
                  <a:pos x="17" y="12"/>
                </a:cxn>
                <a:cxn ang="0">
                  <a:pos x="20" y="13"/>
                </a:cxn>
                <a:cxn ang="0">
                  <a:pos x="23" y="15"/>
                </a:cxn>
                <a:cxn ang="0">
                  <a:pos x="24" y="17"/>
                </a:cxn>
                <a:cxn ang="0">
                  <a:pos x="27" y="19"/>
                </a:cxn>
                <a:cxn ang="0">
                  <a:pos x="28" y="22"/>
                </a:cxn>
                <a:cxn ang="0">
                  <a:pos x="28" y="33"/>
                </a:cxn>
                <a:cxn ang="0">
                  <a:pos x="27" y="36"/>
                </a:cxn>
                <a:cxn ang="0">
                  <a:pos x="26" y="39"/>
                </a:cxn>
                <a:cxn ang="0">
                  <a:pos x="24" y="41"/>
                </a:cxn>
                <a:cxn ang="0">
                  <a:pos x="22" y="44"/>
                </a:cxn>
                <a:cxn ang="0">
                  <a:pos x="14" y="46"/>
                </a:cxn>
                <a:cxn ang="0">
                  <a:pos x="9" y="45"/>
                </a:cxn>
                <a:cxn ang="0">
                  <a:pos x="6" y="41"/>
                </a:cxn>
                <a:cxn ang="0">
                  <a:pos x="6" y="45"/>
                </a:cxn>
                <a:cxn ang="0">
                  <a:pos x="6" y="28"/>
                </a:cxn>
                <a:cxn ang="0">
                  <a:pos x="6" y="32"/>
                </a:cxn>
                <a:cxn ang="0">
                  <a:pos x="7" y="34"/>
                </a:cxn>
                <a:cxn ang="0">
                  <a:pos x="7" y="37"/>
                </a:cxn>
                <a:cxn ang="0">
                  <a:pos x="9" y="39"/>
                </a:cxn>
                <a:cxn ang="0">
                  <a:pos x="11" y="40"/>
                </a:cxn>
                <a:cxn ang="0">
                  <a:pos x="13" y="41"/>
                </a:cxn>
                <a:cxn ang="0">
                  <a:pos x="16" y="40"/>
                </a:cxn>
                <a:cxn ang="0">
                  <a:pos x="18" y="39"/>
                </a:cxn>
                <a:cxn ang="0">
                  <a:pos x="19" y="38"/>
                </a:cxn>
                <a:cxn ang="0">
                  <a:pos x="21" y="35"/>
                </a:cxn>
                <a:cxn ang="0">
                  <a:pos x="22" y="33"/>
                </a:cxn>
                <a:cxn ang="0">
                  <a:pos x="22" y="23"/>
                </a:cxn>
                <a:cxn ang="0">
                  <a:pos x="21" y="21"/>
                </a:cxn>
                <a:cxn ang="0">
                  <a:pos x="18" y="17"/>
                </a:cxn>
                <a:cxn ang="0">
                  <a:pos x="16" y="17"/>
                </a:cxn>
                <a:cxn ang="0">
                  <a:pos x="14" y="17"/>
                </a:cxn>
                <a:cxn ang="0">
                  <a:pos x="12" y="17"/>
                </a:cxn>
                <a:cxn ang="0">
                  <a:pos x="10" y="18"/>
                </a:cxn>
                <a:cxn ang="0">
                  <a:pos x="8" y="20"/>
                </a:cxn>
                <a:cxn ang="0">
                  <a:pos x="7" y="23"/>
                </a:cxn>
                <a:cxn ang="0">
                  <a:pos x="6" y="25"/>
                </a:cxn>
                <a:cxn ang="0">
                  <a:pos x="6" y="28"/>
                </a:cxn>
              </a:cxnLst>
              <a:rect l="0" t="0" r="r" b="b"/>
              <a:pathLst>
                <a:path w="28" h="46">
                  <a:moveTo>
                    <a:pt x="6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7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20" y="13"/>
                  </a:lnTo>
                  <a:lnTo>
                    <a:pt x="23" y="15"/>
                  </a:lnTo>
                  <a:lnTo>
                    <a:pt x="24" y="17"/>
                  </a:lnTo>
                  <a:lnTo>
                    <a:pt x="27" y="19"/>
                  </a:lnTo>
                  <a:lnTo>
                    <a:pt x="28" y="22"/>
                  </a:lnTo>
                  <a:lnTo>
                    <a:pt x="28" y="33"/>
                  </a:lnTo>
                  <a:lnTo>
                    <a:pt x="27" y="36"/>
                  </a:lnTo>
                  <a:lnTo>
                    <a:pt x="26" y="39"/>
                  </a:lnTo>
                  <a:lnTo>
                    <a:pt x="24" y="41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9" y="45"/>
                  </a:lnTo>
                  <a:lnTo>
                    <a:pt x="6" y="41"/>
                  </a:lnTo>
                  <a:lnTo>
                    <a:pt x="6" y="45"/>
                  </a:lnTo>
                  <a:close/>
                  <a:moveTo>
                    <a:pt x="6" y="28"/>
                  </a:moveTo>
                  <a:lnTo>
                    <a:pt x="6" y="32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6" y="40"/>
                  </a:lnTo>
                  <a:lnTo>
                    <a:pt x="18" y="39"/>
                  </a:lnTo>
                  <a:lnTo>
                    <a:pt x="19" y="38"/>
                  </a:lnTo>
                  <a:lnTo>
                    <a:pt x="21" y="35"/>
                  </a:lnTo>
                  <a:lnTo>
                    <a:pt x="22" y="33"/>
                  </a:lnTo>
                  <a:lnTo>
                    <a:pt x="22" y="23"/>
                  </a:lnTo>
                  <a:lnTo>
                    <a:pt x="21" y="21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8" name="Freeform 44"/>
            <p:cNvSpPr>
              <a:spLocks noEditPoints="1"/>
            </p:cNvSpPr>
            <p:nvPr/>
          </p:nvSpPr>
          <p:spPr bwMode="auto">
            <a:xfrm>
              <a:off x="3876" y="1440"/>
              <a:ext cx="30" cy="3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30" y="24"/>
                </a:cxn>
                <a:cxn ang="0">
                  <a:pos x="25" y="32"/>
                </a:cxn>
                <a:cxn ang="0">
                  <a:pos x="23" y="33"/>
                </a:cxn>
                <a:cxn ang="0">
                  <a:pos x="19" y="34"/>
                </a:cxn>
                <a:cxn ang="0">
                  <a:pos x="12" y="34"/>
                </a:cxn>
                <a:cxn ang="0">
                  <a:pos x="9" y="33"/>
                </a:cxn>
                <a:cxn ang="0">
                  <a:pos x="7" y="32"/>
                </a:cxn>
                <a:cxn ang="0">
                  <a:pos x="2" y="27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3" y="2"/>
                </a:cxn>
                <a:cxn ang="0">
                  <a:pos x="28" y="6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8"/>
                </a:cxn>
                <a:cxn ang="0">
                  <a:pos x="6" y="18"/>
                </a:cxn>
                <a:cxn ang="0">
                  <a:pos x="6" y="22"/>
                </a:cxn>
                <a:cxn ang="0">
                  <a:pos x="7" y="24"/>
                </a:cxn>
                <a:cxn ang="0">
                  <a:pos x="9" y="26"/>
                </a:cxn>
                <a:cxn ang="0">
                  <a:pos x="10" y="27"/>
                </a:cxn>
                <a:cxn ang="0">
                  <a:pos x="12" y="28"/>
                </a:cxn>
                <a:cxn ang="0">
                  <a:pos x="13" y="28"/>
                </a:cxn>
                <a:cxn ang="0">
                  <a:pos x="16" y="29"/>
                </a:cxn>
                <a:cxn ang="0">
                  <a:pos x="21" y="27"/>
                </a:cxn>
                <a:cxn ang="0">
                  <a:pos x="23" y="27"/>
                </a:cxn>
                <a:cxn ang="0">
                  <a:pos x="24" y="23"/>
                </a:cxn>
                <a:cxn ang="0">
                  <a:pos x="6" y="13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3" y="7"/>
                </a:cxn>
                <a:cxn ang="0">
                  <a:pos x="20" y="5"/>
                </a:cxn>
                <a:cxn ang="0">
                  <a:pos x="17" y="5"/>
                </a:cxn>
                <a:cxn ang="0">
                  <a:pos x="15" y="5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8" y="7"/>
                </a:cxn>
                <a:cxn ang="0">
                  <a:pos x="7" y="9"/>
                </a:cxn>
                <a:cxn ang="0">
                  <a:pos x="6" y="11"/>
                </a:cxn>
                <a:cxn ang="0">
                  <a:pos x="6" y="13"/>
                </a:cxn>
              </a:cxnLst>
              <a:rect l="0" t="0" r="r" b="b"/>
              <a:pathLst>
                <a:path w="30" h="34">
                  <a:moveTo>
                    <a:pt x="24" y="23"/>
                  </a:moveTo>
                  <a:lnTo>
                    <a:pt x="30" y="24"/>
                  </a:lnTo>
                  <a:lnTo>
                    <a:pt x="25" y="32"/>
                  </a:lnTo>
                  <a:lnTo>
                    <a:pt x="23" y="33"/>
                  </a:lnTo>
                  <a:lnTo>
                    <a:pt x="19" y="34"/>
                  </a:lnTo>
                  <a:lnTo>
                    <a:pt x="12" y="34"/>
                  </a:lnTo>
                  <a:lnTo>
                    <a:pt x="9" y="33"/>
                  </a:lnTo>
                  <a:lnTo>
                    <a:pt x="7" y="32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8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6" y="29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4" y="23"/>
                  </a:lnTo>
                  <a:close/>
                  <a:moveTo>
                    <a:pt x="6" y="13"/>
                  </a:moveTo>
                  <a:lnTo>
                    <a:pt x="24" y="13"/>
                  </a:lnTo>
                  <a:lnTo>
                    <a:pt x="24" y="11"/>
                  </a:lnTo>
                  <a:lnTo>
                    <a:pt x="23" y="7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9"/>
                  </a:lnTo>
                  <a:lnTo>
                    <a:pt x="6" y="11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3910" y="1427"/>
              <a:ext cx="19" cy="46"/>
            </a:xfrm>
            <a:custGeom>
              <a:avLst/>
              <a:gdLst/>
              <a:ahLst/>
              <a:cxnLst>
                <a:cxn ang="0">
                  <a:pos x="5" y="46"/>
                </a:cxn>
                <a:cxn ang="0">
                  <a:pos x="5" y="18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5" y="13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4" y="6"/>
                </a:cxn>
                <a:cxn ang="0">
                  <a:pos x="13" y="6"/>
                </a:cxn>
                <a:cxn ang="0">
                  <a:pos x="11" y="8"/>
                </a:cxn>
                <a:cxn ang="0">
                  <a:pos x="10" y="9"/>
                </a:cxn>
                <a:cxn ang="0">
                  <a:pos x="10" y="13"/>
                </a:cxn>
                <a:cxn ang="0">
                  <a:pos x="16" y="13"/>
                </a:cxn>
                <a:cxn ang="0">
                  <a:pos x="16" y="18"/>
                </a:cxn>
                <a:cxn ang="0">
                  <a:pos x="10" y="18"/>
                </a:cxn>
                <a:cxn ang="0">
                  <a:pos x="10" y="46"/>
                </a:cxn>
                <a:cxn ang="0">
                  <a:pos x="5" y="46"/>
                </a:cxn>
              </a:cxnLst>
              <a:rect l="0" t="0" r="r" b="b"/>
              <a:pathLst>
                <a:path w="19" h="46">
                  <a:moveTo>
                    <a:pt x="5" y="46"/>
                  </a:moveTo>
                  <a:lnTo>
                    <a:pt x="5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16" y="13"/>
                  </a:lnTo>
                  <a:lnTo>
                    <a:pt x="16" y="18"/>
                  </a:lnTo>
                  <a:lnTo>
                    <a:pt x="10" y="18"/>
                  </a:lnTo>
                  <a:lnTo>
                    <a:pt x="10" y="46"/>
                  </a:lnTo>
                  <a:lnTo>
                    <a:pt x="5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0" name="Freeform 46"/>
            <p:cNvSpPr>
              <a:spLocks noEditPoints="1"/>
            </p:cNvSpPr>
            <p:nvPr/>
          </p:nvSpPr>
          <p:spPr bwMode="auto">
            <a:xfrm>
              <a:off x="3930" y="1440"/>
              <a:ext cx="29" cy="3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3" y="2"/>
                </a:cxn>
                <a:cxn ang="0">
                  <a:pos x="28" y="6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21"/>
                </a:cxn>
                <a:cxn ang="0">
                  <a:pos x="28" y="24"/>
                </a:cxn>
                <a:cxn ang="0">
                  <a:pos x="28" y="26"/>
                </a:cxn>
                <a:cxn ang="0">
                  <a:pos x="26" y="28"/>
                </a:cxn>
                <a:cxn ang="0">
                  <a:pos x="25" y="31"/>
                </a:cxn>
                <a:cxn ang="0">
                  <a:pos x="23" y="32"/>
                </a:cxn>
                <a:cxn ang="0">
                  <a:pos x="20" y="33"/>
                </a:cxn>
                <a:cxn ang="0">
                  <a:pos x="17" y="34"/>
                </a:cxn>
                <a:cxn ang="0">
                  <a:pos x="12" y="34"/>
                </a:cxn>
                <a:cxn ang="0">
                  <a:pos x="9" y="33"/>
                </a:cxn>
                <a:cxn ang="0">
                  <a:pos x="7" y="32"/>
                </a:cxn>
                <a:cxn ang="0">
                  <a:pos x="4" y="29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7" y="22"/>
                </a:cxn>
                <a:cxn ang="0">
                  <a:pos x="8" y="26"/>
                </a:cxn>
                <a:cxn ang="0">
                  <a:pos x="10" y="27"/>
                </a:cxn>
                <a:cxn ang="0">
                  <a:pos x="12" y="28"/>
                </a:cxn>
                <a:cxn ang="0">
                  <a:pos x="13" y="28"/>
                </a:cxn>
                <a:cxn ang="0">
                  <a:pos x="15" y="29"/>
                </a:cxn>
                <a:cxn ang="0">
                  <a:pos x="17" y="28"/>
                </a:cxn>
                <a:cxn ang="0">
                  <a:pos x="19" y="27"/>
                </a:cxn>
                <a:cxn ang="0">
                  <a:pos x="21" y="26"/>
                </a:cxn>
                <a:cxn ang="0">
                  <a:pos x="23" y="23"/>
                </a:cxn>
                <a:cxn ang="0">
                  <a:pos x="23" y="21"/>
                </a:cxn>
                <a:cxn ang="0">
                  <a:pos x="23" y="11"/>
                </a:cxn>
                <a:cxn ang="0">
                  <a:pos x="23" y="9"/>
                </a:cxn>
                <a:cxn ang="0">
                  <a:pos x="19" y="5"/>
                </a:cxn>
                <a:cxn ang="0">
                  <a:pos x="17" y="5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8" y="7"/>
                </a:cxn>
                <a:cxn ang="0">
                  <a:pos x="7" y="10"/>
                </a:cxn>
                <a:cxn ang="0">
                  <a:pos x="7" y="13"/>
                </a:cxn>
                <a:cxn ang="0">
                  <a:pos x="6" y="16"/>
                </a:cxn>
              </a:cxnLst>
              <a:rect l="0" t="0" r="r" b="b"/>
              <a:pathLst>
                <a:path w="29" h="34">
                  <a:moveTo>
                    <a:pt x="0" y="16"/>
                  </a:moveTo>
                  <a:lnTo>
                    <a:pt x="0" y="12"/>
                  </a:lnTo>
                  <a:lnTo>
                    <a:pt x="1" y="9"/>
                  </a:lnTo>
                  <a:lnTo>
                    <a:pt x="2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21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6" y="28"/>
                  </a:lnTo>
                  <a:lnTo>
                    <a:pt x="25" y="31"/>
                  </a:lnTo>
                  <a:lnTo>
                    <a:pt x="23" y="32"/>
                  </a:lnTo>
                  <a:lnTo>
                    <a:pt x="20" y="33"/>
                  </a:lnTo>
                  <a:lnTo>
                    <a:pt x="17" y="34"/>
                  </a:lnTo>
                  <a:lnTo>
                    <a:pt x="12" y="34"/>
                  </a:lnTo>
                  <a:lnTo>
                    <a:pt x="9" y="33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16"/>
                  </a:lnTo>
                  <a:close/>
                  <a:moveTo>
                    <a:pt x="6" y="16"/>
                  </a:moveTo>
                  <a:lnTo>
                    <a:pt x="6" y="20"/>
                  </a:lnTo>
                  <a:lnTo>
                    <a:pt x="7" y="22"/>
                  </a:lnTo>
                  <a:lnTo>
                    <a:pt x="8" y="26"/>
                  </a:lnTo>
                  <a:lnTo>
                    <a:pt x="10" y="27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5" y="29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3967" y="1440"/>
              <a:ext cx="17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5" y="6"/>
                </a:cxn>
                <a:cxn ang="0">
                  <a:pos x="14" y="5"/>
                </a:cxn>
                <a:cxn ang="0">
                  <a:pos x="13" y="5"/>
                </a:cxn>
                <a:cxn ang="0">
                  <a:pos x="12" y="5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6" y="11"/>
                </a:cxn>
                <a:cxn ang="0">
                  <a:pos x="6" y="33"/>
                </a:cxn>
                <a:cxn ang="0">
                  <a:pos x="0" y="33"/>
                </a:cxn>
              </a:cxnLst>
              <a:rect l="0" t="0" r="r" b="b"/>
              <a:pathLst>
                <a:path w="17" h="33">
                  <a:moveTo>
                    <a:pt x="0" y="3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6" y="11"/>
                  </a:lnTo>
                  <a:lnTo>
                    <a:pt x="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2" name="Freeform 48"/>
            <p:cNvSpPr>
              <a:spLocks noEditPoints="1"/>
            </p:cNvSpPr>
            <p:nvPr/>
          </p:nvSpPr>
          <p:spPr bwMode="auto">
            <a:xfrm>
              <a:off x="3985" y="1440"/>
              <a:ext cx="31" cy="34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31" y="24"/>
                </a:cxn>
                <a:cxn ang="0">
                  <a:pos x="29" y="27"/>
                </a:cxn>
                <a:cxn ang="0">
                  <a:pos x="28" y="29"/>
                </a:cxn>
                <a:cxn ang="0">
                  <a:pos x="26" y="32"/>
                </a:cxn>
                <a:cxn ang="0">
                  <a:pos x="23" y="33"/>
                </a:cxn>
                <a:cxn ang="0">
                  <a:pos x="20" y="34"/>
                </a:cxn>
                <a:cxn ang="0">
                  <a:pos x="13" y="34"/>
                </a:cxn>
                <a:cxn ang="0">
                  <a:pos x="10" y="33"/>
                </a:cxn>
                <a:cxn ang="0">
                  <a:pos x="7" y="32"/>
                </a:cxn>
                <a:cxn ang="0">
                  <a:pos x="3" y="27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2" y="8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8" y="6"/>
                </a:cxn>
                <a:cxn ang="0">
                  <a:pos x="30" y="10"/>
                </a:cxn>
                <a:cxn ang="0">
                  <a:pos x="31" y="13"/>
                </a:cxn>
                <a:cxn ang="0">
                  <a:pos x="31" y="18"/>
                </a:cxn>
                <a:cxn ang="0">
                  <a:pos x="6" y="18"/>
                </a:cxn>
                <a:cxn ang="0">
                  <a:pos x="7" y="22"/>
                </a:cxn>
                <a:cxn ang="0">
                  <a:pos x="8" y="24"/>
                </a:cxn>
                <a:cxn ang="0">
                  <a:pos x="10" y="26"/>
                </a:cxn>
                <a:cxn ang="0">
                  <a:pos x="11" y="27"/>
                </a:cxn>
                <a:cxn ang="0">
                  <a:pos x="12" y="28"/>
                </a:cxn>
                <a:cxn ang="0">
                  <a:pos x="15" y="28"/>
                </a:cxn>
                <a:cxn ang="0">
                  <a:pos x="16" y="29"/>
                </a:cxn>
                <a:cxn ang="0">
                  <a:pos x="22" y="27"/>
                </a:cxn>
                <a:cxn ang="0">
                  <a:pos x="23" y="27"/>
                </a:cxn>
                <a:cxn ang="0">
                  <a:pos x="25" y="23"/>
                </a:cxn>
                <a:cxn ang="0">
                  <a:pos x="6" y="13"/>
                </a:cxn>
                <a:cxn ang="0">
                  <a:pos x="25" y="13"/>
                </a:cxn>
                <a:cxn ang="0">
                  <a:pos x="25" y="11"/>
                </a:cxn>
                <a:cxn ang="0">
                  <a:pos x="23" y="7"/>
                </a:cxn>
                <a:cxn ang="0">
                  <a:pos x="21" y="5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9" y="7"/>
                </a:cxn>
                <a:cxn ang="0">
                  <a:pos x="7" y="11"/>
                </a:cxn>
                <a:cxn ang="0">
                  <a:pos x="6" y="13"/>
                </a:cxn>
              </a:cxnLst>
              <a:rect l="0" t="0" r="r" b="b"/>
              <a:pathLst>
                <a:path w="31" h="34">
                  <a:moveTo>
                    <a:pt x="25" y="23"/>
                  </a:moveTo>
                  <a:lnTo>
                    <a:pt x="31" y="24"/>
                  </a:lnTo>
                  <a:lnTo>
                    <a:pt x="29" y="27"/>
                  </a:lnTo>
                  <a:lnTo>
                    <a:pt x="28" y="29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0" y="34"/>
                  </a:lnTo>
                  <a:lnTo>
                    <a:pt x="13" y="34"/>
                  </a:lnTo>
                  <a:lnTo>
                    <a:pt x="10" y="33"/>
                  </a:lnTo>
                  <a:lnTo>
                    <a:pt x="7" y="32"/>
                  </a:lnTo>
                  <a:lnTo>
                    <a:pt x="3" y="27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1" y="18"/>
                  </a:lnTo>
                  <a:lnTo>
                    <a:pt x="6" y="18"/>
                  </a:lnTo>
                  <a:lnTo>
                    <a:pt x="7" y="22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1" y="27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6" y="29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3"/>
                  </a:lnTo>
                  <a:close/>
                  <a:moveTo>
                    <a:pt x="6" y="13"/>
                  </a:moveTo>
                  <a:lnTo>
                    <a:pt x="25" y="13"/>
                  </a:lnTo>
                  <a:lnTo>
                    <a:pt x="25" y="11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9" y="7"/>
                  </a:lnTo>
                  <a:lnTo>
                    <a:pt x="7" y="11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042" y="1428"/>
              <a:ext cx="30" cy="4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5"/>
                </a:cxn>
                <a:cxn ang="0">
                  <a:pos x="6" y="5"/>
                </a:cxn>
                <a:cxn ang="0">
                  <a:pos x="6" y="19"/>
                </a:cxn>
                <a:cxn ang="0">
                  <a:pos x="26" y="19"/>
                </a:cxn>
                <a:cxn ang="0">
                  <a:pos x="26" y="25"/>
                </a:cxn>
                <a:cxn ang="0">
                  <a:pos x="6" y="25"/>
                </a:cxn>
                <a:cxn ang="0">
                  <a:pos x="6" y="45"/>
                </a:cxn>
                <a:cxn ang="0">
                  <a:pos x="0" y="45"/>
                </a:cxn>
              </a:cxnLst>
              <a:rect l="0" t="0" r="r" b="b"/>
              <a:pathLst>
                <a:path w="30" h="45">
                  <a:moveTo>
                    <a:pt x="0" y="45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6" y="5"/>
                  </a:lnTo>
                  <a:lnTo>
                    <a:pt x="6" y="19"/>
                  </a:lnTo>
                  <a:lnTo>
                    <a:pt x="26" y="19"/>
                  </a:lnTo>
                  <a:lnTo>
                    <a:pt x="26" y="25"/>
                  </a:lnTo>
                  <a:lnTo>
                    <a:pt x="6" y="25"/>
                  </a:lnTo>
                  <a:lnTo>
                    <a:pt x="6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079" y="1427"/>
              <a:ext cx="36" cy="47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8" y="36"/>
                </a:cxn>
                <a:cxn ang="0">
                  <a:pos x="12" y="40"/>
                </a:cxn>
                <a:cxn ang="0">
                  <a:pos x="22" y="41"/>
                </a:cxn>
                <a:cxn ang="0">
                  <a:pos x="26" y="40"/>
                </a:cxn>
                <a:cxn ang="0">
                  <a:pos x="29" y="35"/>
                </a:cxn>
                <a:cxn ang="0">
                  <a:pos x="28" y="30"/>
                </a:cxn>
                <a:cxn ang="0">
                  <a:pos x="23" y="27"/>
                </a:cxn>
                <a:cxn ang="0">
                  <a:pos x="9" y="23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3" y="8"/>
                </a:cxn>
                <a:cxn ang="0">
                  <a:pos x="6" y="3"/>
                </a:cxn>
                <a:cxn ang="0">
                  <a:pos x="14" y="0"/>
                </a:cxn>
                <a:cxn ang="0">
                  <a:pos x="26" y="2"/>
                </a:cxn>
                <a:cxn ang="0">
                  <a:pos x="32" y="7"/>
                </a:cxn>
                <a:cxn ang="0">
                  <a:pos x="34" y="11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9" y="15"/>
                </a:cxn>
                <a:cxn ang="0">
                  <a:pos x="14" y="18"/>
                </a:cxn>
                <a:cxn ang="0">
                  <a:pos x="22" y="20"/>
                </a:cxn>
                <a:cxn ang="0">
                  <a:pos x="28" y="23"/>
                </a:cxn>
                <a:cxn ang="0">
                  <a:pos x="34" y="27"/>
                </a:cxn>
                <a:cxn ang="0">
                  <a:pos x="36" y="33"/>
                </a:cxn>
                <a:cxn ang="0">
                  <a:pos x="34" y="40"/>
                </a:cxn>
                <a:cxn ang="0">
                  <a:pos x="30" y="44"/>
                </a:cxn>
                <a:cxn ang="0">
                  <a:pos x="22" y="47"/>
                </a:cxn>
                <a:cxn ang="0">
                  <a:pos x="12" y="46"/>
                </a:cxn>
                <a:cxn ang="0">
                  <a:pos x="6" y="43"/>
                </a:cxn>
                <a:cxn ang="0">
                  <a:pos x="1" y="36"/>
                </a:cxn>
                <a:cxn ang="0">
                  <a:pos x="0" y="30"/>
                </a:cxn>
              </a:cxnLst>
              <a:rect l="0" t="0" r="r" b="b"/>
              <a:pathLst>
                <a:path w="36" h="47">
                  <a:moveTo>
                    <a:pt x="0" y="30"/>
                  </a:moveTo>
                  <a:lnTo>
                    <a:pt x="6" y="30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9" y="39"/>
                  </a:lnTo>
                  <a:lnTo>
                    <a:pt x="12" y="40"/>
                  </a:lnTo>
                  <a:lnTo>
                    <a:pt x="19" y="42"/>
                  </a:lnTo>
                  <a:lnTo>
                    <a:pt x="22" y="41"/>
                  </a:lnTo>
                  <a:lnTo>
                    <a:pt x="25" y="40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28" y="30"/>
                  </a:lnTo>
                  <a:lnTo>
                    <a:pt x="26" y="29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2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29" y="3"/>
                  </a:lnTo>
                  <a:lnTo>
                    <a:pt x="32" y="7"/>
                  </a:lnTo>
                  <a:lnTo>
                    <a:pt x="33" y="9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3" y="7"/>
                  </a:lnTo>
                  <a:lnTo>
                    <a:pt x="18" y="5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14" y="18"/>
                  </a:lnTo>
                  <a:lnTo>
                    <a:pt x="19" y="19"/>
                  </a:lnTo>
                  <a:lnTo>
                    <a:pt x="22" y="20"/>
                  </a:lnTo>
                  <a:lnTo>
                    <a:pt x="25" y="21"/>
                  </a:lnTo>
                  <a:lnTo>
                    <a:pt x="28" y="23"/>
                  </a:lnTo>
                  <a:lnTo>
                    <a:pt x="30" y="24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6" y="33"/>
                  </a:lnTo>
                  <a:lnTo>
                    <a:pt x="36" y="35"/>
                  </a:lnTo>
                  <a:lnTo>
                    <a:pt x="34" y="40"/>
                  </a:lnTo>
                  <a:lnTo>
                    <a:pt x="32" y="42"/>
                  </a:lnTo>
                  <a:lnTo>
                    <a:pt x="30" y="44"/>
                  </a:lnTo>
                  <a:lnTo>
                    <a:pt x="25" y="46"/>
                  </a:lnTo>
                  <a:lnTo>
                    <a:pt x="22" y="47"/>
                  </a:lnTo>
                  <a:lnTo>
                    <a:pt x="15" y="47"/>
                  </a:lnTo>
                  <a:lnTo>
                    <a:pt x="12" y="46"/>
                  </a:lnTo>
                  <a:lnTo>
                    <a:pt x="9" y="45"/>
                  </a:lnTo>
                  <a:lnTo>
                    <a:pt x="6" y="43"/>
                  </a:lnTo>
                  <a:lnTo>
                    <a:pt x="4" y="41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4124" y="1428"/>
              <a:ext cx="6" cy="4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6" name="Freeform 52"/>
            <p:cNvSpPr>
              <a:spLocks noEditPoints="1"/>
            </p:cNvSpPr>
            <p:nvPr/>
          </p:nvSpPr>
          <p:spPr bwMode="auto">
            <a:xfrm>
              <a:off x="3199" y="1450"/>
              <a:ext cx="1143" cy="784"/>
            </a:xfrm>
            <a:custGeom>
              <a:avLst/>
              <a:gdLst/>
              <a:ahLst/>
              <a:cxnLst>
                <a:cxn ang="0">
                  <a:pos x="1062" y="0"/>
                </a:cxn>
                <a:cxn ang="0">
                  <a:pos x="58" y="783"/>
                </a:cxn>
                <a:cxn ang="0">
                  <a:pos x="128" y="778"/>
                </a:cxn>
                <a:cxn ang="0">
                  <a:pos x="145" y="776"/>
                </a:cxn>
                <a:cxn ang="0">
                  <a:pos x="154" y="771"/>
                </a:cxn>
                <a:cxn ang="0">
                  <a:pos x="175" y="763"/>
                </a:cxn>
                <a:cxn ang="0">
                  <a:pos x="187" y="757"/>
                </a:cxn>
                <a:cxn ang="0">
                  <a:pos x="183" y="751"/>
                </a:cxn>
                <a:cxn ang="0">
                  <a:pos x="207" y="717"/>
                </a:cxn>
                <a:cxn ang="0">
                  <a:pos x="222" y="689"/>
                </a:cxn>
                <a:cxn ang="0">
                  <a:pos x="228" y="668"/>
                </a:cxn>
                <a:cxn ang="0">
                  <a:pos x="252" y="633"/>
                </a:cxn>
                <a:cxn ang="0">
                  <a:pos x="252" y="595"/>
                </a:cxn>
                <a:cxn ang="0">
                  <a:pos x="269" y="549"/>
                </a:cxn>
                <a:cxn ang="0">
                  <a:pos x="275" y="494"/>
                </a:cxn>
                <a:cxn ang="0">
                  <a:pos x="275" y="472"/>
                </a:cxn>
                <a:cxn ang="0">
                  <a:pos x="287" y="378"/>
                </a:cxn>
                <a:cxn ang="0">
                  <a:pos x="287" y="367"/>
                </a:cxn>
                <a:cxn ang="0">
                  <a:pos x="299" y="284"/>
                </a:cxn>
                <a:cxn ang="0">
                  <a:pos x="301" y="227"/>
                </a:cxn>
                <a:cxn ang="0">
                  <a:pos x="305" y="131"/>
                </a:cxn>
                <a:cxn ang="0">
                  <a:pos x="311" y="61"/>
                </a:cxn>
                <a:cxn ang="0">
                  <a:pos x="313" y="32"/>
                </a:cxn>
                <a:cxn ang="0">
                  <a:pos x="322" y="95"/>
                </a:cxn>
                <a:cxn ang="0">
                  <a:pos x="322" y="168"/>
                </a:cxn>
                <a:cxn ang="0">
                  <a:pos x="328" y="207"/>
                </a:cxn>
                <a:cxn ang="0">
                  <a:pos x="325" y="276"/>
                </a:cxn>
                <a:cxn ang="0">
                  <a:pos x="332" y="370"/>
                </a:cxn>
                <a:cxn ang="0">
                  <a:pos x="346" y="424"/>
                </a:cxn>
                <a:cxn ang="0">
                  <a:pos x="335" y="474"/>
                </a:cxn>
                <a:cxn ang="0">
                  <a:pos x="347" y="546"/>
                </a:cxn>
                <a:cxn ang="0">
                  <a:pos x="344" y="559"/>
                </a:cxn>
                <a:cxn ang="0">
                  <a:pos x="359" y="602"/>
                </a:cxn>
                <a:cxn ang="0">
                  <a:pos x="369" y="671"/>
                </a:cxn>
                <a:cxn ang="0">
                  <a:pos x="373" y="680"/>
                </a:cxn>
                <a:cxn ang="0">
                  <a:pos x="385" y="699"/>
                </a:cxn>
                <a:cxn ang="0">
                  <a:pos x="400" y="719"/>
                </a:cxn>
                <a:cxn ang="0">
                  <a:pos x="414" y="733"/>
                </a:cxn>
                <a:cxn ang="0">
                  <a:pos x="430" y="748"/>
                </a:cxn>
                <a:cxn ang="0">
                  <a:pos x="435" y="758"/>
                </a:cxn>
                <a:cxn ang="0">
                  <a:pos x="438" y="754"/>
                </a:cxn>
                <a:cxn ang="0">
                  <a:pos x="473" y="764"/>
                </a:cxn>
                <a:cxn ang="0">
                  <a:pos x="465" y="759"/>
                </a:cxn>
                <a:cxn ang="0">
                  <a:pos x="495" y="770"/>
                </a:cxn>
                <a:cxn ang="0">
                  <a:pos x="506" y="769"/>
                </a:cxn>
                <a:cxn ang="0">
                  <a:pos x="533" y="776"/>
                </a:cxn>
                <a:cxn ang="0">
                  <a:pos x="527" y="775"/>
                </a:cxn>
                <a:cxn ang="0">
                  <a:pos x="571" y="776"/>
                </a:cxn>
                <a:cxn ang="0">
                  <a:pos x="586" y="777"/>
                </a:cxn>
                <a:cxn ang="0">
                  <a:pos x="580" y="775"/>
                </a:cxn>
                <a:cxn ang="0">
                  <a:pos x="619" y="782"/>
                </a:cxn>
                <a:cxn ang="0">
                  <a:pos x="633" y="778"/>
                </a:cxn>
                <a:cxn ang="0">
                  <a:pos x="630" y="775"/>
                </a:cxn>
                <a:cxn ang="0">
                  <a:pos x="654" y="777"/>
                </a:cxn>
                <a:cxn ang="0">
                  <a:pos x="678" y="776"/>
                </a:cxn>
                <a:cxn ang="0">
                  <a:pos x="693" y="781"/>
                </a:cxn>
                <a:cxn ang="0">
                  <a:pos x="716" y="779"/>
                </a:cxn>
                <a:cxn ang="0">
                  <a:pos x="715" y="777"/>
                </a:cxn>
                <a:cxn ang="0">
                  <a:pos x="829" y="778"/>
                </a:cxn>
                <a:cxn ang="0">
                  <a:pos x="917" y="784"/>
                </a:cxn>
                <a:cxn ang="0">
                  <a:pos x="1025" y="784"/>
                </a:cxn>
                <a:cxn ang="0">
                  <a:pos x="1113" y="778"/>
                </a:cxn>
                <a:cxn ang="0">
                  <a:pos x="1131" y="777"/>
                </a:cxn>
              </a:cxnLst>
              <a:rect l="0" t="0" r="r" b="b"/>
              <a:pathLst>
                <a:path w="1143" h="784">
                  <a:moveTo>
                    <a:pt x="975" y="0"/>
                  </a:moveTo>
                  <a:lnTo>
                    <a:pt x="975" y="6"/>
                  </a:lnTo>
                  <a:lnTo>
                    <a:pt x="994" y="6"/>
                  </a:lnTo>
                  <a:lnTo>
                    <a:pt x="994" y="0"/>
                  </a:lnTo>
                  <a:lnTo>
                    <a:pt x="975" y="0"/>
                  </a:lnTo>
                  <a:close/>
                  <a:moveTo>
                    <a:pt x="1004" y="0"/>
                  </a:moveTo>
                  <a:lnTo>
                    <a:pt x="1004" y="6"/>
                  </a:lnTo>
                  <a:lnTo>
                    <a:pt x="1023" y="6"/>
                  </a:lnTo>
                  <a:lnTo>
                    <a:pt x="1023" y="0"/>
                  </a:lnTo>
                  <a:lnTo>
                    <a:pt x="1004" y="0"/>
                  </a:lnTo>
                  <a:close/>
                  <a:moveTo>
                    <a:pt x="1034" y="0"/>
                  </a:moveTo>
                  <a:lnTo>
                    <a:pt x="1034" y="6"/>
                  </a:lnTo>
                  <a:lnTo>
                    <a:pt x="1053" y="6"/>
                  </a:lnTo>
                  <a:lnTo>
                    <a:pt x="1053" y="0"/>
                  </a:lnTo>
                  <a:lnTo>
                    <a:pt x="1034" y="0"/>
                  </a:lnTo>
                  <a:close/>
                  <a:moveTo>
                    <a:pt x="1062" y="0"/>
                  </a:moveTo>
                  <a:lnTo>
                    <a:pt x="1062" y="6"/>
                  </a:lnTo>
                  <a:lnTo>
                    <a:pt x="1067" y="6"/>
                  </a:lnTo>
                  <a:lnTo>
                    <a:pt x="1067" y="0"/>
                  </a:lnTo>
                  <a:lnTo>
                    <a:pt x="1062" y="0"/>
                  </a:lnTo>
                  <a:close/>
                  <a:moveTo>
                    <a:pt x="0" y="777"/>
                  </a:moveTo>
                  <a:lnTo>
                    <a:pt x="0" y="783"/>
                  </a:lnTo>
                  <a:lnTo>
                    <a:pt x="20" y="783"/>
                  </a:lnTo>
                  <a:lnTo>
                    <a:pt x="20" y="777"/>
                  </a:lnTo>
                  <a:lnTo>
                    <a:pt x="0" y="777"/>
                  </a:lnTo>
                  <a:close/>
                  <a:moveTo>
                    <a:pt x="30" y="777"/>
                  </a:moveTo>
                  <a:lnTo>
                    <a:pt x="30" y="783"/>
                  </a:lnTo>
                  <a:lnTo>
                    <a:pt x="49" y="783"/>
                  </a:lnTo>
                  <a:lnTo>
                    <a:pt x="49" y="777"/>
                  </a:lnTo>
                  <a:lnTo>
                    <a:pt x="30" y="777"/>
                  </a:lnTo>
                  <a:close/>
                  <a:moveTo>
                    <a:pt x="58" y="777"/>
                  </a:moveTo>
                  <a:lnTo>
                    <a:pt x="58" y="783"/>
                  </a:lnTo>
                  <a:lnTo>
                    <a:pt x="79" y="783"/>
                  </a:lnTo>
                  <a:lnTo>
                    <a:pt x="79" y="777"/>
                  </a:lnTo>
                  <a:lnTo>
                    <a:pt x="58" y="777"/>
                  </a:lnTo>
                  <a:close/>
                  <a:moveTo>
                    <a:pt x="88" y="777"/>
                  </a:moveTo>
                  <a:lnTo>
                    <a:pt x="88" y="783"/>
                  </a:lnTo>
                  <a:lnTo>
                    <a:pt x="107" y="783"/>
                  </a:lnTo>
                  <a:lnTo>
                    <a:pt x="107" y="777"/>
                  </a:lnTo>
                  <a:lnTo>
                    <a:pt x="88" y="777"/>
                  </a:lnTo>
                  <a:close/>
                  <a:moveTo>
                    <a:pt x="116" y="775"/>
                  </a:moveTo>
                  <a:lnTo>
                    <a:pt x="116" y="781"/>
                  </a:lnTo>
                  <a:lnTo>
                    <a:pt x="118" y="781"/>
                  </a:lnTo>
                  <a:lnTo>
                    <a:pt x="118" y="778"/>
                  </a:lnTo>
                  <a:lnTo>
                    <a:pt x="116" y="778"/>
                  </a:lnTo>
                  <a:lnTo>
                    <a:pt x="116" y="782"/>
                  </a:lnTo>
                  <a:lnTo>
                    <a:pt x="128" y="782"/>
                  </a:lnTo>
                  <a:lnTo>
                    <a:pt x="128" y="778"/>
                  </a:lnTo>
                  <a:lnTo>
                    <a:pt x="124" y="778"/>
                  </a:lnTo>
                  <a:lnTo>
                    <a:pt x="124" y="781"/>
                  </a:lnTo>
                  <a:lnTo>
                    <a:pt x="133" y="781"/>
                  </a:lnTo>
                  <a:lnTo>
                    <a:pt x="133" y="775"/>
                  </a:lnTo>
                  <a:lnTo>
                    <a:pt x="122" y="775"/>
                  </a:lnTo>
                  <a:lnTo>
                    <a:pt x="122" y="779"/>
                  </a:lnTo>
                  <a:lnTo>
                    <a:pt x="124" y="779"/>
                  </a:lnTo>
                  <a:lnTo>
                    <a:pt x="124" y="776"/>
                  </a:lnTo>
                  <a:lnTo>
                    <a:pt x="118" y="776"/>
                  </a:lnTo>
                  <a:lnTo>
                    <a:pt x="118" y="779"/>
                  </a:lnTo>
                  <a:lnTo>
                    <a:pt x="122" y="779"/>
                  </a:lnTo>
                  <a:lnTo>
                    <a:pt x="122" y="775"/>
                  </a:lnTo>
                  <a:lnTo>
                    <a:pt x="118" y="775"/>
                  </a:lnTo>
                  <a:lnTo>
                    <a:pt x="116" y="775"/>
                  </a:lnTo>
                  <a:close/>
                  <a:moveTo>
                    <a:pt x="139" y="776"/>
                  </a:moveTo>
                  <a:lnTo>
                    <a:pt x="145" y="776"/>
                  </a:lnTo>
                  <a:lnTo>
                    <a:pt x="145" y="775"/>
                  </a:lnTo>
                  <a:lnTo>
                    <a:pt x="142" y="775"/>
                  </a:lnTo>
                  <a:lnTo>
                    <a:pt x="142" y="779"/>
                  </a:lnTo>
                  <a:lnTo>
                    <a:pt x="151" y="779"/>
                  </a:lnTo>
                  <a:lnTo>
                    <a:pt x="151" y="771"/>
                  </a:lnTo>
                  <a:lnTo>
                    <a:pt x="148" y="771"/>
                  </a:lnTo>
                  <a:lnTo>
                    <a:pt x="148" y="775"/>
                  </a:lnTo>
                  <a:lnTo>
                    <a:pt x="157" y="775"/>
                  </a:lnTo>
                  <a:lnTo>
                    <a:pt x="157" y="770"/>
                  </a:lnTo>
                  <a:lnTo>
                    <a:pt x="154" y="770"/>
                  </a:lnTo>
                  <a:lnTo>
                    <a:pt x="154" y="774"/>
                  </a:lnTo>
                  <a:lnTo>
                    <a:pt x="155" y="774"/>
                  </a:lnTo>
                  <a:lnTo>
                    <a:pt x="155" y="768"/>
                  </a:lnTo>
                  <a:lnTo>
                    <a:pt x="151" y="768"/>
                  </a:lnTo>
                  <a:lnTo>
                    <a:pt x="151" y="771"/>
                  </a:lnTo>
                  <a:lnTo>
                    <a:pt x="154" y="771"/>
                  </a:lnTo>
                  <a:lnTo>
                    <a:pt x="154" y="769"/>
                  </a:lnTo>
                  <a:lnTo>
                    <a:pt x="145" y="769"/>
                  </a:lnTo>
                  <a:lnTo>
                    <a:pt x="145" y="775"/>
                  </a:lnTo>
                  <a:lnTo>
                    <a:pt x="148" y="775"/>
                  </a:lnTo>
                  <a:lnTo>
                    <a:pt x="148" y="773"/>
                  </a:lnTo>
                  <a:lnTo>
                    <a:pt x="139" y="773"/>
                  </a:lnTo>
                  <a:lnTo>
                    <a:pt x="139" y="775"/>
                  </a:lnTo>
                  <a:lnTo>
                    <a:pt x="139" y="776"/>
                  </a:lnTo>
                  <a:close/>
                  <a:moveTo>
                    <a:pt x="161" y="764"/>
                  </a:moveTo>
                  <a:lnTo>
                    <a:pt x="161" y="770"/>
                  </a:lnTo>
                  <a:lnTo>
                    <a:pt x="169" y="770"/>
                  </a:lnTo>
                  <a:lnTo>
                    <a:pt x="169" y="764"/>
                  </a:lnTo>
                  <a:lnTo>
                    <a:pt x="166" y="764"/>
                  </a:lnTo>
                  <a:lnTo>
                    <a:pt x="166" y="768"/>
                  </a:lnTo>
                  <a:lnTo>
                    <a:pt x="175" y="768"/>
                  </a:lnTo>
                  <a:lnTo>
                    <a:pt x="175" y="763"/>
                  </a:lnTo>
                  <a:lnTo>
                    <a:pt x="171" y="763"/>
                  </a:lnTo>
                  <a:lnTo>
                    <a:pt x="171" y="766"/>
                  </a:lnTo>
                  <a:lnTo>
                    <a:pt x="176" y="766"/>
                  </a:lnTo>
                  <a:lnTo>
                    <a:pt x="176" y="760"/>
                  </a:lnTo>
                  <a:lnTo>
                    <a:pt x="169" y="760"/>
                  </a:lnTo>
                  <a:lnTo>
                    <a:pt x="169" y="764"/>
                  </a:lnTo>
                  <a:lnTo>
                    <a:pt x="171" y="764"/>
                  </a:lnTo>
                  <a:lnTo>
                    <a:pt x="171" y="762"/>
                  </a:lnTo>
                  <a:lnTo>
                    <a:pt x="163" y="762"/>
                  </a:lnTo>
                  <a:lnTo>
                    <a:pt x="163" y="767"/>
                  </a:lnTo>
                  <a:lnTo>
                    <a:pt x="166" y="767"/>
                  </a:lnTo>
                  <a:lnTo>
                    <a:pt x="166" y="764"/>
                  </a:lnTo>
                  <a:lnTo>
                    <a:pt x="161" y="764"/>
                  </a:lnTo>
                  <a:close/>
                  <a:moveTo>
                    <a:pt x="177" y="751"/>
                  </a:moveTo>
                  <a:lnTo>
                    <a:pt x="177" y="757"/>
                  </a:lnTo>
                  <a:lnTo>
                    <a:pt x="187" y="757"/>
                  </a:lnTo>
                  <a:lnTo>
                    <a:pt x="187" y="748"/>
                  </a:lnTo>
                  <a:lnTo>
                    <a:pt x="183" y="748"/>
                  </a:lnTo>
                  <a:lnTo>
                    <a:pt x="183" y="752"/>
                  </a:lnTo>
                  <a:lnTo>
                    <a:pt x="193" y="752"/>
                  </a:lnTo>
                  <a:lnTo>
                    <a:pt x="193" y="746"/>
                  </a:lnTo>
                  <a:lnTo>
                    <a:pt x="189" y="746"/>
                  </a:lnTo>
                  <a:lnTo>
                    <a:pt x="189" y="749"/>
                  </a:lnTo>
                  <a:lnTo>
                    <a:pt x="189" y="743"/>
                  </a:lnTo>
                  <a:lnTo>
                    <a:pt x="187" y="743"/>
                  </a:lnTo>
                  <a:lnTo>
                    <a:pt x="187" y="748"/>
                  </a:lnTo>
                  <a:lnTo>
                    <a:pt x="189" y="748"/>
                  </a:lnTo>
                  <a:lnTo>
                    <a:pt x="189" y="746"/>
                  </a:lnTo>
                  <a:lnTo>
                    <a:pt x="181" y="746"/>
                  </a:lnTo>
                  <a:lnTo>
                    <a:pt x="181" y="753"/>
                  </a:lnTo>
                  <a:lnTo>
                    <a:pt x="183" y="753"/>
                  </a:lnTo>
                  <a:lnTo>
                    <a:pt x="183" y="751"/>
                  </a:lnTo>
                  <a:lnTo>
                    <a:pt x="177" y="751"/>
                  </a:lnTo>
                  <a:close/>
                  <a:moveTo>
                    <a:pt x="193" y="742"/>
                  </a:moveTo>
                  <a:lnTo>
                    <a:pt x="198" y="742"/>
                  </a:lnTo>
                  <a:lnTo>
                    <a:pt x="198" y="728"/>
                  </a:lnTo>
                  <a:lnTo>
                    <a:pt x="195" y="728"/>
                  </a:lnTo>
                  <a:lnTo>
                    <a:pt x="195" y="731"/>
                  </a:lnTo>
                  <a:lnTo>
                    <a:pt x="201" y="731"/>
                  </a:lnTo>
                  <a:lnTo>
                    <a:pt x="201" y="726"/>
                  </a:lnTo>
                  <a:lnTo>
                    <a:pt x="193" y="726"/>
                  </a:lnTo>
                  <a:lnTo>
                    <a:pt x="193" y="728"/>
                  </a:lnTo>
                  <a:lnTo>
                    <a:pt x="193" y="742"/>
                  </a:lnTo>
                  <a:close/>
                  <a:moveTo>
                    <a:pt x="204" y="725"/>
                  </a:moveTo>
                  <a:lnTo>
                    <a:pt x="210" y="725"/>
                  </a:lnTo>
                  <a:lnTo>
                    <a:pt x="210" y="714"/>
                  </a:lnTo>
                  <a:lnTo>
                    <a:pt x="207" y="714"/>
                  </a:lnTo>
                  <a:lnTo>
                    <a:pt x="207" y="717"/>
                  </a:lnTo>
                  <a:lnTo>
                    <a:pt x="216" y="717"/>
                  </a:lnTo>
                  <a:lnTo>
                    <a:pt x="216" y="713"/>
                  </a:lnTo>
                  <a:lnTo>
                    <a:pt x="213" y="713"/>
                  </a:lnTo>
                  <a:lnTo>
                    <a:pt x="213" y="716"/>
                  </a:lnTo>
                  <a:lnTo>
                    <a:pt x="215" y="716"/>
                  </a:lnTo>
                  <a:lnTo>
                    <a:pt x="215" y="710"/>
                  </a:lnTo>
                  <a:lnTo>
                    <a:pt x="210" y="710"/>
                  </a:lnTo>
                  <a:lnTo>
                    <a:pt x="210" y="714"/>
                  </a:lnTo>
                  <a:lnTo>
                    <a:pt x="213" y="714"/>
                  </a:lnTo>
                  <a:lnTo>
                    <a:pt x="213" y="711"/>
                  </a:lnTo>
                  <a:lnTo>
                    <a:pt x="204" y="711"/>
                  </a:lnTo>
                  <a:lnTo>
                    <a:pt x="204" y="714"/>
                  </a:lnTo>
                  <a:lnTo>
                    <a:pt x="204" y="725"/>
                  </a:lnTo>
                  <a:close/>
                  <a:moveTo>
                    <a:pt x="216" y="707"/>
                  </a:moveTo>
                  <a:lnTo>
                    <a:pt x="222" y="707"/>
                  </a:lnTo>
                  <a:lnTo>
                    <a:pt x="222" y="689"/>
                  </a:lnTo>
                  <a:lnTo>
                    <a:pt x="219" y="689"/>
                  </a:lnTo>
                  <a:lnTo>
                    <a:pt x="219" y="693"/>
                  </a:lnTo>
                  <a:lnTo>
                    <a:pt x="220" y="693"/>
                  </a:lnTo>
                  <a:lnTo>
                    <a:pt x="220" y="687"/>
                  </a:lnTo>
                  <a:lnTo>
                    <a:pt x="216" y="687"/>
                  </a:lnTo>
                  <a:lnTo>
                    <a:pt x="216" y="689"/>
                  </a:lnTo>
                  <a:lnTo>
                    <a:pt x="216" y="707"/>
                  </a:lnTo>
                  <a:close/>
                  <a:moveTo>
                    <a:pt x="226" y="682"/>
                  </a:moveTo>
                  <a:lnTo>
                    <a:pt x="226" y="688"/>
                  </a:lnTo>
                  <a:lnTo>
                    <a:pt x="234" y="688"/>
                  </a:lnTo>
                  <a:lnTo>
                    <a:pt x="234" y="671"/>
                  </a:lnTo>
                  <a:lnTo>
                    <a:pt x="230" y="671"/>
                  </a:lnTo>
                  <a:lnTo>
                    <a:pt x="230" y="674"/>
                  </a:lnTo>
                  <a:lnTo>
                    <a:pt x="231" y="674"/>
                  </a:lnTo>
                  <a:lnTo>
                    <a:pt x="231" y="668"/>
                  </a:lnTo>
                  <a:lnTo>
                    <a:pt x="228" y="668"/>
                  </a:lnTo>
                  <a:lnTo>
                    <a:pt x="228" y="685"/>
                  </a:lnTo>
                  <a:lnTo>
                    <a:pt x="230" y="685"/>
                  </a:lnTo>
                  <a:lnTo>
                    <a:pt x="230" y="682"/>
                  </a:lnTo>
                  <a:lnTo>
                    <a:pt x="226" y="682"/>
                  </a:lnTo>
                  <a:close/>
                  <a:moveTo>
                    <a:pt x="234" y="666"/>
                  </a:moveTo>
                  <a:lnTo>
                    <a:pt x="240" y="666"/>
                  </a:lnTo>
                  <a:lnTo>
                    <a:pt x="240" y="646"/>
                  </a:lnTo>
                  <a:lnTo>
                    <a:pt x="234" y="646"/>
                  </a:lnTo>
                  <a:lnTo>
                    <a:pt x="234" y="666"/>
                  </a:lnTo>
                  <a:close/>
                  <a:moveTo>
                    <a:pt x="240" y="638"/>
                  </a:moveTo>
                  <a:lnTo>
                    <a:pt x="240" y="644"/>
                  </a:lnTo>
                  <a:lnTo>
                    <a:pt x="246" y="644"/>
                  </a:lnTo>
                  <a:lnTo>
                    <a:pt x="246" y="629"/>
                  </a:lnTo>
                  <a:lnTo>
                    <a:pt x="242" y="629"/>
                  </a:lnTo>
                  <a:lnTo>
                    <a:pt x="242" y="633"/>
                  </a:lnTo>
                  <a:lnTo>
                    <a:pt x="252" y="633"/>
                  </a:lnTo>
                  <a:lnTo>
                    <a:pt x="252" y="628"/>
                  </a:lnTo>
                  <a:lnTo>
                    <a:pt x="246" y="628"/>
                  </a:lnTo>
                  <a:lnTo>
                    <a:pt x="246" y="629"/>
                  </a:lnTo>
                  <a:lnTo>
                    <a:pt x="248" y="629"/>
                  </a:lnTo>
                  <a:lnTo>
                    <a:pt x="248" y="627"/>
                  </a:lnTo>
                  <a:lnTo>
                    <a:pt x="240" y="627"/>
                  </a:lnTo>
                  <a:lnTo>
                    <a:pt x="240" y="640"/>
                  </a:lnTo>
                  <a:lnTo>
                    <a:pt x="242" y="640"/>
                  </a:lnTo>
                  <a:lnTo>
                    <a:pt x="242" y="638"/>
                  </a:lnTo>
                  <a:lnTo>
                    <a:pt x="240" y="638"/>
                  </a:lnTo>
                  <a:close/>
                  <a:moveTo>
                    <a:pt x="246" y="619"/>
                  </a:moveTo>
                  <a:lnTo>
                    <a:pt x="252" y="619"/>
                  </a:lnTo>
                  <a:lnTo>
                    <a:pt x="252" y="600"/>
                  </a:lnTo>
                  <a:lnTo>
                    <a:pt x="246" y="600"/>
                  </a:lnTo>
                  <a:lnTo>
                    <a:pt x="246" y="619"/>
                  </a:lnTo>
                  <a:close/>
                  <a:moveTo>
                    <a:pt x="252" y="595"/>
                  </a:moveTo>
                  <a:lnTo>
                    <a:pt x="257" y="595"/>
                  </a:lnTo>
                  <a:lnTo>
                    <a:pt x="257" y="580"/>
                  </a:lnTo>
                  <a:lnTo>
                    <a:pt x="254" y="580"/>
                  </a:lnTo>
                  <a:lnTo>
                    <a:pt x="254" y="584"/>
                  </a:lnTo>
                  <a:lnTo>
                    <a:pt x="258" y="584"/>
                  </a:lnTo>
                  <a:lnTo>
                    <a:pt x="258" y="578"/>
                  </a:lnTo>
                  <a:lnTo>
                    <a:pt x="252" y="578"/>
                  </a:lnTo>
                  <a:lnTo>
                    <a:pt x="252" y="580"/>
                  </a:lnTo>
                  <a:lnTo>
                    <a:pt x="252" y="595"/>
                  </a:lnTo>
                  <a:close/>
                  <a:moveTo>
                    <a:pt x="257" y="572"/>
                  </a:moveTo>
                  <a:lnTo>
                    <a:pt x="263" y="572"/>
                  </a:lnTo>
                  <a:lnTo>
                    <a:pt x="263" y="552"/>
                  </a:lnTo>
                  <a:lnTo>
                    <a:pt x="257" y="552"/>
                  </a:lnTo>
                  <a:lnTo>
                    <a:pt x="257" y="572"/>
                  </a:lnTo>
                  <a:close/>
                  <a:moveTo>
                    <a:pt x="263" y="549"/>
                  </a:moveTo>
                  <a:lnTo>
                    <a:pt x="269" y="549"/>
                  </a:lnTo>
                  <a:lnTo>
                    <a:pt x="269" y="530"/>
                  </a:lnTo>
                  <a:lnTo>
                    <a:pt x="266" y="530"/>
                  </a:lnTo>
                  <a:lnTo>
                    <a:pt x="266" y="534"/>
                  </a:lnTo>
                  <a:lnTo>
                    <a:pt x="268" y="534"/>
                  </a:lnTo>
                  <a:lnTo>
                    <a:pt x="268" y="528"/>
                  </a:lnTo>
                  <a:lnTo>
                    <a:pt x="263" y="528"/>
                  </a:lnTo>
                  <a:lnTo>
                    <a:pt x="263" y="530"/>
                  </a:lnTo>
                  <a:lnTo>
                    <a:pt x="263" y="549"/>
                  </a:lnTo>
                  <a:close/>
                  <a:moveTo>
                    <a:pt x="269" y="525"/>
                  </a:moveTo>
                  <a:lnTo>
                    <a:pt x="275" y="525"/>
                  </a:lnTo>
                  <a:lnTo>
                    <a:pt x="275" y="506"/>
                  </a:lnTo>
                  <a:lnTo>
                    <a:pt x="269" y="506"/>
                  </a:lnTo>
                  <a:lnTo>
                    <a:pt x="269" y="525"/>
                  </a:lnTo>
                  <a:close/>
                  <a:moveTo>
                    <a:pt x="269" y="496"/>
                  </a:moveTo>
                  <a:lnTo>
                    <a:pt x="275" y="496"/>
                  </a:lnTo>
                  <a:lnTo>
                    <a:pt x="275" y="494"/>
                  </a:lnTo>
                  <a:lnTo>
                    <a:pt x="272" y="494"/>
                  </a:lnTo>
                  <a:lnTo>
                    <a:pt x="272" y="497"/>
                  </a:lnTo>
                  <a:lnTo>
                    <a:pt x="281" y="497"/>
                  </a:lnTo>
                  <a:lnTo>
                    <a:pt x="281" y="482"/>
                  </a:lnTo>
                  <a:lnTo>
                    <a:pt x="275" y="482"/>
                  </a:lnTo>
                  <a:lnTo>
                    <a:pt x="275" y="494"/>
                  </a:lnTo>
                  <a:lnTo>
                    <a:pt x="278" y="494"/>
                  </a:lnTo>
                  <a:lnTo>
                    <a:pt x="278" y="491"/>
                  </a:lnTo>
                  <a:lnTo>
                    <a:pt x="269" y="491"/>
                  </a:lnTo>
                  <a:lnTo>
                    <a:pt x="269" y="494"/>
                  </a:lnTo>
                  <a:lnTo>
                    <a:pt x="269" y="496"/>
                  </a:lnTo>
                  <a:close/>
                  <a:moveTo>
                    <a:pt x="275" y="472"/>
                  </a:moveTo>
                  <a:lnTo>
                    <a:pt x="281" y="472"/>
                  </a:lnTo>
                  <a:lnTo>
                    <a:pt x="281" y="453"/>
                  </a:lnTo>
                  <a:lnTo>
                    <a:pt x="275" y="453"/>
                  </a:lnTo>
                  <a:lnTo>
                    <a:pt x="275" y="472"/>
                  </a:lnTo>
                  <a:close/>
                  <a:moveTo>
                    <a:pt x="275" y="443"/>
                  </a:moveTo>
                  <a:lnTo>
                    <a:pt x="281" y="443"/>
                  </a:lnTo>
                  <a:lnTo>
                    <a:pt x="281" y="424"/>
                  </a:lnTo>
                  <a:lnTo>
                    <a:pt x="275" y="424"/>
                  </a:lnTo>
                  <a:lnTo>
                    <a:pt x="275" y="443"/>
                  </a:lnTo>
                  <a:close/>
                  <a:moveTo>
                    <a:pt x="284" y="417"/>
                  </a:moveTo>
                  <a:lnTo>
                    <a:pt x="284" y="423"/>
                  </a:lnTo>
                  <a:lnTo>
                    <a:pt x="287" y="423"/>
                  </a:lnTo>
                  <a:lnTo>
                    <a:pt x="287" y="400"/>
                  </a:lnTo>
                  <a:lnTo>
                    <a:pt x="281" y="400"/>
                  </a:lnTo>
                  <a:lnTo>
                    <a:pt x="281" y="420"/>
                  </a:lnTo>
                  <a:lnTo>
                    <a:pt x="284" y="420"/>
                  </a:lnTo>
                  <a:lnTo>
                    <a:pt x="284" y="417"/>
                  </a:lnTo>
                  <a:close/>
                  <a:moveTo>
                    <a:pt x="281" y="390"/>
                  </a:moveTo>
                  <a:lnTo>
                    <a:pt x="287" y="390"/>
                  </a:lnTo>
                  <a:lnTo>
                    <a:pt x="287" y="378"/>
                  </a:lnTo>
                  <a:lnTo>
                    <a:pt x="284" y="378"/>
                  </a:lnTo>
                  <a:lnTo>
                    <a:pt x="284" y="382"/>
                  </a:lnTo>
                  <a:lnTo>
                    <a:pt x="293" y="382"/>
                  </a:lnTo>
                  <a:lnTo>
                    <a:pt x="293" y="377"/>
                  </a:lnTo>
                  <a:lnTo>
                    <a:pt x="287" y="377"/>
                  </a:lnTo>
                  <a:lnTo>
                    <a:pt x="287" y="378"/>
                  </a:lnTo>
                  <a:lnTo>
                    <a:pt x="290" y="378"/>
                  </a:lnTo>
                  <a:lnTo>
                    <a:pt x="290" y="376"/>
                  </a:lnTo>
                  <a:lnTo>
                    <a:pt x="281" y="376"/>
                  </a:lnTo>
                  <a:lnTo>
                    <a:pt x="281" y="378"/>
                  </a:lnTo>
                  <a:lnTo>
                    <a:pt x="281" y="390"/>
                  </a:lnTo>
                  <a:close/>
                  <a:moveTo>
                    <a:pt x="287" y="367"/>
                  </a:moveTo>
                  <a:lnTo>
                    <a:pt x="293" y="367"/>
                  </a:lnTo>
                  <a:lnTo>
                    <a:pt x="293" y="347"/>
                  </a:lnTo>
                  <a:lnTo>
                    <a:pt x="287" y="347"/>
                  </a:lnTo>
                  <a:lnTo>
                    <a:pt x="287" y="367"/>
                  </a:lnTo>
                  <a:close/>
                  <a:moveTo>
                    <a:pt x="287" y="338"/>
                  </a:moveTo>
                  <a:lnTo>
                    <a:pt x="293" y="338"/>
                  </a:lnTo>
                  <a:lnTo>
                    <a:pt x="293" y="318"/>
                  </a:lnTo>
                  <a:lnTo>
                    <a:pt x="287" y="318"/>
                  </a:lnTo>
                  <a:lnTo>
                    <a:pt x="287" y="338"/>
                  </a:lnTo>
                  <a:close/>
                  <a:moveTo>
                    <a:pt x="292" y="308"/>
                  </a:moveTo>
                  <a:lnTo>
                    <a:pt x="292" y="314"/>
                  </a:lnTo>
                  <a:lnTo>
                    <a:pt x="299" y="314"/>
                  </a:lnTo>
                  <a:lnTo>
                    <a:pt x="299" y="295"/>
                  </a:lnTo>
                  <a:lnTo>
                    <a:pt x="293" y="295"/>
                  </a:lnTo>
                  <a:lnTo>
                    <a:pt x="293" y="311"/>
                  </a:lnTo>
                  <a:lnTo>
                    <a:pt x="295" y="311"/>
                  </a:lnTo>
                  <a:lnTo>
                    <a:pt x="295" y="308"/>
                  </a:lnTo>
                  <a:lnTo>
                    <a:pt x="292" y="308"/>
                  </a:lnTo>
                  <a:close/>
                  <a:moveTo>
                    <a:pt x="293" y="284"/>
                  </a:moveTo>
                  <a:lnTo>
                    <a:pt x="299" y="284"/>
                  </a:lnTo>
                  <a:lnTo>
                    <a:pt x="299" y="265"/>
                  </a:lnTo>
                  <a:lnTo>
                    <a:pt x="293" y="265"/>
                  </a:lnTo>
                  <a:lnTo>
                    <a:pt x="293" y="284"/>
                  </a:lnTo>
                  <a:close/>
                  <a:moveTo>
                    <a:pt x="293" y="256"/>
                  </a:moveTo>
                  <a:lnTo>
                    <a:pt x="299" y="256"/>
                  </a:lnTo>
                  <a:lnTo>
                    <a:pt x="299" y="235"/>
                  </a:lnTo>
                  <a:lnTo>
                    <a:pt x="293" y="235"/>
                  </a:lnTo>
                  <a:lnTo>
                    <a:pt x="293" y="256"/>
                  </a:lnTo>
                  <a:close/>
                  <a:moveTo>
                    <a:pt x="299" y="227"/>
                  </a:moveTo>
                  <a:lnTo>
                    <a:pt x="299" y="233"/>
                  </a:lnTo>
                  <a:lnTo>
                    <a:pt x="305" y="233"/>
                  </a:lnTo>
                  <a:lnTo>
                    <a:pt x="305" y="213"/>
                  </a:lnTo>
                  <a:lnTo>
                    <a:pt x="299" y="213"/>
                  </a:lnTo>
                  <a:lnTo>
                    <a:pt x="299" y="230"/>
                  </a:lnTo>
                  <a:lnTo>
                    <a:pt x="301" y="230"/>
                  </a:lnTo>
                  <a:lnTo>
                    <a:pt x="301" y="227"/>
                  </a:lnTo>
                  <a:lnTo>
                    <a:pt x="299" y="227"/>
                  </a:lnTo>
                  <a:close/>
                  <a:moveTo>
                    <a:pt x="299" y="203"/>
                  </a:moveTo>
                  <a:lnTo>
                    <a:pt x="305" y="203"/>
                  </a:lnTo>
                  <a:lnTo>
                    <a:pt x="305" y="183"/>
                  </a:lnTo>
                  <a:lnTo>
                    <a:pt x="299" y="183"/>
                  </a:lnTo>
                  <a:lnTo>
                    <a:pt x="299" y="203"/>
                  </a:lnTo>
                  <a:close/>
                  <a:moveTo>
                    <a:pt x="299" y="173"/>
                  </a:moveTo>
                  <a:lnTo>
                    <a:pt x="305" y="173"/>
                  </a:lnTo>
                  <a:lnTo>
                    <a:pt x="305" y="153"/>
                  </a:lnTo>
                  <a:lnTo>
                    <a:pt x="299" y="153"/>
                  </a:lnTo>
                  <a:lnTo>
                    <a:pt x="299" y="173"/>
                  </a:lnTo>
                  <a:close/>
                  <a:moveTo>
                    <a:pt x="306" y="147"/>
                  </a:moveTo>
                  <a:lnTo>
                    <a:pt x="306" y="153"/>
                  </a:lnTo>
                  <a:lnTo>
                    <a:pt x="311" y="153"/>
                  </a:lnTo>
                  <a:lnTo>
                    <a:pt x="311" y="131"/>
                  </a:lnTo>
                  <a:lnTo>
                    <a:pt x="305" y="131"/>
                  </a:lnTo>
                  <a:lnTo>
                    <a:pt x="305" y="149"/>
                  </a:lnTo>
                  <a:lnTo>
                    <a:pt x="307" y="149"/>
                  </a:lnTo>
                  <a:lnTo>
                    <a:pt x="307" y="147"/>
                  </a:lnTo>
                  <a:lnTo>
                    <a:pt x="306" y="147"/>
                  </a:lnTo>
                  <a:close/>
                  <a:moveTo>
                    <a:pt x="305" y="121"/>
                  </a:moveTo>
                  <a:lnTo>
                    <a:pt x="311" y="121"/>
                  </a:lnTo>
                  <a:lnTo>
                    <a:pt x="311" y="101"/>
                  </a:lnTo>
                  <a:lnTo>
                    <a:pt x="305" y="101"/>
                  </a:lnTo>
                  <a:lnTo>
                    <a:pt x="305" y="121"/>
                  </a:lnTo>
                  <a:close/>
                  <a:moveTo>
                    <a:pt x="305" y="91"/>
                  </a:moveTo>
                  <a:lnTo>
                    <a:pt x="311" y="91"/>
                  </a:lnTo>
                  <a:lnTo>
                    <a:pt x="311" y="72"/>
                  </a:lnTo>
                  <a:lnTo>
                    <a:pt x="305" y="72"/>
                  </a:lnTo>
                  <a:lnTo>
                    <a:pt x="305" y="91"/>
                  </a:lnTo>
                  <a:close/>
                  <a:moveTo>
                    <a:pt x="305" y="61"/>
                  </a:moveTo>
                  <a:lnTo>
                    <a:pt x="311" y="61"/>
                  </a:lnTo>
                  <a:lnTo>
                    <a:pt x="311" y="42"/>
                  </a:lnTo>
                  <a:lnTo>
                    <a:pt x="305" y="42"/>
                  </a:lnTo>
                  <a:lnTo>
                    <a:pt x="305" y="61"/>
                  </a:lnTo>
                  <a:close/>
                  <a:moveTo>
                    <a:pt x="305" y="33"/>
                  </a:moveTo>
                  <a:lnTo>
                    <a:pt x="311" y="33"/>
                  </a:lnTo>
                  <a:lnTo>
                    <a:pt x="311" y="26"/>
                  </a:lnTo>
                  <a:lnTo>
                    <a:pt x="307" y="26"/>
                  </a:lnTo>
                  <a:lnTo>
                    <a:pt x="307" y="29"/>
                  </a:lnTo>
                  <a:lnTo>
                    <a:pt x="313" y="29"/>
                  </a:lnTo>
                  <a:lnTo>
                    <a:pt x="313" y="26"/>
                  </a:lnTo>
                  <a:lnTo>
                    <a:pt x="311" y="26"/>
                  </a:lnTo>
                  <a:lnTo>
                    <a:pt x="311" y="35"/>
                  </a:lnTo>
                  <a:lnTo>
                    <a:pt x="314" y="35"/>
                  </a:lnTo>
                  <a:lnTo>
                    <a:pt x="314" y="29"/>
                  </a:lnTo>
                  <a:lnTo>
                    <a:pt x="313" y="29"/>
                  </a:lnTo>
                  <a:lnTo>
                    <a:pt x="313" y="32"/>
                  </a:lnTo>
                  <a:lnTo>
                    <a:pt x="317" y="32"/>
                  </a:lnTo>
                  <a:lnTo>
                    <a:pt x="317" y="23"/>
                  </a:lnTo>
                  <a:lnTo>
                    <a:pt x="305" y="23"/>
                  </a:lnTo>
                  <a:lnTo>
                    <a:pt x="305" y="26"/>
                  </a:lnTo>
                  <a:lnTo>
                    <a:pt x="305" y="33"/>
                  </a:lnTo>
                  <a:close/>
                  <a:moveTo>
                    <a:pt x="322" y="37"/>
                  </a:moveTo>
                  <a:lnTo>
                    <a:pt x="317" y="37"/>
                  </a:lnTo>
                  <a:lnTo>
                    <a:pt x="317" y="56"/>
                  </a:lnTo>
                  <a:lnTo>
                    <a:pt x="322" y="56"/>
                  </a:lnTo>
                  <a:lnTo>
                    <a:pt x="322" y="37"/>
                  </a:lnTo>
                  <a:close/>
                  <a:moveTo>
                    <a:pt x="322" y="66"/>
                  </a:moveTo>
                  <a:lnTo>
                    <a:pt x="317" y="66"/>
                  </a:lnTo>
                  <a:lnTo>
                    <a:pt x="317" y="86"/>
                  </a:lnTo>
                  <a:lnTo>
                    <a:pt x="322" y="86"/>
                  </a:lnTo>
                  <a:lnTo>
                    <a:pt x="322" y="66"/>
                  </a:lnTo>
                  <a:close/>
                  <a:moveTo>
                    <a:pt x="322" y="95"/>
                  </a:moveTo>
                  <a:lnTo>
                    <a:pt x="317" y="95"/>
                  </a:lnTo>
                  <a:lnTo>
                    <a:pt x="317" y="115"/>
                  </a:lnTo>
                  <a:lnTo>
                    <a:pt x="322" y="115"/>
                  </a:lnTo>
                  <a:lnTo>
                    <a:pt x="322" y="95"/>
                  </a:lnTo>
                  <a:close/>
                  <a:moveTo>
                    <a:pt x="322" y="125"/>
                  </a:moveTo>
                  <a:lnTo>
                    <a:pt x="317" y="125"/>
                  </a:lnTo>
                  <a:lnTo>
                    <a:pt x="317" y="144"/>
                  </a:lnTo>
                  <a:lnTo>
                    <a:pt x="322" y="144"/>
                  </a:lnTo>
                  <a:lnTo>
                    <a:pt x="322" y="125"/>
                  </a:lnTo>
                  <a:close/>
                  <a:moveTo>
                    <a:pt x="322" y="154"/>
                  </a:moveTo>
                  <a:lnTo>
                    <a:pt x="317" y="154"/>
                  </a:lnTo>
                  <a:lnTo>
                    <a:pt x="317" y="168"/>
                  </a:lnTo>
                  <a:lnTo>
                    <a:pt x="325" y="168"/>
                  </a:lnTo>
                  <a:lnTo>
                    <a:pt x="325" y="164"/>
                  </a:lnTo>
                  <a:lnTo>
                    <a:pt x="322" y="164"/>
                  </a:lnTo>
                  <a:lnTo>
                    <a:pt x="322" y="168"/>
                  </a:lnTo>
                  <a:lnTo>
                    <a:pt x="328" y="168"/>
                  </a:lnTo>
                  <a:lnTo>
                    <a:pt x="328" y="162"/>
                  </a:lnTo>
                  <a:lnTo>
                    <a:pt x="319" y="162"/>
                  </a:lnTo>
                  <a:lnTo>
                    <a:pt x="319" y="164"/>
                  </a:lnTo>
                  <a:lnTo>
                    <a:pt x="322" y="164"/>
                  </a:lnTo>
                  <a:lnTo>
                    <a:pt x="322" y="154"/>
                  </a:lnTo>
                  <a:close/>
                  <a:moveTo>
                    <a:pt x="328" y="178"/>
                  </a:moveTo>
                  <a:lnTo>
                    <a:pt x="322" y="178"/>
                  </a:lnTo>
                  <a:lnTo>
                    <a:pt x="322" y="197"/>
                  </a:lnTo>
                  <a:lnTo>
                    <a:pt x="328" y="197"/>
                  </a:lnTo>
                  <a:lnTo>
                    <a:pt x="328" y="178"/>
                  </a:lnTo>
                  <a:close/>
                  <a:moveTo>
                    <a:pt x="328" y="207"/>
                  </a:moveTo>
                  <a:lnTo>
                    <a:pt x="322" y="207"/>
                  </a:lnTo>
                  <a:lnTo>
                    <a:pt x="322" y="227"/>
                  </a:lnTo>
                  <a:lnTo>
                    <a:pt x="328" y="227"/>
                  </a:lnTo>
                  <a:lnTo>
                    <a:pt x="328" y="207"/>
                  </a:lnTo>
                  <a:close/>
                  <a:moveTo>
                    <a:pt x="328" y="236"/>
                  </a:moveTo>
                  <a:lnTo>
                    <a:pt x="322" y="236"/>
                  </a:lnTo>
                  <a:lnTo>
                    <a:pt x="322" y="256"/>
                  </a:lnTo>
                  <a:lnTo>
                    <a:pt x="328" y="256"/>
                  </a:lnTo>
                  <a:lnTo>
                    <a:pt x="328" y="236"/>
                  </a:lnTo>
                  <a:close/>
                  <a:moveTo>
                    <a:pt x="328" y="266"/>
                  </a:moveTo>
                  <a:lnTo>
                    <a:pt x="322" y="266"/>
                  </a:lnTo>
                  <a:lnTo>
                    <a:pt x="322" y="279"/>
                  </a:lnTo>
                  <a:lnTo>
                    <a:pt x="331" y="279"/>
                  </a:lnTo>
                  <a:lnTo>
                    <a:pt x="331" y="276"/>
                  </a:lnTo>
                  <a:lnTo>
                    <a:pt x="328" y="276"/>
                  </a:lnTo>
                  <a:lnTo>
                    <a:pt x="328" y="279"/>
                  </a:lnTo>
                  <a:lnTo>
                    <a:pt x="334" y="279"/>
                  </a:lnTo>
                  <a:lnTo>
                    <a:pt x="334" y="273"/>
                  </a:lnTo>
                  <a:lnTo>
                    <a:pt x="325" y="273"/>
                  </a:lnTo>
                  <a:lnTo>
                    <a:pt x="325" y="276"/>
                  </a:lnTo>
                  <a:lnTo>
                    <a:pt x="328" y="276"/>
                  </a:lnTo>
                  <a:lnTo>
                    <a:pt x="328" y="266"/>
                  </a:lnTo>
                  <a:close/>
                  <a:moveTo>
                    <a:pt x="334" y="290"/>
                  </a:moveTo>
                  <a:lnTo>
                    <a:pt x="328" y="290"/>
                  </a:lnTo>
                  <a:lnTo>
                    <a:pt x="328" y="309"/>
                  </a:lnTo>
                  <a:lnTo>
                    <a:pt x="334" y="309"/>
                  </a:lnTo>
                  <a:lnTo>
                    <a:pt x="334" y="290"/>
                  </a:lnTo>
                  <a:close/>
                  <a:moveTo>
                    <a:pt x="334" y="318"/>
                  </a:moveTo>
                  <a:lnTo>
                    <a:pt x="328" y="318"/>
                  </a:lnTo>
                  <a:lnTo>
                    <a:pt x="328" y="339"/>
                  </a:lnTo>
                  <a:lnTo>
                    <a:pt x="334" y="339"/>
                  </a:lnTo>
                  <a:lnTo>
                    <a:pt x="334" y="318"/>
                  </a:lnTo>
                  <a:close/>
                  <a:moveTo>
                    <a:pt x="334" y="348"/>
                  </a:moveTo>
                  <a:lnTo>
                    <a:pt x="328" y="348"/>
                  </a:lnTo>
                  <a:lnTo>
                    <a:pt x="328" y="370"/>
                  </a:lnTo>
                  <a:lnTo>
                    <a:pt x="332" y="370"/>
                  </a:lnTo>
                  <a:lnTo>
                    <a:pt x="332" y="364"/>
                  </a:lnTo>
                  <a:lnTo>
                    <a:pt x="331" y="364"/>
                  </a:lnTo>
                  <a:lnTo>
                    <a:pt x="331" y="366"/>
                  </a:lnTo>
                  <a:lnTo>
                    <a:pt x="334" y="366"/>
                  </a:lnTo>
                  <a:lnTo>
                    <a:pt x="334" y="348"/>
                  </a:lnTo>
                  <a:close/>
                  <a:moveTo>
                    <a:pt x="340" y="371"/>
                  </a:moveTo>
                  <a:lnTo>
                    <a:pt x="334" y="371"/>
                  </a:lnTo>
                  <a:lnTo>
                    <a:pt x="334" y="391"/>
                  </a:lnTo>
                  <a:lnTo>
                    <a:pt x="340" y="391"/>
                  </a:lnTo>
                  <a:lnTo>
                    <a:pt x="340" y="371"/>
                  </a:lnTo>
                  <a:close/>
                  <a:moveTo>
                    <a:pt x="340" y="401"/>
                  </a:moveTo>
                  <a:lnTo>
                    <a:pt x="334" y="401"/>
                  </a:lnTo>
                  <a:lnTo>
                    <a:pt x="334" y="421"/>
                  </a:lnTo>
                  <a:lnTo>
                    <a:pt x="340" y="421"/>
                  </a:lnTo>
                  <a:lnTo>
                    <a:pt x="340" y="401"/>
                  </a:lnTo>
                  <a:close/>
                  <a:moveTo>
                    <a:pt x="346" y="424"/>
                  </a:moveTo>
                  <a:lnTo>
                    <a:pt x="340" y="424"/>
                  </a:lnTo>
                  <a:lnTo>
                    <a:pt x="340" y="443"/>
                  </a:lnTo>
                  <a:lnTo>
                    <a:pt x="346" y="443"/>
                  </a:lnTo>
                  <a:lnTo>
                    <a:pt x="346" y="424"/>
                  </a:lnTo>
                  <a:close/>
                  <a:moveTo>
                    <a:pt x="346" y="453"/>
                  </a:moveTo>
                  <a:lnTo>
                    <a:pt x="340" y="453"/>
                  </a:lnTo>
                  <a:lnTo>
                    <a:pt x="340" y="470"/>
                  </a:lnTo>
                  <a:lnTo>
                    <a:pt x="343" y="470"/>
                  </a:lnTo>
                  <a:lnTo>
                    <a:pt x="344" y="467"/>
                  </a:lnTo>
                  <a:lnTo>
                    <a:pt x="342" y="465"/>
                  </a:lnTo>
                  <a:lnTo>
                    <a:pt x="338" y="470"/>
                  </a:lnTo>
                  <a:lnTo>
                    <a:pt x="346" y="475"/>
                  </a:lnTo>
                  <a:lnTo>
                    <a:pt x="346" y="470"/>
                  </a:lnTo>
                  <a:lnTo>
                    <a:pt x="346" y="453"/>
                  </a:lnTo>
                  <a:close/>
                  <a:moveTo>
                    <a:pt x="341" y="474"/>
                  </a:moveTo>
                  <a:lnTo>
                    <a:pt x="335" y="474"/>
                  </a:lnTo>
                  <a:lnTo>
                    <a:pt x="335" y="493"/>
                  </a:lnTo>
                  <a:lnTo>
                    <a:pt x="341" y="493"/>
                  </a:lnTo>
                  <a:lnTo>
                    <a:pt x="341" y="474"/>
                  </a:lnTo>
                  <a:close/>
                  <a:moveTo>
                    <a:pt x="341" y="502"/>
                  </a:moveTo>
                  <a:lnTo>
                    <a:pt x="335" y="502"/>
                  </a:lnTo>
                  <a:lnTo>
                    <a:pt x="335" y="522"/>
                  </a:lnTo>
                  <a:lnTo>
                    <a:pt x="341" y="522"/>
                  </a:lnTo>
                  <a:lnTo>
                    <a:pt x="341" y="502"/>
                  </a:lnTo>
                  <a:close/>
                  <a:moveTo>
                    <a:pt x="341" y="532"/>
                  </a:moveTo>
                  <a:lnTo>
                    <a:pt x="335" y="532"/>
                  </a:lnTo>
                  <a:lnTo>
                    <a:pt x="335" y="540"/>
                  </a:lnTo>
                  <a:lnTo>
                    <a:pt x="344" y="540"/>
                  </a:lnTo>
                  <a:lnTo>
                    <a:pt x="344" y="536"/>
                  </a:lnTo>
                  <a:lnTo>
                    <a:pt x="341" y="536"/>
                  </a:lnTo>
                  <a:lnTo>
                    <a:pt x="341" y="546"/>
                  </a:lnTo>
                  <a:lnTo>
                    <a:pt x="347" y="546"/>
                  </a:lnTo>
                  <a:lnTo>
                    <a:pt x="347" y="534"/>
                  </a:lnTo>
                  <a:lnTo>
                    <a:pt x="338" y="534"/>
                  </a:lnTo>
                  <a:lnTo>
                    <a:pt x="338" y="536"/>
                  </a:lnTo>
                  <a:lnTo>
                    <a:pt x="341" y="536"/>
                  </a:lnTo>
                  <a:lnTo>
                    <a:pt x="341" y="532"/>
                  </a:lnTo>
                  <a:close/>
                  <a:moveTo>
                    <a:pt x="347" y="556"/>
                  </a:moveTo>
                  <a:lnTo>
                    <a:pt x="341" y="556"/>
                  </a:lnTo>
                  <a:lnTo>
                    <a:pt x="341" y="562"/>
                  </a:lnTo>
                  <a:lnTo>
                    <a:pt x="349" y="562"/>
                  </a:lnTo>
                  <a:lnTo>
                    <a:pt x="349" y="559"/>
                  </a:lnTo>
                  <a:lnTo>
                    <a:pt x="347" y="559"/>
                  </a:lnTo>
                  <a:lnTo>
                    <a:pt x="347" y="569"/>
                  </a:lnTo>
                  <a:lnTo>
                    <a:pt x="353" y="569"/>
                  </a:lnTo>
                  <a:lnTo>
                    <a:pt x="353" y="557"/>
                  </a:lnTo>
                  <a:lnTo>
                    <a:pt x="344" y="557"/>
                  </a:lnTo>
                  <a:lnTo>
                    <a:pt x="344" y="559"/>
                  </a:lnTo>
                  <a:lnTo>
                    <a:pt x="347" y="559"/>
                  </a:lnTo>
                  <a:lnTo>
                    <a:pt x="347" y="556"/>
                  </a:lnTo>
                  <a:close/>
                  <a:moveTo>
                    <a:pt x="353" y="579"/>
                  </a:moveTo>
                  <a:lnTo>
                    <a:pt x="347" y="579"/>
                  </a:lnTo>
                  <a:lnTo>
                    <a:pt x="347" y="600"/>
                  </a:lnTo>
                  <a:lnTo>
                    <a:pt x="351" y="600"/>
                  </a:lnTo>
                  <a:lnTo>
                    <a:pt x="351" y="595"/>
                  </a:lnTo>
                  <a:lnTo>
                    <a:pt x="349" y="595"/>
                  </a:lnTo>
                  <a:lnTo>
                    <a:pt x="349" y="597"/>
                  </a:lnTo>
                  <a:lnTo>
                    <a:pt x="353" y="597"/>
                  </a:lnTo>
                  <a:lnTo>
                    <a:pt x="353" y="579"/>
                  </a:lnTo>
                  <a:close/>
                  <a:moveTo>
                    <a:pt x="359" y="602"/>
                  </a:moveTo>
                  <a:lnTo>
                    <a:pt x="353" y="602"/>
                  </a:lnTo>
                  <a:lnTo>
                    <a:pt x="353" y="622"/>
                  </a:lnTo>
                  <a:lnTo>
                    <a:pt x="359" y="622"/>
                  </a:lnTo>
                  <a:lnTo>
                    <a:pt x="359" y="602"/>
                  </a:lnTo>
                  <a:close/>
                  <a:moveTo>
                    <a:pt x="365" y="626"/>
                  </a:moveTo>
                  <a:lnTo>
                    <a:pt x="359" y="626"/>
                  </a:lnTo>
                  <a:lnTo>
                    <a:pt x="359" y="643"/>
                  </a:lnTo>
                  <a:lnTo>
                    <a:pt x="367" y="643"/>
                  </a:lnTo>
                  <a:lnTo>
                    <a:pt x="367" y="639"/>
                  </a:lnTo>
                  <a:lnTo>
                    <a:pt x="365" y="639"/>
                  </a:lnTo>
                  <a:lnTo>
                    <a:pt x="371" y="639"/>
                  </a:lnTo>
                  <a:lnTo>
                    <a:pt x="371" y="637"/>
                  </a:lnTo>
                  <a:lnTo>
                    <a:pt x="361" y="637"/>
                  </a:lnTo>
                  <a:lnTo>
                    <a:pt x="361" y="639"/>
                  </a:lnTo>
                  <a:lnTo>
                    <a:pt x="365" y="639"/>
                  </a:lnTo>
                  <a:lnTo>
                    <a:pt x="365" y="626"/>
                  </a:lnTo>
                  <a:close/>
                  <a:moveTo>
                    <a:pt x="371" y="649"/>
                  </a:moveTo>
                  <a:lnTo>
                    <a:pt x="365" y="649"/>
                  </a:lnTo>
                  <a:lnTo>
                    <a:pt x="365" y="671"/>
                  </a:lnTo>
                  <a:lnTo>
                    <a:pt x="369" y="671"/>
                  </a:lnTo>
                  <a:lnTo>
                    <a:pt x="369" y="665"/>
                  </a:lnTo>
                  <a:lnTo>
                    <a:pt x="367" y="665"/>
                  </a:lnTo>
                  <a:lnTo>
                    <a:pt x="367" y="667"/>
                  </a:lnTo>
                  <a:lnTo>
                    <a:pt x="371" y="667"/>
                  </a:lnTo>
                  <a:lnTo>
                    <a:pt x="371" y="649"/>
                  </a:lnTo>
                  <a:close/>
                  <a:moveTo>
                    <a:pt x="376" y="672"/>
                  </a:moveTo>
                  <a:lnTo>
                    <a:pt x="371" y="672"/>
                  </a:lnTo>
                  <a:lnTo>
                    <a:pt x="371" y="683"/>
                  </a:lnTo>
                  <a:lnTo>
                    <a:pt x="379" y="683"/>
                  </a:lnTo>
                  <a:lnTo>
                    <a:pt x="379" y="680"/>
                  </a:lnTo>
                  <a:lnTo>
                    <a:pt x="376" y="680"/>
                  </a:lnTo>
                  <a:lnTo>
                    <a:pt x="376" y="687"/>
                  </a:lnTo>
                  <a:lnTo>
                    <a:pt x="382" y="687"/>
                  </a:lnTo>
                  <a:lnTo>
                    <a:pt x="382" y="677"/>
                  </a:lnTo>
                  <a:lnTo>
                    <a:pt x="373" y="677"/>
                  </a:lnTo>
                  <a:lnTo>
                    <a:pt x="373" y="680"/>
                  </a:lnTo>
                  <a:lnTo>
                    <a:pt x="376" y="680"/>
                  </a:lnTo>
                  <a:lnTo>
                    <a:pt x="376" y="672"/>
                  </a:lnTo>
                  <a:close/>
                  <a:moveTo>
                    <a:pt x="383" y="689"/>
                  </a:moveTo>
                  <a:lnTo>
                    <a:pt x="383" y="695"/>
                  </a:lnTo>
                  <a:lnTo>
                    <a:pt x="385" y="695"/>
                  </a:lnTo>
                  <a:lnTo>
                    <a:pt x="385" y="692"/>
                  </a:lnTo>
                  <a:lnTo>
                    <a:pt x="382" y="692"/>
                  </a:lnTo>
                  <a:lnTo>
                    <a:pt x="382" y="703"/>
                  </a:lnTo>
                  <a:lnTo>
                    <a:pt x="391" y="703"/>
                  </a:lnTo>
                  <a:lnTo>
                    <a:pt x="391" y="699"/>
                  </a:lnTo>
                  <a:lnTo>
                    <a:pt x="388" y="699"/>
                  </a:lnTo>
                  <a:lnTo>
                    <a:pt x="388" y="704"/>
                  </a:lnTo>
                  <a:lnTo>
                    <a:pt x="394" y="704"/>
                  </a:lnTo>
                  <a:lnTo>
                    <a:pt x="394" y="697"/>
                  </a:lnTo>
                  <a:lnTo>
                    <a:pt x="385" y="697"/>
                  </a:lnTo>
                  <a:lnTo>
                    <a:pt x="385" y="699"/>
                  </a:lnTo>
                  <a:lnTo>
                    <a:pt x="388" y="699"/>
                  </a:lnTo>
                  <a:lnTo>
                    <a:pt x="388" y="689"/>
                  </a:lnTo>
                  <a:lnTo>
                    <a:pt x="385" y="689"/>
                  </a:lnTo>
                  <a:lnTo>
                    <a:pt x="383" y="689"/>
                  </a:lnTo>
                  <a:close/>
                  <a:moveTo>
                    <a:pt x="400" y="708"/>
                  </a:moveTo>
                  <a:lnTo>
                    <a:pt x="394" y="708"/>
                  </a:lnTo>
                  <a:lnTo>
                    <a:pt x="394" y="722"/>
                  </a:lnTo>
                  <a:lnTo>
                    <a:pt x="403" y="722"/>
                  </a:lnTo>
                  <a:lnTo>
                    <a:pt x="403" y="719"/>
                  </a:lnTo>
                  <a:lnTo>
                    <a:pt x="400" y="719"/>
                  </a:lnTo>
                  <a:lnTo>
                    <a:pt x="400" y="721"/>
                  </a:lnTo>
                  <a:lnTo>
                    <a:pt x="406" y="721"/>
                  </a:lnTo>
                  <a:lnTo>
                    <a:pt x="406" y="716"/>
                  </a:lnTo>
                  <a:lnTo>
                    <a:pt x="397" y="716"/>
                  </a:lnTo>
                  <a:lnTo>
                    <a:pt x="397" y="719"/>
                  </a:lnTo>
                  <a:lnTo>
                    <a:pt x="400" y="719"/>
                  </a:lnTo>
                  <a:lnTo>
                    <a:pt x="400" y="708"/>
                  </a:lnTo>
                  <a:close/>
                  <a:moveTo>
                    <a:pt x="408" y="723"/>
                  </a:moveTo>
                  <a:lnTo>
                    <a:pt x="408" y="729"/>
                  </a:lnTo>
                  <a:lnTo>
                    <a:pt x="408" y="726"/>
                  </a:lnTo>
                  <a:lnTo>
                    <a:pt x="406" y="726"/>
                  </a:lnTo>
                  <a:lnTo>
                    <a:pt x="406" y="739"/>
                  </a:lnTo>
                  <a:lnTo>
                    <a:pt x="418" y="739"/>
                  </a:lnTo>
                  <a:lnTo>
                    <a:pt x="418" y="735"/>
                  </a:lnTo>
                  <a:lnTo>
                    <a:pt x="414" y="735"/>
                  </a:lnTo>
                  <a:lnTo>
                    <a:pt x="414" y="738"/>
                  </a:lnTo>
                  <a:lnTo>
                    <a:pt x="417" y="738"/>
                  </a:lnTo>
                  <a:lnTo>
                    <a:pt x="417" y="732"/>
                  </a:lnTo>
                  <a:lnTo>
                    <a:pt x="412" y="732"/>
                  </a:lnTo>
                  <a:lnTo>
                    <a:pt x="412" y="736"/>
                  </a:lnTo>
                  <a:lnTo>
                    <a:pt x="414" y="736"/>
                  </a:lnTo>
                  <a:lnTo>
                    <a:pt x="414" y="733"/>
                  </a:lnTo>
                  <a:lnTo>
                    <a:pt x="408" y="733"/>
                  </a:lnTo>
                  <a:lnTo>
                    <a:pt x="408" y="736"/>
                  </a:lnTo>
                  <a:lnTo>
                    <a:pt x="412" y="736"/>
                  </a:lnTo>
                  <a:lnTo>
                    <a:pt x="412" y="723"/>
                  </a:lnTo>
                  <a:lnTo>
                    <a:pt x="408" y="723"/>
                  </a:lnTo>
                  <a:close/>
                  <a:moveTo>
                    <a:pt x="424" y="741"/>
                  </a:moveTo>
                  <a:lnTo>
                    <a:pt x="418" y="741"/>
                  </a:lnTo>
                  <a:lnTo>
                    <a:pt x="418" y="746"/>
                  </a:lnTo>
                  <a:lnTo>
                    <a:pt x="426" y="746"/>
                  </a:lnTo>
                  <a:lnTo>
                    <a:pt x="426" y="742"/>
                  </a:lnTo>
                  <a:lnTo>
                    <a:pt x="424" y="742"/>
                  </a:lnTo>
                  <a:lnTo>
                    <a:pt x="424" y="750"/>
                  </a:lnTo>
                  <a:lnTo>
                    <a:pt x="432" y="750"/>
                  </a:lnTo>
                  <a:lnTo>
                    <a:pt x="432" y="747"/>
                  </a:lnTo>
                  <a:lnTo>
                    <a:pt x="430" y="747"/>
                  </a:lnTo>
                  <a:lnTo>
                    <a:pt x="430" y="748"/>
                  </a:lnTo>
                  <a:lnTo>
                    <a:pt x="435" y="748"/>
                  </a:lnTo>
                  <a:lnTo>
                    <a:pt x="435" y="744"/>
                  </a:lnTo>
                  <a:lnTo>
                    <a:pt x="426" y="744"/>
                  </a:lnTo>
                  <a:lnTo>
                    <a:pt x="426" y="747"/>
                  </a:lnTo>
                  <a:lnTo>
                    <a:pt x="430" y="747"/>
                  </a:lnTo>
                  <a:lnTo>
                    <a:pt x="430" y="740"/>
                  </a:lnTo>
                  <a:lnTo>
                    <a:pt x="420" y="740"/>
                  </a:lnTo>
                  <a:lnTo>
                    <a:pt x="420" y="742"/>
                  </a:lnTo>
                  <a:lnTo>
                    <a:pt x="424" y="742"/>
                  </a:lnTo>
                  <a:lnTo>
                    <a:pt x="424" y="741"/>
                  </a:lnTo>
                  <a:close/>
                  <a:moveTo>
                    <a:pt x="437" y="751"/>
                  </a:moveTo>
                  <a:lnTo>
                    <a:pt x="437" y="757"/>
                  </a:lnTo>
                  <a:lnTo>
                    <a:pt x="438" y="757"/>
                  </a:lnTo>
                  <a:lnTo>
                    <a:pt x="438" y="753"/>
                  </a:lnTo>
                  <a:lnTo>
                    <a:pt x="435" y="753"/>
                  </a:lnTo>
                  <a:lnTo>
                    <a:pt x="435" y="758"/>
                  </a:lnTo>
                  <a:lnTo>
                    <a:pt x="444" y="758"/>
                  </a:lnTo>
                  <a:lnTo>
                    <a:pt x="444" y="754"/>
                  </a:lnTo>
                  <a:lnTo>
                    <a:pt x="441" y="754"/>
                  </a:lnTo>
                  <a:lnTo>
                    <a:pt x="441" y="760"/>
                  </a:lnTo>
                  <a:lnTo>
                    <a:pt x="450" y="760"/>
                  </a:lnTo>
                  <a:lnTo>
                    <a:pt x="450" y="757"/>
                  </a:lnTo>
                  <a:lnTo>
                    <a:pt x="447" y="757"/>
                  </a:lnTo>
                  <a:lnTo>
                    <a:pt x="447" y="760"/>
                  </a:lnTo>
                  <a:lnTo>
                    <a:pt x="453" y="760"/>
                  </a:lnTo>
                  <a:lnTo>
                    <a:pt x="453" y="754"/>
                  </a:lnTo>
                  <a:lnTo>
                    <a:pt x="444" y="754"/>
                  </a:lnTo>
                  <a:lnTo>
                    <a:pt x="444" y="757"/>
                  </a:lnTo>
                  <a:lnTo>
                    <a:pt x="447" y="757"/>
                  </a:lnTo>
                  <a:lnTo>
                    <a:pt x="447" y="752"/>
                  </a:lnTo>
                  <a:lnTo>
                    <a:pt x="438" y="752"/>
                  </a:lnTo>
                  <a:lnTo>
                    <a:pt x="438" y="754"/>
                  </a:lnTo>
                  <a:lnTo>
                    <a:pt x="441" y="754"/>
                  </a:lnTo>
                  <a:lnTo>
                    <a:pt x="441" y="751"/>
                  </a:lnTo>
                  <a:lnTo>
                    <a:pt x="438" y="751"/>
                  </a:lnTo>
                  <a:lnTo>
                    <a:pt x="437" y="751"/>
                  </a:lnTo>
                  <a:close/>
                  <a:moveTo>
                    <a:pt x="458" y="759"/>
                  </a:moveTo>
                  <a:lnTo>
                    <a:pt x="458" y="765"/>
                  </a:lnTo>
                  <a:lnTo>
                    <a:pt x="462" y="765"/>
                  </a:lnTo>
                  <a:lnTo>
                    <a:pt x="462" y="762"/>
                  </a:lnTo>
                  <a:lnTo>
                    <a:pt x="459" y="762"/>
                  </a:lnTo>
                  <a:lnTo>
                    <a:pt x="459" y="767"/>
                  </a:lnTo>
                  <a:lnTo>
                    <a:pt x="468" y="767"/>
                  </a:lnTo>
                  <a:lnTo>
                    <a:pt x="468" y="764"/>
                  </a:lnTo>
                  <a:lnTo>
                    <a:pt x="465" y="764"/>
                  </a:lnTo>
                  <a:lnTo>
                    <a:pt x="465" y="768"/>
                  </a:lnTo>
                  <a:lnTo>
                    <a:pt x="473" y="768"/>
                  </a:lnTo>
                  <a:lnTo>
                    <a:pt x="473" y="764"/>
                  </a:lnTo>
                  <a:lnTo>
                    <a:pt x="471" y="764"/>
                  </a:lnTo>
                  <a:lnTo>
                    <a:pt x="471" y="769"/>
                  </a:lnTo>
                  <a:lnTo>
                    <a:pt x="474" y="769"/>
                  </a:lnTo>
                  <a:lnTo>
                    <a:pt x="474" y="763"/>
                  </a:lnTo>
                  <a:lnTo>
                    <a:pt x="473" y="763"/>
                  </a:lnTo>
                  <a:lnTo>
                    <a:pt x="473" y="765"/>
                  </a:lnTo>
                  <a:lnTo>
                    <a:pt x="477" y="765"/>
                  </a:lnTo>
                  <a:lnTo>
                    <a:pt x="477" y="762"/>
                  </a:lnTo>
                  <a:lnTo>
                    <a:pt x="468" y="762"/>
                  </a:lnTo>
                  <a:lnTo>
                    <a:pt x="468" y="764"/>
                  </a:lnTo>
                  <a:lnTo>
                    <a:pt x="471" y="764"/>
                  </a:lnTo>
                  <a:lnTo>
                    <a:pt x="471" y="761"/>
                  </a:lnTo>
                  <a:lnTo>
                    <a:pt x="462" y="761"/>
                  </a:lnTo>
                  <a:lnTo>
                    <a:pt x="462" y="764"/>
                  </a:lnTo>
                  <a:lnTo>
                    <a:pt x="465" y="764"/>
                  </a:lnTo>
                  <a:lnTo>
                    <a:pt x="465" y="759"/>
                  </a:lnTo>
                  <a:lnTo>
                    <a:pt x="462" y="759"/>
                  </a:lnTo>
                  <a:lnTo>
                    <a:pt x="458" y="759"/>
                  </a:lnTo>
                  <a:close/>
                  <a:moveTo>
                    <a:pt x="480" y="766"/>
                  </a:moveTo>
                  <a:lnTo>
                    <a:pt x="480" y="772"/>
                  </a:lnTo>
                  <a:lnTo>
                    <a:pt x="489" y="772"/>
                  </a:lnTo>
                  <a:lnTo>
                    <a:pt x="489" y="768"/>
                  </a:lnTo>
                  <a:lnTo>
                    <a:pt x="485" y="768"/>
                  </a:lnTo>
                  <a:lnTo>
                    <a:pt x="485" y="771"/>
                  </a:lnTo>
                  <a:lnTo>
                    <a:pt x="491" y="771"/>
                  </a:lnTo>
                  <a:lnTo>
                    <a:pt x="491" y="768"/>
                  </a:lnTo>
                  <a:lnTo>
                    <a:pt x="489" y="768"/>
                  </a:lnTo>
                  <a:lnTo>
                    <a:pt x="489" y="773"/>
                  </a:lnTo>
                  <a:lnTo>
                    <a:pt x="497" y="773"/>
                  </a:lnTo>
                  <a:lnTo>
                    <a:pt x="497" y="769"/>
                  </a:lnTo>
                  <a:lnTo>
                    <a:pt x="495" y="769"/>
                  </a:lnTo>
                  <a:lnTo>
                    <a:pt x="495" y="770"/>
                  </a:lnTo>
                  <a:lnTo>
                    <a:pt x="500" y="770"/>
                  </a:lnTo>
                  <a:lnTo>
                    <a:pt x="500" y="767"/>
                  </a:lnTo>
                  <a:lnTo>
                    <a:pt x="491" y="767"/>
                  </a:lnTo>
                  <a:lnTo>
                    <a:pt x="491" y="769"/>
                  </a:lnTo>
                  <a:lnTo>
                    <a:pt x="495" y="769"/>
                  </a:lnTo>
                  <a:lnTo>
                    <a:pt x="495" y="765"/>
                  </a:lnTo>
                  <a:lnTo>
                    <a:pt x="483" y="765"/>
                  </a:lnTo>
                  <a:lnTo>
                    <a:pt x="483" y="769"/>
                  </a:lnTo>
                  <a:lnTo>
                    <a:pt x="485" y="769"/>
                  </a:lnTo>
                  <a:lnTo>
                    <a:pt x="485" y="766"/>
                  </a:lnTo>
                  <a:lnTo>
                    <a:pt x="480" y="766"/>
                  </a:lnTo>
                  <a:close/>
                  <a:moveTo>
                    <a:pt x="503" y="766"/>
                  </a:moveTo>
                  <a:lnTo>
                    <a:pt x="503" y="772"/>
                  </a:lnTo>
                  <a:lnTo>
                    <a:pt x="509" y="772"/>
                  </a:lnTo>
                  <a:lnTo>
                    <a:pt x="509" y="769"/>
                  </a:lnTo>
                  <a:lnTo>
                    <a:pt x="506" y="769"/>
                  </a:lnTo>
                  <a:lnTo>
                    <a:pt x="506" y="776"/>
                  </a:lnTo>
                  <a:lnTo>
                    <a:pt x="518" y="776"/>
                  </a:lnTo>
                  <a:lnTo>
                    <a:pt x="518" y="770"/>
                  </a:lnTo>
                  <a:lnTo>
                    <a:pt x="509" y="770"/>
                  </a:lnTo>
                  <a:lnTo>
                    <a:pt x="509" y="773"/>
                  </a:lnTo>
                  <a:lnTo>
                    <a:pt x="512" y="773"/>
                  </a:lnTo>
                  <a:lnTo>
                    <a:pt x="512" y="766"/>
                  </a:lnTo>
                  <a:lnTo>
                    <a:pt x="509" y="766"/>
                  </a:lnTo>
                  <a:lnTo>
                    <a:pt x="503" y="766"/>
                  </a:lnTo>
                  <a:close/>
                  <a:moveTo>
                    <a:pt x="530" y="775"/>
                  </a:moveTo>
                  <a:lnTo>
                    <a:pt x="524" y="775"/>
                  </a:lnTo>
                  <a:lnTo>
                    <a:pt x="524" y="778"/>
                  </a:lnTo>
                  <a:lnTo>
                    <a:pt x="536" y="778"/>
                  </a:lnTo>
                  <a:lnTo>
                    <a:pt x="536" y="773"/>
                  </a:lnTo>
                  <a:lnTo>
                    <a:pt x="533" y="773"/>
                  </a:lnTo>
                  <a:lnTo>
                    <a:pt x="533" y="776"/>
                  </a:lnTo>
                  <a:lnTo>
                    <a:pt x="538" y="776"/>
                  </a:lnTo>
                  <a:lnTo>
                    <a:pt x="538" y="773"/>
                  </a:lnTo>
                  <a:lnTo>
                    <a:pt x="536" y="773"/>
                  </a:lnTo>
                  <a:lnTo>
                    <a:pt x="536" y="778"/>
                  </a:lnTo>
                  <a:lnTo>
                    <a:pt x="543" y="778"/>
                  </a:lnTo>
                  <a:lnTo>
                    <a:pt x="543" y="772"/>
                  </a:lnTo>
                  <a:lnTo>
                    <a:pt x="538" y="772"/>
                  </a:lnTo>
                  <a:lnTo>
                    <a:pt x="538" y="775"/>
                  </a:lnTo>
                  <a:lnTo>
                    <a:pt x="542" y="775"/>
                  </a:lnTo>
                  <a:lnTo>
                    <a:pt x="542" y="770"/>
                  </a:lnTo>
                  <a:lnTo>
                    <a:pt x="530" y="770"/>
                  </a:lnTo>
                  <a:lnTo>
                    <a:pt x="530" y="775"/>
                  </a:lnTo>
                  <a:lnTo>
                    <a:pt x="533" y="775"/>
                  </a:lnTo>
                  <a:lnTo>
                    <a:pt x="533" y="772"/>
                  </a:lnTo>
                  <a:lnTo>
                    <a:pt x="527" y="772"/>
                  </a:lnTo>
                  <a:lnTo>
                    <a:pt x="527" y="775"/>
                  </a:lnTo>
                  <a:lnTo>
                    <a:pt x="530" y="775"/>
                  </a:lnTo>
                  <a:close/>
                  <a:moveTo>
                    <a:pt x="551" y="772"/>
                  </a:moveTo>
                  <a:lnTo>
                    <a:pt x="551" y="778"/>
                  </a:lnTo>
                  <a:lnTo>
                    <a:pt x="556" y="778"/>
                  </a:lnTo>
                  <a:lnTo>
                    <a:pt x="556" y="775"/>
                  </a:lnTo>
                  <a:lnTo>
                    <a:pt x="554" y="775"/>
                  </a:lnTo>
                  <a:lnTo>
                    <a:pt x="554" y="779"/>
                  </a:lnTo>
                  <a:lnTo>
                    <a:pt x="568" y="779"/>
                  </a:lnTo>
                  <a:lnTo>
                    <a:pt x="568" y="775"/>
                  </a:lnTo>
                  <a:lnTo>
                    <a:pt x="565" y="775"/>
                  </a:lnTo>
                  <a:lnTo>
                    <a:pt x="565" y="780"/>
                  </a:lnTo>
                  <a:lnTo>
                    <a:pt x="569" y="780"/>
                  </a:lnTo>
                  <a:lnTo>
                    <a:pt x="569" y="774"/>
                  </a:lnTo>
                  <a:lnTo>
                    <a:pt x="568" y="774"/>
                  </a:lnTo>
                  <a:lnTo>
                    <a:pt x="568" y="776"/>
                  </a:lnTo>
                  <a:lnTo>
                    <a:pt x="571" y="776"/>
                  </a:lnTo>
                  <a:lnTo>
                    <a:pt x="571" y="773"/>
                  </a:lnTo>
                  <a:lnTo>
                    <a:pt x="556" y="773"/>
                  </a:lnTo>
                  <a:lnTo>
                    <a:pt x="556" y="775"/>
                  </a:lnTo>
                  <a:lnTo>
                    <a:pt x="560" y="775"/>
                  </a:lnTo>
                  <a:lnTo>
                    <a:pt x="560" y="772"/>
                  </a:lnTo>
                  <a:lnTo>
                    <a:pt x="556" y="772"/>
                  </a:lnTo>
                  <a:lnTo>
                    <a:pt x="551" y="772"/>
                  </a:lnTo>
                  <a:close/>
                  <a:moveTo>
                    <a:pt x="577" y="773"/>
                  </a:moveTo>
                  <a:lnTo>
                    <a:pt x="577" y="779"/>
                  </a:lnTo>
                  <a:lnTo>
                    <a:pt x="580" y="779"/>
                  </a:lnTo>
                  <a:lnTo>
                    <a:pt x="580" y="775"/>
                  </a:lnTo>
                  <a:lnTo>
                    <a:pt x="577" y="775"/>
                  </a:lnTo>
                  <a:lnTo>
                    <a:pt x="577" y="781"/>
                  </a:lnTo>
                  <a:lnTo>
                    <a:pt x="589" y="781"/>
                  </a:lnTo>
                  <a:lnTo>
                    <a:pt x="589" y="777"/>
                  </a:lnTo>
                  <a:lnTo>
                    <a:pt x="586" y="777"/>
                  </a:lnTo>
                  <a:lnTo>
                    <a:pt x="586" y="780"/>
                  </a:lnTo>
                  <a:lnTo>
                    <a:pt x="592" y="780"/>
                  </a:lnTo>
                  <a:lnTo>
                    <a:pt x="592" y="777"/>
                  </a:lnTo>
                  <a:lnTo>
                    <a:pt x="589" y="777"/>
                  </a:lnTo>
                  <a:lnTo>
                    <a:pt x="589" y="781"/>
                  </a:lnTo>
                  <a:lnTo>
                    <a:pt x="592" y="781"/>
                  </a:lnTo>
                  <a:lnTo>
                    <a:pt x="592" y="775"/>
                  </a:lnTo>
                  <a:lnTo>
                    <a:pt x="592" y="775"/>
                  </a:lnTo>
                  <a:lnTo>
                    <a:pt x="592" y="778"/>
                  </a:lnTo>
                  <a:lnTo>
                    <a:pt x="595" y="778"/>
                  </a:lnTo>
                  <a:lnTo>
                    <a:pt x="595" y="775"/>
                  </a:lnTo>
                  <a:lnTo>
                    <a:pt x="583" y="775"/>
                  </a:lnTo>
                  <a:lnTo>
                    <a:pt x="583" y="778"/>
                  </a:lnTo>
                  <a:lnTo>
                    <a:pt x="586" y="778"/>
                  </a:lnTo>
                  <a:lnTo>
                    <a:pt x="586" y="775"/>
                  </a:lnTo>
                  <a:lnTo>
                    <a:pt x="580" y="775"/>
                  </a:lnTo>
                  <a:lnTo>
                    <a:pt x="580" y="778"/>
                  </a:lnTo>
                  <a:lnTo>
                    <a:pt x="583" y="778"/>
                  </a:lnTo>
                  <a:lnTo>
                    <a:pt x="583" y="773"/>
                  </a:lnTo>
                  <a:lnTo>
                    <a:pt x="580" y="773"/>
                  </a:lnTo>
                  <a:lnTo>
                    <a:pt x="577" y="773"/>
                  </a:lnTo>
                  <a:close/>
                  <a:moveTo>
                    <a:pt x="602" y="775"/>
                  </a:moveTo>
                  <a:lnTo>
                    <a:pt x="602" y="780"/>
                  </a:lnTo>
                  <a:lnTo>
                    <a:pt x="603" y="780"/>
                  </a:lnTo>
                  <a:lnTo>
                    <a:pt x="603" y="777"/>
                  </a:lnTo>
                  <a:lnTo>
                    <a:pt x="601" y="777"/>
                  </a:lnTo>
                  <a:lnTo>
                    <a:pt x="601" y="781"/>
                  </a:lnTo>
                  <a:lnTo>
                    <a:pt x="609" y="781"/>
                  </a:lnTo>
                  <a:lnTo>
                    <a:pt x="609" y="778"/>
                  </a:lnTo>
                  <a:lnTo>
                    <a:pt x="607" y="778"/>
                  </a:lnTo>
                  <a:lnTo>
                    <a:pt x="607" y="782"/>
                  </a:lnTo>
                  <a:lnTo>
                    <a:pt x="619" y="782"/>
                  </a:lnTo>
                  <a:lnTo>
                    <a:pt x="619" y="776"/>
                  </a:lnTo>
                  <a:lnTo>
                    <a:pt x="609" y="776"/>
                  </a:lnTo>
                  <a:lnTo>
                    <a:pt x="609" y="779"/>
                  </a:lnTo>
                  <a:lnTo>
                    <a:pt x="613" y="779"/>
                  </a:lnTo>
                  <a:lnTo>
                    <a:pt x="613" y="775"/>
                  </a:lnTo>
                  <a:lnTo>
                    <a:pt x="603" y="775"/>
                  </a:lnTo>
                  <a:lnTo>
                    <a:pt x="603" y="778"/>
                  </a:lnTo>
                  <a:lnTo>
                    <a:pt x="607" y="778"/>
                  </a:lnTo>
                  <a:lnTo>
                    <a:pt x="607" y="775"/>
                  </a:lnTo>
                  <a:lnTo>
                    <a:pt x="603" y="775"/>
                  </a:lnTo>
                  <a:lnTo>
                    <a:pt x="602" y="775"/>
                  </a:lnTo>
                  <a:close/>
                  <a:moveTo>
                    <a:pt x="628" y="776"/>
                  </a:moveTo>
                  <a:lnTo>
                    <a:pt x="628" y="782"/>
                  </a:lnTo>
                  <a:lnTo>
                    <a:pt x="636" y="782"/>
                  </a:lnTo>
                  <a:lnTo>
                    <a:pt x="636" y="778"/>
                  </a:lnTo>
                  <a:lnTo>
                    <a:pt x="633" y="778"/>
                  </a:lnTo>
                  <a:lnTo>
                    <a:pt x="633" y="781"/>
                  </a:lnTo>
                  <a:lnTo>
                    <a:pt x="639" y="781"/>
                  </a:lnTo>
                  <a:lnTo>
                    <a:pt x="639" y="778"/>
                  </a:lnTo>
                  <a:lnTo>
                    <a:pt x="636" y="778"/>
                  </a:lnTo>
                  <a:lnTo>
                    <a:pt x="636" y="782"/>
                  </a:lnTo>
                  <a:lnTo>
                    <a:pt x="645" y="782"/>
                  </a:lnTo>
                  <a:lnTo>
                    <a:pt x="645" y="779"/>
                  </a:lnTo>
                  <a:lnTo>
                    <a:pt x="642" y="779"/>
                  </a:lnTo>
                  <a:lnTo>
                    <a:pt x="642" y="780"/>
                  </a:lnTo>
                  <a:lnTo>
                    <a:pt x="648" y="780"/>
                  </a:lnTo>
                  <a:lnTo>
                    <a:pt x="648" y="776"/>
                  </a:lnTo>
                  <a:lnTo>
                    <a:pt x="639" y="776"/>
                  </a:lnTo>
                  <a:lnTo>
                    <a:pt x="639" y="779"/>
                  </a:lnTo>
                  <a:lnTo>
                    <a:pt x="642" y="779"/>
                  </a:lnTo>
                  <a:lnTo>
                    <a:pt x="642" y="775"/>
                  </a:lnTo>
                  <a:lnTo>
                    <a:pt x="630" y="775"/>
                  </a:lnTo>
                  <a:lnTo>
                    <a:pt x="630" y="779"/>
                  </a:lnTo>
                  <a:lnTo>
                    <a:pt x="633" y="779"/>
                  </a:lnTo>
                  <a:lnTo>
                    <a:pt x="633" y="776"/>
                  </a:lnTo>
                  <a:lnTo>
                    <a:pt x="628" y="776"/>
                  </a:lnTo>
                  <a:close/>
                  <a:moveTo>
                    <a:pt x="654" y="777"/>
                  </a:moveTo>
                  <a:lnTo>
                    <a:pt x="654" y="783"/>
                  </a:lnTo>
                  <a:lnTo>
                    <a:pt x="662" y="783"/>
                  </a:lnTo>
                  <a:lnTo>
                    <a:pt x="663" y="777"/>
                  </a:lnTo>
                  <a:lnTo>
                    <a:pt x="652" y="775"/>
                  </a:lnTo>
                  <a:lnTo>
                    <a:pt x="651" y="778"/>
                  </a:lnTo>
                  <a:lnTo>
                    <a:pt x="651" y="781"/>
                  </a:lnTo>
                  <a:lnTo>
                    <a:pt x="651" y="775"/>
                  </a:lnTo>
                  <a:lnTo>
                    <a:pt x="651" y="781"/>
                  </a:lnTo>
                  <a:lnTo>
                    <a:pt x="662" y="783"/>
                  </a:lnTo>
                  <a:lnTo>
                    <a:pt x="662" y="777"/>
                  </a:lnTo>
                  <a:lnTo>
                    <a:pt x="654" y="777"/>
                  </a:lnTo>
                  <a:close/>
                  <a:moveTo>
                    <a:pt x="662" y="775"/>
                  </a:moveTo>
                  <a:lnTo>
                    <a:pt x="662" y="781"/>
                  </a:lnTo>
                  <a:lnTo>
                    <a:pt x="667" y="781"/>
                  </a:lnTo>
                  <a:lnTo>
                    <a:pt x="667" y="777"/>
                  </a:lnTo>
                  <a:lnTo>
                    <a:pt x="663" y="777"/>
                  </a:lnTo>
                  <a:lnTo>
                    <a:pt x="663" y="780"/>
                  </a:lnTo>
                  <a:lnTo>
                    <a:pt x="669" y="780"/>
                  </a:lnTo>
                  <a:lnTo>
                    <a:pt x="669" y="777"/>
                  </a:lnTo>
                  <a:lnTo>
                    <a:pt x="667" y="777"/>
                  </a:lnTo>
                  <a:lnTo>
                    <a:pt x="667" y="781"/>
                  </a:lnTo>
                  <a:lnTo>
                    <a:pt x="675" y="781"/>
                  </a:lnTo>
                  <a:lnTo>
                    <a:pt x="675" y="778"/>
                  </a:lnTo>
                  <a:lnTo>
                    <a:pt x="673" y="778"/>
                  </a:lnTo>
                  <a:lnTo>
                    <a:pt x="673" y="782"/>
                  </a:lnTo>
                  <a:lnTo>
                    <a:pt x="678" y="782"/>
                  </a:lnTo>
                  <a:lnTo>
                    <a:pt x="678" y="776"/>
                  </a:lnTo>
                  <a:lnTo>
                    <a:pt x="675" y="776"/>
                  </a:lnTo>
                  <a:lnTo>
                    <a:pt x="675" y="779"/>
                  </a:lnTo>
                  <a:lnTo>
                    <a:pt x="678" y="779"/>
                  </a:lnTo>
                  <a:lnTo>
                    <a:pt x="678" y="775"/>
                  </a:lnTo>
                  <a:lnTo>
                    <a:pt x="669" y="775"/>
                  </a:lnTo>
                  <a:lnTo>
                    <a:pt x="669" y="778"/>
                  </a:lnTo>
                  <a:lnTo>
                    <a:pt x="673" y="778"/>
                  </a:lnTo>
                  <a:lnTo>
                    <a:pt x="673" y="775"/>
                  </a:lnTo>
                  <a:lnTo>
                    <a:pt x="661" y="775"/>
                  </a:lnTo>
                  <a:lnTo>
                    <a:pt x="661" y="778"/>
                  </a:lnTo>
                  <a:lnTo>
                    <a:pt x="663" y="778"/>
                  </a:lnTo>
                  <a:lnTo>
                    <a:pt x="663" y="775"/>
                  </a:lnTo>
                  <a:lnTo>
                    <a:pt x="662" y="775"/>
                  </a:lnTo>
                  <a:close/>
                  <a:moveTo>
                    <a:pt x="688" y="775"/>
                  </a:moveTo>
                  <a:lnTo>
                    <a:pt x="688" y="781"/>
                  </a:lnTo>
                  <a:lnTo>
                    <a:pt x="693" y="781"/>
                  </a:lnTo>
                  <a:lnTo>
                    <a:pt x="693" y="778"/>
                  </a:lnTo>
                  <a:lnTo>
                    <a:pt x="690" y="778"/>
                  </a:lnTo>
                  <a:lnTo>
                    <a:pt x="690" y="782"/>
                  </a:lnTo>
                  <a:lnTo>
                    <a:pt x="706" y="782"/>
                  </a:lnTo>
                  <a:lnTo>
                    <a:pt x="706" y="776"/>
                  </a:lnTo>
                  <a:lnTo>
                    <a:pt x="693" y="776"/>
                  </a:lnTo>
                  <a:lnTo>
                    <a:pt x="693" y="779"/>
                  </a:lnTo>
                  <a:lnTo>
                    <a:pt x="696" y="779"/>
                  </a:lnTo>
                  <a:lnTo>
                    <a:pt x="696" y="775"/>
                  </a:lnTo>
                  <a:lnTo>
                    <a:pt x="693" y="775"/>
                  </a:lnTo>
                  <a:lnTo>
                    <a:pt x="688" y="775"/>
                  </a:lnTo>
                  <a:close/>
                  <a:moveTo>
                    <a:pt x="715" y="777"/>
                  </a:moveTo>
                  <a:lnTo>
                    <a:pt x="715" y="783"/>
                  </a:lnTo>
                  <a:lnTo>
                    <a:pt x="720" y="783"/>
                  </a:lnTo>
                  <a:lnTo>
                    <a:pt x="720" y="779"/>
                  </a:lnTo>
                  <a:lnTo>
                    <a:pt x="716" y="779"/>
                  </a:lnTo>
                  <a:lnTo>
                    <a:pt x="716" y="782"/>
                  </a:lnTo>
                  <a:lnTo>
                    <a:pt x="728" y="782"/>
                  </a:lnTo>
                  <a:lnTo>
                    <a:pt x="728" y="779"/>
                  </a:lnTo>
                  <a:lnTo>
                    <a:pt x="726" y="779"/>
                  </a:lnTo>
                  <a:lnTo>
                    <a:pt x="726" y="783"/>
                  </a:lnTo>
                  <a:lnTo>
                    <a:pt x="732" y="783"/>
                  </a:lnTo>
                  <a:lnTo>
                    <a:pt x="732" y="777"/>
                  </a:lnTo>
                  <a:lnTo>
                    <a:pt x="728" y="777"/>
                  </a:lnTo>
                  <a:lnTo>
                    <a:pt x="728" y="780"/>
                  </a:lnTo>
                  <a:lnTo>
                    <a:pt x="732" y="780"/>
                  </a:lnTo>
                  <a:lnTo>
                    <a:pt x="732" y="776"/>
                  </a:lnTo>
                  <a:lnTo>
                    <a:pt x="714" y="776"/>
                  </a:lnTo>
                  <a:lnTo>
                    <a:pt x="714" y="780"/>
                  </a:lnTo>
                  <a:lnTo>
                    <a:pt x="716" y="780"/>
                  </a:lnTo>
                  <a:lnTo>
                    <a:pt x="716" y="777"/>
                  </a:lnTo>
                  <a:lnTo>
                    <a:pt x="715" y="777"/>
                  </a:lnTo>
                  <a:close/>
                  <a:moveTo>
                    <a:pt x="743" y="777"/>
                  </a:moveTo>
                  <a:lnTo>
                    <a:pt x="743" y="783"/>
                  </a:lnTo>
                  <a:lnTo>
                    <a:pt x="762" y="783"/>
                  </a:lnTo>
                  <a:lnTo>
                    <a:pt x="762" y="777"/>
                  </a:lnTo>
                  <a:lnTo>
                    <a:pt x="743" y="777"/>
                  </a:lnTo>
                  <a:close/>
                  <a:moveTo>
                    <a:pt x="772" y="777"/>
                  </a:moveTo>
                  <a:lnTo>
                    <a:pt x="772" y="783"/>
                  </a:lnTo>
                  <a:lnTo>
                    <a:pt x="791" y="783"/>
                  </a:lnTo>
                  <a:lnTo>
                    <a:pt x="791" y="777"/>
                  </a:lnTo>
                  <a:lnTo>
                    <a:pt x="772" y="777"/>
                  </a:lnTo>
                  <a:close/>
                  <a:moveTo>
                    <a:pt x="801" y="777"/>
                  </a:moveTo>
                  <a:lnTo>
                    <a:pt x="801" y="783"/>
                  </a:lnTo>
                  <a:lnTo>
                    <a:pt x="821" y="783"/>
                  </a:lnTo>
                  <a:lnTo>
                    <a:pt x="821" y="777"/>
                  </a:lnTo>
                  <a:lnTo>
                    <a:pt x="801" y="777"/>
                  </a:lnTo>
                  <a:close/>
                  <a:moveTo>
                    <a:pt x="829" y="778"/>
                  </a:moveTo>
                  <a:lnTo>
                    <a:pt x="829" y="784"/>
                  </a:lnTo>
                  <a:lnTo>
                    <a:pt x="849" y="784"/>
                  </a:lnTo>
                  <a:lnTo>
                    <a:pt x="849" y="778"/>
                  </a:lnTo>
                  <a:lnTo>
                    <a:pt x="829" y="778"/>
                  </a:lnTo>
                  <a:close/>
                  <a:moveTo>
                    <a:pt x="859" y="778"/>
                  </a:moveTo>
                  <a:lnTo>
                    <a:pt x="859" y="784"/>
                  </a:lnTo>
                  <a:lnTo>
                    <a:pt x="878" y="784"/>
                  </a:lnTo>
                  <a:lnTo>
                    <a:pt x="878" y="778"/>
                  </a:lnTo>
                  <a:lnTo>
                    <a:pt x="859" y="778"/>
                  </a:lnTo>
                  <a:close/>
                  <a:moveTo>
                    <a:pt x="889" y="778"/>
                  </a:moveTo>
                  <a:lnTo>
                    <a:pt x="889" y="784"/>
                  </a:lnTo>
                  <a:lnTo>
                    <a:pt x="908" y="784"/>
                  </a:lnTo>
                  <a:lnTo>
                    <a:pt x="908" y="778"/>
                  </a:lnTo>
                  <a:lnTo>
                    <a:pt x="889" y="778"/>
                  </a:lnTo>
                  <a:close/>
                  <a:moveTo>
                    <a:pt x="917" y="778"/>
                  </a:moveTo>
                  <a:lnTo>
                    <a:pt x="917" y="784"/>
                  </a:lnTo>
                  <a:lnTo>
                    <a:pt x="937" y="784"/>
                  </a:lnTo>
                  <a:lnTo>
                    <a:pt x="937" y="778"/>
                  </a:lnTo>
                  <a:lnTo>
                    <a:pt x="917" y="778"/>
                  </a:lnTo>
                  <a:close/>
                  <a:moveTo>
                    <a:pt x="947" y="778"/>
                  </a:moveTo>
                  <a:lnTo>
                    <a:pt x="947" y="784"/>
                  </a:lnTo>
                  <a:lnTo>
                    <a:pt x="966" y="784"/>
                  </a:lnTo>
                  <a:lnTo>
                    <a:pt x="966" y="778"/>
                  </a:lnTo>
                  <a:lnTo>
                    <a:pt x="947" y="778"/>
                  </a:lnTo>
                  <a:close/>
                  <a:moveTo>
                    <a:pt x="976" y="778"/>
                  </a:moveTo>
                  <a:lnTo>
                    <a:pt x="976" y="784"/>
                  </a:lnTo>
                  <a:lnTo>
                    <a:pt x="996" y="784"/>
                  </a:lnTo>
                  <a:lnTo>
                    <a:pt x="996" y="778"/>
                  </a:lnTo>
                  <a:lnTo>
                    <a:pt x="976" y="778"/>
                  </a:lnTo>
                  <a:close/>
                  <a:moveTo>
                    <a:pt x="1006" y="778"/>
                  </a:moveTo>
                  <a:lnTo>
                    <a:pt x="1006" y="784"/>
                  </a:lnTo>
                  <a:lnTo>
                    <a:pt x="1025" y="784"/>
                  </a:lnTo>
                  <a:lnTo>
                    <a:pt x="1025" y="778"/>
                  </a:lnTo>
                  <a:lnTo>
                    <a:pt x="1006" y="778"/>
                  </a:lnTo>
                  <a:close/>
                  <a:moveTo>
                    <a:pt x="1034" y="778"/>
                  </a:moveTo>
                  <a:lnTo>
                    <a:pt x="1034" y="784"/>
                  </a:lnTo>
                  <a:lnTo>
                    <a:pt x="1054" y="784"/>
                  </a:lnTo>
                  <a:lnTo>
                    <a:pt x="1054" y="778"/>
                  </a:lnTo>
                  <a:lnTo>
                    <a:pt x="1034" y="778"/>
                  </a:lnTo>
                  <a:close/>
                  <a:moveTo>
                    <a:pt x="1064" y="778"/>
                  </a:moveTo>
                  <a:lnTo>
                    <a:pt x="1064" y="784"/>
                  </a:lnTo>
                  <a:lnTo>
                    <a:pt x="1083" y="784"/>
                  </a:lnTo>
                  <a:lnTo>
                    <a:pt x="1083" y="778"/>
                  </a:lnTo>
                  <a:lnTo>
                    <a:pt x="1064" y="778"/>
                  </a:lnTo>
                  <a:close/>
                  <a:moveTo>
                    <a:pt x="1094" y="778"/>
                  </a:moveTo>
                  <a:lnTo>
                    <a:pt x="1094" y="784"/>
                  </a:lnTo>
                  <a:lnTo>
                    <a:pt x="1113" y="784"/>
                  </a:lnTo>
                  <a:lnTo>
                    <a:pt x="1113" y="778"/>
                  </a:lnTo>
                  <a:lnTo>
                    <a:pt x="1094" y="778"/>
                  </a:lnTo>
                  <a:close/>
                  <a:moveTo>
                    <a:pt x="1122" y="778"/>
                  </a:moveTo>
                  <a:lnTo>
                    <a:pt x="1122" y="784"/>
                  </a:lnTo>
                  <a:lnTo>
                    <a:pt x="1124" y="784"/>
                  </a:lnTo>
                  <a:lnTo>
                    <a:pt x="1125" y="778"/>
                  </a:lnTo>
                  <a:lnTo>
                    <a:pt x="1115" y="777"/>
                  </a:lnTo>
                  <a:lnTo>
                    <a:pt x="1114" y="780"/>
                  </a:lnTo>
                  <a:lnTo>
                    <a:pt x="1114" y="783"/>
                  </a:lnTo>
                  <a:lnTo>
                    <a:pt x="1122" y="783"/>
                  </a:lnTo>
                  <a:lnTo>
                    <a:pt x="1122" y="777"/>
                  </a:lnTo>
                  <a:lnTo>
                    <a:pt x="1114" y="777"/>
                  </a:lnTo>
                  <a:lnTo>
                    <a:pt x="1114" y="783"/>
                  </a:lnTo>
                  <a:lnTo>
                    <a:pt x="1124" y="784"/>
                  </a:lnTo>
                  <a:lnTo>
                    <a:pt x="1124" y="778"/>
                  </a:lnTo>
                  <a:lnTo>
                    <a:pt x="1122" y="778"/>
                  </a:lnTo>
                  <a:close/>
                  <a:moveTo>
                    <a:pt x="1131" y="777"/>
                  </a:moveTo>
                  <a:lnTo>
                    <a:pt x="1131" y="783"/>
                  </a:lnTo>
                  <a:lnTo>
                    <a:pt x="1143" y="783"/>
                  </a:lnTo>
                  <a:lnTo>
                    <a:pt x="1143" y="777"/>
                  </a:lnTo>
                  <a:lnTo>
                    <a:pt x="1131" y="77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7" name="Freeform 53"/>
            <p:cNvSpPr>
              <a:spLocks noEditPoints="1"/>
            </p:cNvSpPr>
            <p:nvPr/>
          </p:nvSpPr>
          <p:spPr bwMode="auto">
            <a:xfrm>
              <a:off x="3893" y="1517"/>
              <a:ext cx="30" cy="35"/>
            </a:xfrm>
            <a:custGeom>
              <a:avLst/>
              <a:gdLst/>
              <a:ahLst/>
              <a:cxnLst>
                <a:cxn ang="0">
                  <a:pos x="21" y="32"/>
                </a:cxn>
                <a:cxn ang="0">
                  <a:pos x="13" y="35"/>
                </a:cxn>
                <a:cxn ang="0">
                  <a:pos x="6" y="34"/>
                </a:cxn>
                <a:cxn ang="0">
                  <a:pos x="1" y="30"/>
                </a:cxn>
                <a:cxn ang="0">
                  <a:pos x="0" y="24"/>
                </a:cxn>
                <a:cxn ang="0">
                  <a:pos x="3" y="20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11" y="15"/>
                </a:cxn>
                <a:cxn ang="0">
                  <a:pos x="17" y="14"/>
                </a:cxn>
                <a:cxn ang="0">
                  <a:pos x="22" y="13"/>
                </a:cxn>
                <a:cxn ang="0">
                  <a:pos x="21" y="9"/>
                </a:cxn>
                <a:cxn ang="0">
                  <a:pos x="19" y="6"/>
                </a:cxn>
                <a:cxn ang="0">
                  <a:pos x="15" y="5"/>
                </a:cxn>
                <a:cxn ang="0">
                  <a:pos x="11" y="6"/>
                </a:cxn>
                <a:cxn ang="0">
                  <a:pos x="7" y="11"/>
                </a:cxn>
                <a:cxn ang="0">
                  <a:pos x="2" y="9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11" y="1"/>
                </a:cxn>
                <a:cxn ang="0">
                  <a:pos x="21" y="0"/>
                </a:cxn>
                <a:cxn ang="0">
                  <a:pos x="27" y="4"/>
                </a:cxn>
                <a:cxn ang="0">
                  <a:pos x="28" y="8"/>
                </a:cxn>
                <a:cxn ang="0">
                  <a:pos x="29" y="30"/>
                </a:cxn>
                <a:cxn ang="0">
                  <a:pos x="30" y="32"/>
                </a:cxn>
                <a:cxn ang="0">
                  <a:pos x="24" y="34"/>
                </a:cxn>
                <a:cxn ang="0">
                  <a:pos x="22" y="30"/>
                </a:cxn>
                <a:cxn ang="0">
                  <a:pos x="18" y="19"/>
                </a:cxn>
                <a:cxn ang="0">
                  <a:pos x="9" y="21"/>
                </a:cxn>
                <a:cxn ang="0">
                  <a:pos x="7" y="23"/>
                </a:cxn>
                <a:cxn ang="0">
                  <a:pos x="6" y="25"/>
                </a:cxn>
                <a:cxn ang="0">
                  <a:pos x="9" y="29"/>
                </a:cxn>
                <a:cxn ang="0">
                  <a:pos x="12" y="30"/>
                </a:cxn>
                <a:cxn ang="0">
                  <a:pos x="18" y="28"/>
                </a:cxn>
                <a:cxn ang="0">
                  <a:pos x="22" y="23"/>
                </a:cxn>
                <a:cxn ang="0">
                  <a:pos x="22" y="18"/>
                </a:cxn>
              </a:cxnLst>
              <a:rect l="0" t="0" r="r" b="b"/>
              <a:pathLst>
                <a:path w="30" h="35">
                  <a:moveTo>
                    <a:pt x="22" y="30"/>
                  </a:moveTo>
                  <a:lnTo>
                    <a:pt x="21" y="32"/>
                  </a:lnTo>
                  <a:lnTo>
                    <a:pt x="18" y="32"/>
                  </a:lnTo>
                  <a:lnTo>
                    <a:pt x="13" y="35"/>
                  </a:lnTo>
                  <a:lnTo>
                    <a:pt x="8" y="35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8" y="9"/>
                  </a:lnTo>
                  <a:lnTo>
                    <a:pt x="7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8" y="28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24" y="34"/>
                  </a:lnTo>
                  <a:lnTo>
                    <a:pt x="23" y="32"/>
                  </a:lnTo>
                  <a:lnTo>
                    <a:pt x="22" y="30"/>
                  </a:lnTo>
                  <a:close/>
                  <a:moveTo>
                    <a:pt x="22" y="18"/>
                  </a:moveTo>
                  <a:lnTo>
                    <a:pt x="18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2" y="30"/>
                  </a:lnTo>
                  <a:lnTo>
                    <a:pt x="15" y="29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3"/>
                  </a:lnTo>
                  <a:lnTo>
                    <a:pt x="22" y="2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927" y="1505"/>
              <a:ext cx="20" cy="46"/>
            </a:xfrm>
            <a:custGeom>
              <a:avLst/>
              <a:gdLst/>
              <a:ahLst/>
              <a:cxnLst>
                <a:cxn ang="0">
                  <a:pos x="5" y="46"/>
                </a:cxn>
                <a:cxn ang="0">
                  <a:pos x="5" y="18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5" y="13"/>
                </a:cxn>
                <a:cxn ang="0">
                  <a:pos x="5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19" y="5"/>
                </a:cxn>
                <a:cxn ang="0">
                  <a:pos x="15" y="5"/>
                </a:cxn>
                <a:cxn ang="0">
                  <a:pos x="14" y="6"/>
                </a:cxn>
                <a:cxn ang="0">
                  <a:pos x="13" y="6"/>
                </a:cxn>
                <a:cxn ang="0">
                  <a:pos x="11" y="7"/>
                </a:cxn>
                <a:cxn ang="0">
                  <a:pos x="11" y="13"/>
                </a:cxn>
                <a:cxn ang="0">
                  <a:pos x="17" y="13"/>
                </a:cxn>
                <a:cxn ang="0">
                  <a:pos x="17" y="18"/>
                </a:cxn>
                <a:cxn ang="0">
                  <a:pos x="11" y="18"/>
                </a:cxn>
                <a:cxn ang="0">
                  <a:pos x="11" y="46"/>
                </a:cxn>
                <a:cxn ang="0">
                  <a:pos x="5" y="46"/>
                </a:cxn>
              </a:cxnLst>
              <a:rect l="0" t="0" r="r" b="b"/>
              <a:pathLst>
                <a:path w="20" h="46">
                  <a:moveTo>
                    <a:pt x="5" y="46"/>
                  </a:moveTo>
                  <a:lnTo>
                    <a:pt x="5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1" y="7"/>
                  </a:lnTo>
                  <a:lnTo>
                    <a:pt x="11" y="13"/>
                  </a:lnTo>
                  <a:lnTo>
                    <a:pt x="17" y="13"/>
                  </a:lnTo>
                  <a:lnTo>
                    <a:pt x="17" y="18"/>
                  </a:lnTo>
                  <a:lnTo>
                    <a:pt x="11" y="18"/>
                  </a:lnTo>
                  <a:lnTo>
                    <a:pt x="11" y="46"/>
                  </a:lnTo>
                  <a:lnTo>
                    <a:pt x="5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3946" y="1506"/>
              <a:ext cx="16" cy="46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16" y="46"/>
                </a:cxn>
                <a:cxn ang="0">
                  <a:pos x="8" y="46"/>
                </a:cxn>
                <a:cxn ang="0">
                  <a:pos x="7" y="45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43"/>
                </a:cxn>
                <a:cxn ang="0">
                  <a:pos x="4" y="4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0" y="12"/>
                </a:cxn>
                <a:cxn ang="0">
                  <a:pos x="15" y="12"/>
                </a:cxn>
                <a:cxn ang="0">
                  <a:pos x="15" y="17"/>
                </a:cxn>
                <a:cxn ang="0">
                  <a:pos x="10" y="17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3" y="41"/>
                </a:cxn>
                <a:cxn ang="0">
                  <a:pos x="15" y="41"/>
                </a:cxn>
              </a:cxnLst>
              <a:rect l="0" t="0" r="r" b="b"/>
              <a:pathLst>
                <a:path w="16" h="46">
                  <a:moveTo>
                    <a:pt x="15" y="41"/>
                  </a:moveTo>
                  <a:lnTo>
                    <a:pt x="16" y="46"/>
                  </a:lnTo>
                  <a:lnTo>
                    <a:pt x="8" y="46"/>
                  </a:lnTo>
                  <a:lnTo>
                    <a:pt x="7" y="45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0" y="12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0" y="17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3" y="41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3964" y="1517"/>
              <a:ext cx="31" cy="35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31" y="25"/>
                </a:cxn>
                <a:cxn ang="0">
                  <a:pos x="26" y="32"/>
                </a:cxn>
                <a:cxn ang="0">
                  <a:pos x="23" y="34"/>
                </a:cxn>
                <a:cxn ang="0">
                  <a:pos x="20" y="35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4" y="3"/>
                </a:cxn>
                <a:cxn ang="0">
                  <a:pos x="28" y="7"/>
                </a:cxn>
                <a:cxn ang="0">
                  <a:pos x="30" y="10"/>
                </a:cxn>
                <a:cxn ang="0">
                  <a:pos x="31" y="14"/>
                </a:cxn>
                <a:cxn ang="0">
                  <a:pos x="31" y="19"/>
                </a:cxn>
                <a:cxn ang="0">
                  <a:pos x="6" y="19"/>
                </a:cxn>
                <a:cxn ang="0">
                  <a:pos x="7" y="22"/>
                </a:cxn>
                <a:cxn ang="0">
                  <a:pos x="8" y="25"/>
                </a:cxn>
                <a:cxn ang="0">
                  <a:pos x="10" y="27"/>
                </a:cxn>
                <a:cxn ang="0">
                  <a:pos x="10" y="28"/>
                </a:cxn>
                <a:cxn ang="0">
                  <a:pos x="12" y="29"/>
                </a:cxn>
                <a:cxn ang="0">
                  <a:pos x="15" y="29"/>
                </a:cxn>
                <a:cxn ang="0">
                  <a:pos x="16" y="30"/>
                </a:cxn>
                <a:cxn ang="0">
                  <a:pos x="21" y="28"/>
                </a:cxn>
                <a:cxn ang="0">
                  <a:pos x="23" y="27"/>
                </a:cxn>
                <a:cxn ang="0">
                  <a:pos x="25" y="24"/>
                </a:cxn>
                <a:cxn ang="0">
                  <a:pos x="6" y="14"/>
                </a:cxn>
                <a:cxn ang="0">
                  <a:pos x="25" y="14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6" y="5"/>
                </a:cxn>
                <a:cxn ang="0">
                  <a:pos x="12" y="6"/>
                </a:cxn>
                <a:cxn ang="0">
                  <a:pos x="9" y="8"/>
                </a:cxn>
                <a:cxn ang="0">
                  <a:pos x="7" y="11"/>
                </a:cxn>
                <a:cxn ang="0">
                  <a:pos x="6" y="14"/>
                </a:cxn>
              </a:cxnLst>
              <a:rect l="0" t="0" r="r" b="b"/>
              <a:pathLst>
                <a:path w="31" h="35">
                  <a:moveTo>
                    <a:pt x="25" y="24"/>
                  </a:moveTo>
                  <a:lnTo>
                    <a:pt x="31" y="25"/>
                  </a:lnTo>
                  <a:lnTo>
                    <a:pt x="26" y="32"/>
                  </a:lnTo>
                  <a:lnTo>
                    <a:pt x="23" y="34"/>
                  </a:lnTo>
                  <a:lnTo>
                    <a:pt x="20" y="35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9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8" y="7"/>
                  </a:lnTo>
                  <a:lnTo>
                    <a:pt x="30" y="10"/>
                  </a:lnTo>
                  <a:lnTo>
                    <a:pt x="31" y="14"/>
                  </a:lnTo>
                  <a:lnTo>
                    <a:pt x="31" y="19"/>
                  </a:lnTo>
                  <a:lnTo>
                    <a:pt x="6" y="19"/>
                  </a:lnTo>
                  <a:lnTo>
                    <a:pt x="7" y="22"/>
                  </a:lnTo>
                  <a:lnTo>
                    <a:pt x="8" y="25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6" y="30"/>
                  </a:lnTo>
                  <a:lnTo>
                    <a:pt x="21" y="28"/>
                  </a:lnTo>
                  <a:lnTo>
                    <a:pt x="23" y="27"/>
                  </a:lnTo>
                  <a:lnTo>
                    <a:pt x="25" y="24"/>
                  </a:lnTo>
                  <a:close/>
                  <a:moveTo>
                    <a:pt x="6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3" y="8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6" y="5"/>
                  </a:lnTo>
                  <a:lnTo>
                    <a:pt x="12" y="6"/>
                  </a:lnTo>
                  <a:lnTo>
                    <a:pt x="9" y="8"/>
                  </a:lnTo>
                  <a:lnTo>
                    <a:pt x="7" y="11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002" y="1517"/>
              <a:ext cx="17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5" y="7"/>
                </a:cxn>
                <a:cxn ang="0">
                  <a:pos x="14" y="6"/>
                </a:cxn>
                <a:cxn ang="0">
                  <a:pos x="13" y="6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6" y="12"/>
                </a:cxn>
                <a:cxn ang="0">
                  <a:pos x="6" y="34"/>
                </a:cxn>
                <a:cxn ang="0">
                  <a:pos x="0" y="34"/>
                </a:cxn>
              </a:cxnLst>
              <a:rect l="0" t="0" r="r" b="b"/>
              <a:pathLst>
                <a:path w="17" h="34">
                  <a:moveTo>
                    <a:pt x="0" y="34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5"/>
                  </a:lnTo>
                  <a:lnTo>
                    <a:pt x="6" y="4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5" y="7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042" y="1505"/>
              <a:ext cx="30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6" y="6"/>
                </a:cxn>
                <a:cxn ang="0">
                  <a:pos x="6" y="20"/>
                </a:cxn>
                <a:cxn ang="0">
                  <a:pos x="26" y="20"/>
                </a:cxn>
                <a:cxn ang="0">
                  <a:pos x="26" y="26"/>
                </a:cxn>
                <a:cxn ang="0">
                  <a:pos x="6" y="26"/>
                </a:cxn>
                <a:cxn ang="0">
                  <a:pos x="6" y="46"/>
                </a:cxn>
                <a:cxn ang="0">
                  <a:pos x="0" y="46"/>
                </a:cxn>
              </a:cxnLst>
              <a:rect l="0" t="0" r="r" b="b"/>
              <a:pathLst>
                <a:path w="30" h="46">
                  <a:moveTo>
                    <a:pt x="0" y="46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6" y="6"/>
                  </a:lnTo>
                  <a:lnTo>
                    <a:pt x="6" y="20"/>
                  </a:lnTo>
                  <a:lnTo>
                    <a:pt x="26" y="20"/>
                  </a:lnTo>
                  <a:lnTo>
                    <a:pt x="26" y="26"/>
                  </a:lnTo>
                  <a:lnTo>
                    <a:pt x="6" y="26"/>
                  </a:lnTo>
                  <a:lnTo>
                    <a:pt x="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079" y="1505"/>
              <a:ext cx="36" cy="47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8" y="36"/>
                </a:cxn>
                <a:cxn ang="0">
                  <a:pos x="12" y="40"/>
                </a:cxn>
                <a:cxn ang="0">
                  <a:pos x="22" y="41"/>
                </a:cxn>
                <a:cxn ang="0">
                  <a:pos x="26" y="39"/>
                </a:cxn>
                <a:cxn ang="0">
                  <a:pos x="29" y="35"/>
                </a:cxn>
                <a:cxn ang="0">
                  <a:pos x="28" y="30"/>
                </a:cxn>
                <a:cxn ang="0">
                  <a:pos x="23" y="27"/>
                </a:cxn>
                <a:cxn ang="0">
                  <a:pos x="9" y="22"/>
                </a:cxn>
                <a:cxn ang="0">
                  <a:pos x="5" y="20"/>
                </a:cxn>
                <a:cxn ang="0">
                  <a:pos x="3" y="16"/>
                </a:cxn>
                <a:cxn ang="0">
                  <a:pos x="2" y="10"/>
                </a:cxn>
                <a:cxn ang="0">
                  <a:pos x="3" y="6"/>
                </a:cxn>
                <a:cxn ang="0">
                  <a:pos x="9" y="1"/>
                </a:cxn>
                <a:cxn ang="0">
                  <a:pos x="18" y="0"/>
                </a:cxn>
                <a:cxn ang="0">
                  <a:pos x="29" y="3"/>
                </a:cxn>
                <a:cxn ang="0">
                  <a:pos x="33" y="9"/>
                </a:cxn>
                <a:cxn ang="0">
                  <a:pos x="34" y="14"/>
                </a:cxn>
                <a:cxn ang="0">
                  <a:pos x="28" y="11"/>
                </a:cxn>
                <a:cxn ang="0">
                  <a:pos x="24" y="6"/>
                </a:cxn>
                <a:cxn ang="0">
                  <a:pos x="20" y="6"/>
                </a:cxn>
                <a:cxn ang="0">
                  <a:pos x="14" y="6"/>
                </a:cxn>
                <a:cxn ang="0">
                  <a:pos x="10" y="7"/>
                </a:cxn>
                <a:cxn ang="0">
                  <a:pos x="8" y="10"/>
                </a:cxn>
                <a:cxn ang="0">
                  <a:pos x="9" y="15"/>
                </a:cxn>
                <a:cxn ang="0">
                  <a:pos x="14" y="18"/>
                </a:cxn>
                <a:cxn ang="0">
                  <a:pos x="22" y="20"/>
                </a:cxn>
                <a:cxn ang="0">
                  <a:pos x="28" y="22"/>
                </a:cxn>
                <a:cxn ang="0">
                  <a:pos x="34" y="27"/>
                </a:cxn>
                <a:cxn ang="0">
                  <a:pos x="36" y="33"/>
                </a:cxn>
                <a:cxn ang="0">
                  <a:pos x="34" y="40"/>
                </a:cxn>
                <a:cxn ang="0">
                  <a:pos x="30" y="44"/>
                </a:cxn>
                <a:cxn ang="0">
                  <a:pos x="25" y="46"/>
                </a:cxn>
                <a:cxn ang="0">
                  <a:pos x="15" y="47"/>
                </a:cxn>
                <a:cxn ang="0">
                  <a:pos x="9" y="44"/>
                </a:cxn>
                <a:cxn ang="0">
                  <a:pos x="4" y="41"/>
                </a:cxn>
                <a:cxn ang="0">
                  <a:pos x="0" y="33"/>
                </a:cxn>
              </a:cxnLst>
              <a:rect l="0" t="0" r="r" b="b"/>
              <a:pathLst>
                <a:path w="36" h="47">
                  <a:moveTo>
                    <a:pt x="0" y="30"/>
                  </a:moveTo>
                  <a:lnTo>
                    <a:pt x="6" y="30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9" y="39"/>
                  </a:lnTo>
                  <a:lnTo>
                    <a:pt x="12" y="40"/>
                  </a:lnTo>
                  <a:lnTo>
                    <a:pt x="19" y="42"/>
                  </a:lnTo>
                  <a:lnTo>
                    <a:pt x="22" y="41"/>
                  </a:lnTo>
                  <a:lnTo>
                    <a:pt x="25" y="40"/>
                  </a:lnTo>
                  <a:lnTo>
                    <a:pt x="26" y="39"/>
                  </a:lnTo>
                  <a:lnTo>
                    <a:pt x="28" y="38"/>
                  </a:lnTo>
                  <a:lnTo>
                    <a:pt x="29" y="35"/>
                  </a:lnTo>
                  <a:lnTo>
                    <a:pt x="30" y="33"/>
                  </a:lnTo>
                  <a:lnTo>
                    <a:pt x="28" y="30"/>
                  </a:lnTo>
                  <a:lnTo>
                    <a:pt x="26" y="28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33" y="9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14" y="18"/>
                  </a:lnTo>
                  <a:lnTo>
                    <a:pt x="19" y="19"/>
                  </a:lnTo>
                  <a:lnTo>
                    <a:pt x="22" y="20"/>
                  </a:lnTo>
                  <a:lnTo>
                    <a:pt x="25" y="21"/>
                  </a:lnTo>
                  <a:lnTo>
                    <a:pt x="28" y="22"/>
                  </a:lnTo>
                  <a:lnTo>
                    <a:pt x="30" y="23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6" y="33"/>
                  </a:lnTo>
                  <a:lnTo>
                    <a:pt x="36" y="35"/>
                  </a:lnTo>
                  <a:lnTo>
                    <a:pt x="34" y="40"/>
                  </a:lnTo>
                  <a:lnTo>
                    <a:pt x="32" y="42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25" y="46"/>
                  </a:lnTo>
                  <a:lnTo>
                    <a:pt x="22" y="47"/>
                  </a:lnTo>
                  <a:lnTo>
                    <a:pt x="15" y="47"/>
                  </a:lnTo>
                  <a:lnTo>
                    <a:pt x="12" y="46"/>
                  </a:lnTo>
                  <a:lnTo>
                    <a:pt x="9" y="44"/>
                  </a:lnTo>
                  <a:lnTo>
                    <a:pt x="6" y="43"/>
                  </a:lnTo>
                  <a:lnTo>
                    <a:pt x="4" y="41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4124" y="1505"/>
              <a:ext cx="6" cy="4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5" name="Freeform 61"/>
            <p:cNvSpPr>
              <a:spLocks noEditPoints="1"/>
            </p:cNvSpPr>
            <p:nvPr/>
          </p:nvSpPr>
          <p:spPr bwMode="auto">
            <a:xfrm>
              <a:off x="3199" y="1470"/>
              <a:ext cx="1146" cy="764"/>
            </a:xfrm>
            <a:custGeom>
              <a:avLst/>
              <a:gdLst/>
              <a:ahLst/>
              <a:cxnLst>
                <a:cxn ang="0">
                  <a:pos x="30" y="760"/>
                </a:cxn>
                <a:cxn ang="0">
                  <a:pos x="59" y="736"/>
                </a:cxn>
                <a:cxn ang="0">
                  <a:pos x="86" y="717"/>
                </a:cxn>
                <a:cxn ang="0">
                  <a:pos x="106" y="700"/>
                </a:cxn>
                <a:cxn ang="0">
                  <a:pos x="122" y="705"/>
                </a:cxn>
                <a:cxn ang="0">
                  <a:pos x="154" y="701"/>
                </a:cxn>
                <a:cxn ang="0">
                  <a:pos x="177" y="706"/>
                </a:cxn>
                <a:cxn ang="0">
                  <a:pos x="201" y="698"/>
                </a:cxn>
                <a:cxn ang="0">
                  <a:pos x="219" y="666"/>
                </a:cxn>
                <a:cxn ang="0">
                  <a:pos x="242" y="606"/>
                </a:cxn>
                <a:cxn ang="0">
                  <a:pos x="269" y="507"/>
                </a:cxn>
                <a:cxn ang="0">
                  <a:pos x="293" y="358"/>
                </a:cxn>
                <a:cxn ang="0">
                  <a:pos x="307" y="6"/>
                </a:cxn>
                <a:cxn ang="0">
                  <a:pos x="321" y="253"/>
                </a:cxn>
                <a:cxn ang="0">
                  <a:pos x="344" y="520"/>
                </a:cxn>
                <a:cxn ang="0">
                  <a:pos x="360" y="623"/>
                </a:cxn>
                <a:cxn ang="0">
                  <a:pos x="383" y="672"/>
                </a:cxn>
                <a:cxn ang="0">
                  <a:pos x="409" y="706"/>
                </a:cxn>
                <a:cxn ang="0">
                  <a:pos x="433" y="730"/>
                </a:cxn>
                <a:cxn ang="0">
                  <a:pos x="448" y="745"/>
                </a:cxn>
                <a:cxn ang="0">
                  <a:pos x="478" y="745"/>
                </a:cxn>
                <a:cxn ang="0">
                  <a:pos x="507" y="749"/>
                </a:cxn>
                <a:cxn ang="0">
                  <a:pos x="539" y="756"/>
                </a:cxn>
                <a:cxn ang="0">
                  <a:pos x="554" y="759"/>
                </a:cxn>
                <a:cxn ang="0">
                  <a:pos x="586" y="757"/>
                </a:cxn>
                <a:cxn ang="0">
                  <a:pos x="610" y="758"/>
                </a:cxn>
                <a:cxn ang="0">
                  <a:pos x="630" y="760"/>
                </a:cxn>
                <a:cxn ang="0">
                  <a:pos x="665" y="760"/>
                </a:cxn>
                <a:cxn ang="0">
                  <a:pos x="692" y="758"/>
                </a:cxn>
                <a:cxn ang="0">
                  <a:pos x="830" y="760"/>
                </a:cxn>
                <a:cxn ang="0">
                  <a:pos x="834" y="760"/>
                </a:cxn>
                <a:cxn ang="0">
                  <a:pos x="694" y="759"/>
                </a:cxn>
                <a:cxn ang="0">
                  <a:pos x="662" y="755"/>
                </a:cxn>
                <a:cxn ang="0">
                  <a:pos x="633" y="755"/>
                </a:cxn>
                <a:cxn ang="0">
                  <a:pos x="613" y="759"/>
                </a:cxn>
                <a:cxn ang="0">
                  <a:pos x="584" y="758"/>
                </a:cxn>
                <a:cxn ang="0">
                  <a:pos x="557" y="753"/>
                </a:cxn>
                <a:cxn ang="0">
                  <a:pos x="543" y="750"/>
                </a:cxn>
                <a:cxn ang="0">
                  <a:pos x="504" y="751"/>
                </a:cxn>
                <a:cxn ang="0">
                  <a:pos x="480" y="749"/>
                </a:cxn>
                <a:cxn ang="0">
                  <a:pos x="451" y="739"/>
                </a:cxn>
                <a:cxn ang="0">
                  <a:pos x="436" y="724"/>
                </a:cxn>
                <a:cxn ang="0">
                  <a:pos x="413" y="716"/>
                </a:cxn>
                <a:cxn ang="0">
                  <a:pos x="386" y="679"/>
                </a:cxn>
                <a:cxn ang="0">
                  <a:pos x="362" y="617"/>
                </a:cxn>
                <a:cxn ang="0">
                  <a:pos x="348" y="514"/>
                </a:cxn>
                <a:cxn ang="0">
                  <a:pos x="324" y="344"/>
                </a:cxn>
                <a:cxn ang="0">
                  <a:pos x="305" y="0"/>
                </a:cxn>
                <a:cxn ang="0">
                  <a:pos x="290" y="352"/>
                </a:cxn>
                <a:cxn ang="0">
                  <a:pos x="266" y="526"/>
                </a:cxn>
                <a:cxn ang="0">
                  <a:pos x="240" y="615"/>
                </a:cxn>
                <a:cxn ang="0">
                  <a:pos x="216" y="660"/>
                </a:cxn>
                <a:cxn ang="0">
                  <a:pos x="204" y="692"/>
                </a:cxn>
                <a:cxn ang="0">
                  <a:pos x="181" y="708"/>
                </a:cxn>
                <a:cxn ang="0">
                  <a:pos x="151" y="707"/>
                </a:cxn>
                <a:cxn ang="0">
                  <a:pos x="124" y="699"/>
                </a:cxn>
                <a:cxn ang="0">
                  <a:pos x="110" y="694"/>
                </a:cxn>
                <a:cxn ang="0">
                  <a:pos x="83" y="723"/>
                </a:cxn>
                <a:cxn ang="0">
                  <a:pos x="57" y="739"/>
                </a:cxn>
                <a:cxn ang="0">
                  <a:pos x="27" y="754"/>
                </a:cxn>
              </a:cxnLst>
              <a:rect l="0" t="0" r="r" b="b"/>
              <a:pathLst>
                <a:path w="1146" h="764">
                  <a:moveTo>
                    <a:pt x="975" y="57"/>
                  </a:moveTo>
                  <a:lnTo>
                    <a:pt x="975" y="63"/>
                  </a:lnTo>
                  <a:lnTo>
                    <a:pt x="1067" y="63"/>
                  </a:lnTo>
                  <a:lnTo>
                    <a:pt x="1067" y="57"/>
                  </a:lnTo>
                  <a:lnTo>
                    <a:pt x="975" y="57"/>
                  </a:lnTo>
                  <a:close/>
                  <a:moveTo>
                    <a:pt x="0" y="757"/>
                  </a:moveTo>
                  <a:lnTo>
                    <a:pt x="0" y="763"/>
                  </a:lnTo>
                  <a:lnTo>
                    <a:pt x="27" y="763"/>
                  </a:lnTo>
                  <a:lnTo>
                    <a:pt x="27" y="759"/>
                  </a:lnTo>
                  <a:lnTo>
                    <a:pt x="24" y="759"/>
                  </a:lnTo>
                  <a:lnTo>
                    <a:pt x="24" y="762"/>
                  </a:lnTo>
                  <a:lnTo>
                    <a:pt x="33" y="762"/>
                  </a:lnTo>
                  <a:lnTo>
                    <a:pt x="33" y="756"/>
                  </a:lnTo>
                  <a:lnTo>
                    <a:pt x="30" y="756"/>
                  </a:lnTo>
                  <a:lnTo>
                    <a:pt x="30" y="760"/>
                  </a:lnTo>
                  <a:lnTo>
                    <a:pt x="39" y="760"/>
                  </a:lnTo>
                  <a:lnTo>
                    <a:pt x="39" y="754"/>
                  </a:lnTo>
                  <a:lnTo>
                    <a:pt x="36" y="754"/>
                  </a:lnTo>
                  <a:lnTo>
                    <a:pt x="36" y="757"/>
                  </a:lnTo>
                  <a:lnTo>
                    <a:pt x="45" y="757"/>
                  </a:lnTo>
                  <a:lnTo>
                    <a:pt x="45" y="748"/>
                  </a:lnTo>
                  <a:lnTo>
                    <a:pt x="42" y="748"/>
                  </a:lnTo>
                  <a:lnTo>
                    <a:pt x="42" y="751"/>
                  </a:lnTo>
                  <a:lnTo>
                    <a:pt x="51" y="751"/>
                  </a:lnTo>
                  <a:lnTo>
                    <a:pt x="51" y="739"/>
                  </a:lnTo>
                  <a:lnTo>
                    <a:pt x="47" y="739"/>
                  </a:lnTo>
                  <a:lnTo>
                    <a:pt x="47" y="743"/>
                  </a:lnTo>
                  <a:lnTo>
                    <a:pt x="63" y="743"/>
                  </a:lnTo>
                  <a:lnTo>
                    <a:pt x="63" y="736"/>
                  </a:lnTo>
                  <a:lnTo>
                    <a:pt x="59" y="736"/>
                  </a:lnTo>
                  <a:lnTo>
                    <a:pt x="59" y="739"/>
                  </a:lnTo>
                  <a:lnTo>
                    <a:pt x="69" y="739"/>
                  </a:lnTo>
                  <a:lnTo>
                    <a:pt x="69" y="728"/>
                  </a:lnTo>
                  <a:lnTo>
                    <a:pt x="65" y="728"/>
                  </a:lnTo>
                  <a:lnTo>
                    <a:pt x="65" y="732"/>
                  </a:lnTo>
                  <a:lnTo>
                    <a:pt x="74" y="732"/>
                  </a:lnTo>
                  <a:lnTo>
                    <a:pt x="74" y="725"/>
                  </a:lnTo>
                  <a:lnTo>
                    <a:pt x="71" y="725"/>
                  </a:lnTo>
                  <a:lnTo>
                    <a:pt x="71" y="728"/>
                  </a:lnTo>
                  <a:lnTo>
                    <a:pt x="80" y="728"/>
                  </a:lnTo>
                  <a:lnTo>
                    <a:pt x="80" y="723"/>
                  </a:lnTo>
                  <a:lnTo>
                    <a:pt x="77" y="723"/>
                  </a:lnTo>
                  <a:lnTo>
                    <a:pt x="77" y="727"/>
                  </a:lnTo>
                  <a:lnTo>
                    <a:pt x="86" y="727"/>
                  </a:lnTo>
                  <a:lnTo>
                    <a:pt x="86" y="717"/>
                  </a:lnTo>
                  <a:lnTo>
                    <a:pt x="83" y="717"/>
                  </a:lnTo>
                  <a:lnTo>
                    <a:pt x="83" y="720"/>
                  </a:lnTo>
                  <a:lnTo>
                    <a:pt x="92" y="720"/>
                  </a:lnTo>
                  <a:lnTo>
                    <a:pt x="92" y="709"/>
                  </a:lnTo>
                  <a:lnTo>
                    <a:pt x="89" y="709"/>
                  </a:lnTo>
                  <a:lnTo>
                    <a:pt x="89" y="712"/>
                  </a:lnTo>
                  <a:lnTo>
                    <a:pt x="95" y="712"/>
                  </a:lnTo>
                  <a:lnTo>
                    <a:pt x="95" y="709"/>
                  </a:lnTo>
                  <a:lnTo>
                    <a:pt x="92" y="709"/>
                  </a:lnTo>
                  <a:lnTo>
                    <a:pt x="92" y="721"/>
                  </a:lnTo>
                  <a:lnTo>
                    <a:pt x="104" y="721"/>
                  </a:lnTo>
                  <a:lnTo>
                    <a:pt x="104" y="696"/>
                  </a:lnTo>
                  <a:lnTo>
                    <a:pt x="101" y="696"/>
                  </a:lnTo>
                  <a:lnTo>
                    <a:pt x="101" y="700"/>
                  </a:lnTo>
                  <a:lnTo>
                    <a:pt x="106" y="700"/>
                  </a:lnTo>
                  <a:lnTo>
                    <a:pt x="106" y="696"/>
                  </a:lnTo>
                  <a:lnTo>
                    <a:pt x="104" y="696"/>
                  </a:lnTo>
                  <a:lnTo>
                    <a:pt x="104" y="703"/>
                  </a:lnTo>
                  <a:lnTo>
                    <a:pt x="112" y="703"/>
                  </a:lnTo>
                  <a:lnTo>
                    <a:pt x="112" y="700"/>
                  </a:lnTo>
                  <a:lnTo>
                    <a:pt x="110" y="700"/>
                  </a:lnTo>
                  <a:lnTo>
                    <a:pt x="110" y="706"/>
                  </a:lnTo>
                  <a:lnTo>
                    <a:pt x="122" y="706"/>
                  </a:lnTo>
                  <a:lnTo>
                    <a:pt x="122" y="699"/>
                  </a:lnTo>
                  <a:lnTo>
                    <a:pt x="118" y="699"/>
                  </a:lnTo>
                  <a:lnTo>
                    <a:pt x="118" y="702"/>
                  </a:lnTo>
                  <a:lnTo>
                    <a:pt x="124" y="702"/>
                  </a:lnTo>
                  <a:lnTo>
                    <a:pt x="124" y="699"/>
                  </a:lnTo>
                  <a:lnTo>
                    <a:pt x="122" y="699"/>
                  </a:lnTo>
                  <a:lnTo>
                    <a:pt x="122" y="705"/>
                  </a:lnTo>
                  <a:lnTo>
                    <a:pt x="130" y="705"/>
                  </a:lnTo>
                  <a:lnTo>
                    <a:pt x="130" y="701"/>
                  </a:lnTo>
                  <a:lnTo>
                    <a:pt x="128" y="701"/>
                  </a:lnTo>
                  <a:lnTo>
                    <a:pt x="128" y="707"/>
                  </a:lnTo>
                  <a:lnTo>
                    <a:pt x="142" y="707"/>
                  </a:lnTo>
                  <a:lnTo>
                    <a:pt x="142" y="704"/>
                  </a:lnTo>
                  <a:lnTo>
                    <a:pt x="139" y="704"/>
                  </a:lnTo>
                  <a:lnTo>
                    <a:pt x="139" y="710"/>
                  </a:lnTo>
                  <a:lnTo>
                    <a:pt x="148" y="710"/>
                  </a:lnTo>
                  <a:lnTo>
                    <a:pt x="148" y="706"/>
                  </a:lnTo>
                  <a:lnTo>
                    <a:pt x="145" y="706"/>
                  </a:lnTo>
                  <a:lnTo>
                    <a:pt x="145" y="711"/>
                  </a:lnTo>
                  <a:lnTo>
                    <a:pt x="157" y="711"/>
                  </a:lnTo>
                  <a:lnTo>
                    <a:pt x="157" y="701"/>
                  </a:lnTo>
                  <a:lnTo>
                    <a:pt x="154" y="701"/>
                  </a:lnTo>
                  <a:lnTo>
                    <a:pt x="154" y="705"/>
                  </a:lnTo>
                  <a:lnTo>
                    <a:pt x="160" y="705"/>
                  </a:lnTo>
                  <a:lnTo>
                    <a:pt x="160" y="701"/>
                  </a:lnTo>
                  <a:lnTo>
                    <a:pt x="157" y="701"/>
                  </a:lnTo>
                  <a:lnTo>
                    <a:pt x="157" y="715"/>
                  </a:lnTo>
                  <a:lnTo>
                    <a:pt x="169" y="715"/>
                  </a:lnTo>
                  <a:lnTo>
                    <a:pt x="169" y="704"/>
                  </a:lnTo>
                  <a:lnTo>
                    <a:pt x="166" y="704"/>
                  </a:lnTo>
                  <a:lnTo>
                    <a:pt x="166" y="707"/>
                  </a:lnTo>
                  <a:lnTo>
                    <a:pt x="171" y="707"/>
                  </a:lnTo>
                  <a:lnTo>
                    <a:pt x="171" y="704"/>
                  </a:lnTo>
                  <a:lnTo>
                    <a:pt x="169" y="704"/>
                  </a:lnTo>
                  <a:lnTo>
                    <a:pt x="169" y="709"/>
                  </a:lnTo>
                  <a:lnTo>
                    <a:pt x="177" y="709"/>
                  </a:lnTo>
                  <a:lnTo>
                    <a:pt x="177" y="706"/>
                  </a:lnTo>
                  <a:lnTo>
                    <a:pt x="175" y="706"/>
                  </a:lnTo>
                  <a:lnTo>
                    <a:pt x="175" y="711"/>
                  </a:lnTo>
                  <a:lnTo>
                    <a:pt x="187" y="711"/>
                  </a:lnTo>
                  <a:lnTo>
                    <a:pt x="187" y="706"/>
                  </a:lnTo>
                  <a:lnTo>
                    <a:pt x="183" y="706"/>
                  </a:lnTo>
                  <a:lnTo>
                    <a:pt x="183" y="709"/>
                  </a:lnTo>
                  <a:lnTo>
                    <a:pt x="189" y="709"/>
                  </a:lnTo>
                  <a:lnTo>
                    <a:pt x="189" y="706"/>
                  </a:lnTo>
                  <a:lnTo>
                    <a:pt x="187" y="706"/>
                  </a:lnTo>
                  <a:lnTo>
                    <a:pt x="187" y="711"/>
                  </a:lnTo>
                  <a:lnTo>
                    <a:pt x="198" y="711"/>
                  </a:lnTo>
                  <a:lnTo>
                    <a:pt x="198" y="695"/>
                  </a:lnTo>
                  <a:lnTo>
                    <a:pt x="195" y="695"/>
                  </a:lnTo>
                  <a:lnTo>
                    <a:pt x="195" y="698"/>
                  </a:lnTo>
                  <a:lnTo>
                    <a:pt x="201" y="698"/>
                  </a:lnTo>
                  <a:lnTo>
                    <a:pt x="201" y="695"/>
                  </a:lnTo>
                  <a:lnTo>
                    <a:pt x="198" y="695"/>
                  </a:lnTo>
                  <a:lnTo>
                    <a:pt x="198" y="699"/>
                  </a:lnTo>
                  <a:lnTo>
                    <a:pt x="210" y="699"/>
                  </a:lnTo>
                  <a:lnTo>
                    <a:pt x="210" y="684"/>
                  </a:lnTo>
                  <a:lnTo>
                    <a:pt x="207" y="684"/>
                  </a:lnTo>
                  <a:lnTo>
                    <a:pt x="207" y="688"/>
                  </a:lnTo>
                  <a:lnTo>
                    <a:pt x="216" y="688"/>
                  </a:lnTo>
                  <a:lnTo>
                    <a:pt x="216" y="684"/>
                  </a:lnTo>
                  <a:lnTo>
                    <a:pt x="213" y="684"/>
                  </a:lnTo>
                  <a:lnTo>
                    <a:pt x="213" y="687"/>
                  </a:lnTo>
                  <a:lnTo>
                    <a:pt x="222" y="687"/>
                  </a:lnTo>
                  <a:lnTo>
                    <a:pt x="222" y="662"/>
                  </a:lnTo>
                  <a:lnTo>
                    <a:pt x="219" y="662"/>
                  </a:lnTo>
                  <a:lnTo>
                    <a:pt x="219" y="666"/>
                  </a:lnTo>
                  <a:lnTo>
                    <a:pt x="228" y="666"/>
                  </a:lnTo>
                  <a:lnTo>
                    <a:pt x="228" y="658"/>
                  </a:lnTo>
                  <a:lnTo>
                    <a:pt x="225" y="658"/>
                  </a:lnTo>
                  <a:lnTo>
                    <a:pt x="225" y="662"/>
                  </a:lnTo>
                  <a:lnTo>
                    <a:pt x="234" y="662"/>
                  </a:lnTo>
                  <a:lnTo>
                    <a:pt x="234" y="645"/>
                  </a:lnTo>
                  <a:lnTo>
                    <a:pt x="230" y="645"/>
                  </a:lnTo>
                  <a:lnTo>
                    <a:pt x="230" y="648"/>
                  </a:lnTo>
                  <a:lnTo>
                    <a:pt x="240" y="648"/>
                  </a:lnTo>
                  <a:lnTo>
                    <a:pt x="240" y="615"/>
                  </a:lnTo>
                  <a:lnTo>
                    <a:pt x="236" y="615"/>
                  </a:lnTo>
                  <a:lnTo>
                    <a:pt x="236" y="619"/>
                  </a:lnTo>
                  <a:lnTo>
                    <a:pt x="246" y="619"/>
                  </a:lnTo>
                  <a:lnTo>
                    <a:pt x="246" y="606"/>
                  </a:lnTo>
                  <a:lnTo>
                    <a:pt x="242" y="606"/>
                  </a:lnTo>
                  <a:lnTo>
                    <a:pt x="242" y="609"/>
                  </a:lnTo>
                  <a:lnTo>
                    <a:pt x="252" y="609"/>
                  </a:lnTo>
                  <a:lnTo>
                    <a:pt x="252" y="574"/>
                  </a:lnTo>
                  <a:lnTo>
                    <a:pt x="248" y="574"/>
                  </a:lnTo>
                  <a:lnTo>
                    <a:pt x="248" y="577"/>
                  </a:lnTo>
                  <a:lnTo>
                    <a:pt x="257" y="577"/>
                  </a:lnTo>
                  <a:lnTo>
                    <a:pt x="257" y="556"/>
                  </a:lnTo>
                  <a:lnTo>
                    <a:pt x="254" y="556"/>
                  </a:lnTo>
                  <a:lnTo>
                    <a:pt x="254" y="559"/>
                  </a:lnTo>
                  <a:lnTo>
                    <a:pt x="263" y="559"/>
                  </a:lnTo>
                  <a:lnTo>
                    <a:pt x="263" y="526"/>
                  </a:lnTo>
                  <a:lnTo>
                    <a:pt x="260" y="526"/>
                  </a:lnTo>
                  <a:lnTo>
                    <a:pt x="260" y="529"/>
                  </a:lnTo>
                  <a:lnTo>
                    <a:pt x="269" y="529"/>
                  </a:lnTo>
                  <a:lnTo>
                    <a:pt x="269" y="507"/>
                  </a:lnTo>
                  <a:lnTo>
                    <a:pt x="266" y="507"/>
                  </a:lnTo>
                  <a:lnTo>
                    <a:pt x="266" y="510"/>
                  </a:lnTo>
                  <a:lnTo>
                    <a:pt x="275" y="510"/>
                  </a:lnTo>
                  <a:lnTo>
                    <a:pt x="275" y="471"/>
                  </a:lnTo>
                  <a:lnTo>
                    <a:pt x="272" y="471"/>
                  </a:lnTo>
                  <a:lnTo>
                    <a:pt x="272" y="474"/>
                  </a:lnTo>
                  <a:lnTo>
                    <a:pt x="281" y="474"/>
                  </a:lnTo>
                  <a:lnTo>
                    <a:pt x="281" y="396"/>
                  </a:lnTo>
                  <a:lnTo>
                    <a:pt x="278" y="396"/>
                  </a:lnTo>
                  <a:lnTo>
                    <a:pt x="278" y="400"/>
                  </a:lnTo>
                  <a:lnTo>
                    <a:pt x="287" y="400"/>
                  </a:lnTo>
                  <a:lnTo>
                    <a:pt x="287" y="355"/>
                  </a:lnTo>
                  <a:lnTo>
                    <a:pt x="284" y="355"/>
                  </a:lnTo>
                  <a:lnTo>
                    <a:pt x="284" y="358"/>
                  </a:lnTo>
                  <a:lnTo>
                    <a:pt x="293" y="358"/>
                  </a:lnTo>
                  <a:lnTo>
                    <a:pt x="293" y="287"/>
                  </a:lnTo>
                  <a:lnTo>
                    <a:pt x="290" y="287"/>
                  </a:lnTo>
                  <a:lnTo>
                    <a:pt x="290" y="291"/>
                  </a:lnTo>
                  <a:lnTo>
                    <a:pt x="299" y="291"/>
                  </a:lnTo>
                  <a:lnTo>
                    <a:pt x="299" y="206"/>
                  </a:lnTo>
                  <a:lnTo>
                    <a:pt x="295" y="206"/>
                  </a:lnTo>
                  <a:lnTo>
                    <a:pt x="295" y="210"/>
                  </a:lnTo>
                  <a:lnTo>
                    <a:pt x="305" y="210"/>
                  </a:lnTo>
                  <a:lnTo>
                    <a:pt x="305" y="126"/>
                  </a:lnTo>
                  <a:lnTo>
                    <a:pt x="301" y="126"/>
                  </a:lnTo>
                  <a:lnTo>
                    <a:pt x="301" y="129"/>
                  </a:lnTo>
                  <a:lnTo>
                    <a:pt x="311" y="129"/>
                  </a:lnTo>
                  <a:lnTo>
                    <a:pt x="311" y="3"/>
                  </a:lnTo>
                  <a:lnTo>
                    <a:pt x="307" y="3"/>
                  </a:lnTo>
                  <a:lnTo>
                    <a:pt x="307" y="6"/>
                  </a:lnTo>
                  <a:lnTo>
                    <a:pt x="313" y="6"/>
                  </a:lnTo>
                  <a:lnTo>
                    <a:pt x="313" y="3"/>
                  </a:lnTo>
                  <a:lnTo>
                    <a:pt x="311" y="3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3" y="6"/>
                  </a:lnTo>
                  <a:lnTo>
                    <a:pt x="309" y="7"/>
                  </a:lnTo>
                  <a:lnTo>
                    <a:pt x="306" y="8"/>
                  </a:lnTo>
                  <a:lnTo>
                    <a:pt x="306" y="145"/>
                  </a:lnTo>
                  <a:lnTo>
                    <a:pt x="315" y="145"/>
                  </a:lnTo>
                  <a:lnTo>
                    <a:pt x="315" y="142"/>
                  </a:lnTo>
                  <a:lnTo>
                    <a:pt x="312" y="142"/>
                  </a:lnTo>
                  <a:lnTo>
                    <a:pt x="312" y="257"/>
                  </a:lnTo>
                  <a:lnTo>
                    <a:pt x="321" y="257"/>
                  </a:lnTo>
                  <a:lnTo>
                    <a:pt x="321" y="253"/>
                  </a:lnTo>
                  <a:lnTo>
                    <a:pt x="318" y="253"/>
                  </a:lnTo>
                  <a:lnTo>
                    <a:pt x="318" y="347"/>
                  </a:lnTo>
                  <a:lnTo>
                    <a:pt x="327" y="347"/>
                  </a:lnTo>
                  <a:lnTo>
                    <a:pt x="327" y="344"/>
                  </a:lnTo>
                  <a:lnTo>
                    <a:pt x="324" y="344"/>
                  </a:lnTo>
                  <a:lnTo>
                    <a:pt x="324" y="403"/>
                  </a:lnTo>
                  <a:lnTo>
                    <a:pt x="333" y="403"/>
                  </a:lnTo>
                  <a:lnTo>
                    <a:pt x="333" y="400"/>
                  </a:lnTo>
                  <a:lnTo>
                    <a:pt x="330" y="400"/>
                  </a:lnTo>
                  <a:lnTo>
                    <a:pt x="330" y="450"/>
                  </a:lnTo>
                  <a:lnTo>
                    <a:pt x="338" y="450"/>
                  </a:lnTo>
                  <a:lnTo>
                    <a:pt x="338" y="446"/>
                  </a:lnTo>
                  <a:lnTo>
                    <a:pt x="336" y="446"/>
                  </a:lnTo>
                  <a:lnTo>
                    <a:pt x="336" y="520"/>
                  </a:lnTo>
                  <a:lnTo>
                    <a:pt x="344" y="520"/>
                  </a:lnTo>
                  <a:lnTo>
                    <a:pt x="344" y="516"/>
                  </a:lnTo>
                  <a:lnTo>
                    <a:pt x="342" y="516"/>
                  </a:lnTo>
                  <a:lnTo>
                    <a:pt x="342" y="542"/>
                  </a:lnTo>
                  <a:lnTo>
                    <a:pt x="350" y="542"/>
                  </a:lnTo>
                  <a:lnTo>
                    <a:pt x="350" y="539"/>
                  </a:lnTo>
                  <a:lnTo>
                    <a:pt x="348" y="539"/>
                  </a:lnTo>
                  <a:lnTo>
                    <a:pt x="348" y="580"/>
                  </a:lnTo>
                  <a:lnTo>
                    <a:pt x="356" y="580"/>
                  </a:lnTo>
                  <a:lnTo>
                    <a:pt x="356" y="577"/>
                  </a:lnTo>
                  <a:lnTo>
                    <a:pt x="354" y="577"/>
                  </a:lnTo>
                  <a:lnTo>
                    <a:pt x="354" y="608"/>
                  </a:lnTo>
                  <a:lnTo>
                    <a:pt x="362" y="608"/>
                  </a:lnTo>
                  <a:lnTo>
                    <a:pt x="362" y="604"/>
                  </a:lnTo>
                  <a:lnTo>
                    <a:pt x="360" y="604"/>
                  </a:lnTo>
                  <a:lnTo>
                    <a:pt x="360" y="623"/>
                  </a:lnTo>
                  <a:lnTo>
                    <a:pt x="368" y="623"/>
                  </a:lnTo>
                  <a:lnTo>
                    <a:pt x="368" y="619"/>
                  </a:lnTo>
                  <a:lnTo>
                    <a:pt x="365" y="619"/>
                  </a:lnTo>
                  <a:lnTo>
                    <a:pt x="365" y="651"/>
                  </a:lnTo>
                  <a:lnTo>
                    <a:pt x="374" y="651"/>
                  </a:lnTo>
                  <a:lnTo>
                    <a:pt x="374" y="647"/>
                  </a:lnTo>
                  <a:lnTo>
                    <a:pt x="371" y="647"/>
                  </a:lnTo>
                  <a:lnTo>
                    <a:pt x="371" y="663"/>
                  </a:lnTo>
                  <a:lnTo>
                    <a:pt x="380" y="663"/>
                  </a:lnTo>
                  <a:lnTo>
                    <a:pt x="380" y="660"/>
                  </a:lnTo>
                  <a:lnTo>
                    <a:pt x="377" y="660"/>
                  </a:lnTo>
                  <a:lnTo>
                    <a:pt x="377" y="675"/>
                  </a:lnTo>
                  <a:lnTo>
                    <a:pt x="386" y="675"/>
                  </a:lnTo>
                  <a:lnTo>
                    <a:pt x="386" y="672"/>
                  </a:lnTo>
                  <a:lnTo>
                    <a:pt x="383" y="672"/>
                  </a:lnTo>
                  <a:lnTo>
                    <a:pt x="383" y="683"/>
                  </a:lnTo>
                  <a:lnTo>
                    <a:pt x="392" y="683"/>
                  </a:lnTo>
                  <a:lnTo>
                    <a:pt x="392" y="679"/>
                  </a:lnTo>
                  <a:lnTo>
                    <a:pt x="389" y="679"/>
                  </a:lnTo>
                  <a:lnTo>
                    <a:pt x="389" y="689"/>
                  </a:lnTo>
                  <a:lnTo>
                    <a:pt x="398" y="689"/>
                  </a:lnTo>
                  <a:lnTo>
                    <a:pt x="398" y="686"/>
                  </a:lnTo>
                  <a:lnTo>
                    <a:pt x="395" y="686"/>
                  </a:lnTo>
                  <a:lnTo>
                    <a:pt x="395" y="702"/>
                  </a:lnTo>
                  <a:lnTo>
                    <a:pt x="403" y="702"/>
                  </a:lnTo>
                  <a:lnTo>
                    <a:pt x="403" y="699"/>
                  </a:lnTo>
                  <a:lnTo>
                    <a:pt x="401" y="699"/>
                  </a:lnTo>
                  <a:lnTo>
                    <a:pt x="401" y="709"/>
                  </a:lnTo>
                  <a:lnTo>
                    <a:pt x="409" y="709"/>
                  </a:lnTo>
                  <a:lnTo>
                    <a:pt x="409" y="706"/>
                  </a:lnTo>
                  <a:lnTo>
                    <a:pt x="407" y="706"/>
                  </a:lnTo>
                  <a:lnTo>
                    <a:pt x="407" y="719"/>
                  </a:lnTo>
                  <a:lnTo>
                    <a:pt x="419" y="719"/>
                  </a:lnTo>
                  <a:lnTo>
                    <a:pt x="419" y="715"/>
                  </a:lnTo>
                  <a:lnTo>
                    <a:pt x="415" y="715"/>
                  </a:lnTo>
                  <a:lnTo>
                    <a:pt x="415" y="718"/>
                  </a:lnTo>
                  <a:lnTo>
                    <a:pt x="421" y="718"/>
                  </a:lnTo>
                  <a:lnTo>
                    <a:pt x="421" y="715"/>
                  </a:lnTo>
                  <a:lnTo>
                    <a:pt x="419" y="715"/>
                  </a:lnTo>
                  <a:lnTo>
                    <a:pt x="419" y="726"/>
                  </a:lnTo>
                  <a:lnTo>
                    <a:pt x="427" y="726"/>
                  </a:lnTo>
                  <a:lnTo>
                    <a:pt x="427" y="722"/>
                  </a:lnTo>
                  <a:lnTo>
                    <a:pt x="425" y="722"/>
                  </a:lnTo>
                  <a:lnTo>
                    <a:pt x="425" y="730"/>
                  </a:lnTo>
                  <a:lnTo>
                    <a:pt x="433" y="730"/>
                  </a:lnTo>
                  <a:lnTo>
                    <a:pt x="433" y="727"/>
                  </a:lnTo>
                  <a:lnTo>
                    <a:pt x="430" y="727"/>
                  </a:lnTo>
                  <a:lnTo>
                    <a:pt x="430" y="737"/>
                  </a:lnTo>
                  <a:lnTo>
                    <a:pt x="439" y="737"/>
                  </a:lnTo>
                  <a:lnTo>
                    <a:pt x="439" y="733"/>
                  </a:lnTo>
                  <a:lnTo>
                    <a:pt x="436" y="733"/>
                  </a:lnTo>
                  <a:lnTo>
                    <a:pt x="436" y="738"/>
                  </a:lnTo>
                  <a:lnTo>
                    <a:pt x="445" y="738"/>
                  </a:lnTo>
                  <a:lnTo>
                    <a:pt x="445" y="734"/>
                  </a:lnTo>
                  <a:lnTo>
                    <a:pt x="442" y="734"/>
                  </a:lnTo>
                  <a:lnTo>
                    <a:pt x="442" y="740"/>
                  </a:lnTo>
                  <a:lnTo>
                    <a:pt x="451" y="740"/>
                  </a:lnTo>
                  <a:lnTo>
                    <a:pt x="451" y="737"/>
                  </a:lnTo>
                  <a:lnTo>
                    <a:pt x="448" y="737"/>
                  </a:lnTo>
                  <a:lnTo>
                    <a:pt x="448" y="745"/>
                  </a:lnTo>
                  <a:lnTo>
                    <a:pt x="462" y="745"/>
                  </a:lnTo>
                  <a:lnTo>
                    <a:pt x="462" y="742"/>
                  </a:lnTo>
                  <a:lnTo>
                    <a:pt x="460" y="742"/>
                  </a:lnTo>
                  <a:lnTo>
                    <a:pt x="460" y="747"/>
                  </a:lnTo>
                  <a:lnTo>
                    <a:pt x="468" y="747"/>
                  </a:lnTo>
                  <a:lnTo>
                    <a:pt x="468" y="744"/>
                  </a:lnTo>
                  <a:lnTo>
                    <a:pt x="466" y="744"/>
                  </a:lnTo>
                  <a:lnTo>
                    <a:pt x="466" y="748"/>
                  </a:lnTo>
                  <a:lnTo>
                    <a:pt x="474" y="748"/>
                  </a:lnTo>
                  <a:lnTo>
                    <a:pt x="474" y="744"/>
                  </a:lnTo>
                  <a:lnTo>
                    <a:pt x="472" y="744"/>
                  </a:lnTo>
                  <a:lnTo>
                    <a:pt x="472" y="749"/>
                  </a:lnTo>
                  <a:lnTo>
                    <a:pt x="480" y="749"/>
                  </a:lnTo>
                  <a:lnTo>
                    <a:pt x="480" y="745"/>
                  </a:lnTo>
                  <a:lnTo>
                    <a:pt x="478" y="745"/>
                  </a:lnTo>
                  <a:lnTo>
                    <a:pt x="478" y="752"/>
                  </a:lnTo>
                  <a:lnTo>
                    <a:pt x="489" y="752"/>
                  </a:lnTo>
                  <a:lnTo>
                    <a:pt x="489" y="748"/>
                  </a:lnTo>
                  <a:lnTo>
                    <a:pt x="486" y="748"/>
                  </a:lnTo>
                  <a:lnTo>
                    <a:pt x="486" y="751"/>
                  </a:lnTo>
                  <a:lnTo>
                    <a:pt x="492" y="751"/>
                  </a:lnTo>
                  <a:lnTo>
                    <a:pt x="492" y="748"/>
                  </a:lnTo>
                  <a:lnTo>
                    <a:pt x="489" y="748"/>
                  </a:lnTo>
                  <a:lnTo>
                    <a:pt x="489" y="753"/>
                  </a:lnTo>
                  <a:lnTo>
                    <a:pt x="498" y="753"/>
                  </a:lnTo>
                  <a:lnTo>
                    <a:pt x="498" y="749"/>
                  </a:lnTo>
                  <a:lnTo>
                    <a:pt x="495" y="749"/>
                  </a:lnTo>
                  <a:lnTo>
                    <a:pt x="495" y="755"/>
                  </a:lnTo>
                  <a:lnTo>
                    <a:pt x="507" y="755"/>
                  </a:lnTo>
                  <a:lnTo>
                    <a:pt x="507" y="749"/>
                  </a:lnTo>
                  <a:lnTo>
                    <a:pt x="504" y="749"/>
                  </a:lnTo>
                  <a:lnTo>
                    <a:pt x="504" y="752"/>
                  </a:lnTo>
                  <a:lnTo>
                    <a:pt x="510" y="752"/>
                  </a:lnTo>
                  <a:lnTo>
                    <a:pt x="510" y="749"/>
                  </a:lnTo>
                  <a:lnTo>
                    <a:pt x="507" y="749"/>
                  </a:lnTo>
                  <a:lnTo>
                    <a:pt x="507" y="756"/>
                  </a:lnTo>
                  <a:lnTo>
                    <a:pt x="527" y="756"/>
                  </a:lnTo>
                  <a:lnTo>
                    <a:pt x="527" y="753"/>
                  </a:lnTo>
                  <a:lnTo>
                    <a:pt x="525" y="753"/>
                  </a:lnTo>
                  <a:lnTo>
                    <a:pt x="525" y="758"/>
                  </a:lnTo>
                  <a:lnTo>
                    <a:pt x="537" y="758"/>
                  </a:lnTo>
                  <a:lnTo>
                    <a:pt x="537" y="753"/>
                  </a:lnTo>
                  <a:lnTo>
                    <a:pt x="533" y="753"/>
                  </a:lnTo>
                  <a:lnTo>
                    <a:pt x="533" y="756"/>
                  </a:lnTo>
                  <a:lnTo>
                    <a:pt x="539" y="756"/>
                  </a:lnTo>
                  <a:lnTo>
                    <a:pt x="539" y="753"/>
                  </a:lnTo>
                  <a:lnTo>
                    <a:pt x="537" y="753"/>
                  </a:lnTo>
                  <a:lnTo>
                    <a:pt x="537" y="758"/>
                  </a:lnTo>
                  <a:lnTo>
                    <a:pt x="549" y="758"/>
                  </a:lnTo>
                  <a:lnTo>
                    <a:pt x="549" y="754"/>
                  </a:lnTo>
                  <a:lnTo>
                    <a:pt x="545" y="754"/>
                  </a:lnTo>
                  <a:lnTo>
                    <a:pt x="545" y="757"/>
                  </a:lnTo>
                  <a:lnTo>
                    <a:pt x="551" y="757"/>
                  </a:lnTo>
                  <a:lnTo>
                    <a:pt x="551" y="754"/>
                  </a:lnTo>
                  <a:lnTo>
                    <a:pt x="549" y="754"/>
                  </a:lnTo>
                  <a:lnTo>
                    <a:pt x="549" y="758"/>
                  </a:lnTo>
                  <a:lnTo>
                    <a:pt x="557" y="758"/>
                  </a:lnTo>
                  <a:lnTo>
                    <a:pt x="557" y="755"/>
                  </a:lnTo>
                  <a:lnTo>
                    <a:pt x="554" y="755"/>
                  </a:lnTo>
                  <a:lnTo>
                    <a:pt x="554" y="759"/>
                  </a:lnTo>
                  <a:lnTo>
                    <a:pt x="569" y="759"/>
                  </a:lnTo>
                  <a:lnTo>
                    <a:pt x="569" y="755"/>
                  </a:lnTo>
                  <a:lnTo>
                    <a:pt x="566" y="755"/>
                  </a:lnTo>
                  <a:lnTo>
                    <a:pt x="566" y="760"/>
                  </a:lnTo>
                  <a:lnTo>
                    <a:pt x="578" y="760"/>
                  </a:lnTo>
                  <a:lnTo>
                    <a:pt x="578" y="755"/>
                  </a:lnTo>
                  <a:lnTo>
                    <a:pt x="575" y="755"/>
                  </a:lnTo>
                  <a:lnTo>
                    <a:pt x="575" y="759"/>
                  </a:lnTo>
                  <a:lnTo>
                    <a:pt x="581" y="759"/>
                  </a:lnTo>
                  <a:lnTo>
                    <a:pt x="581" y="755"/>
                  </a:lnTo>
                  <a:lnTo>
                    <a:pt x="578" y="755"/>
                  </a:lnTo>
                  <a:lnTo>
                    <a:pt x="578" y="761"/>
                  </a:lnTo>
                  <a:lnTo>
                    <a:pt x="590" y="761"/>
                  </a:lnTo>
                  <a:lnTo>
                    <a:pt x="590" y="757"/>
                  </a:lnTo>
                  <a:lnTo>
                    <a:pt x="586" y="757"/>
                  </a:lnTo>
                  <a:lnTo>
                    <a:pt x="586" y="760"/>
                  </a:lnTo>
                  <a:lnTo>
                    <a:pt x="592" y="760"/>
                  </a:lnTo>
                  <a:lnTo>
                    <a:pt x="592" y="757"/>
                  </a:lnTo>
                  <a:lnTo>
                    <a:pt x="590" y="757"/>
                  </a:lnTo>
                  <a:lnTo>
                    <a:pt x="590" y="761"/>
                  </a:lnTo>
                  <a:lnTo>
                    <a:pt x="602" y="761"/>
                  </a:lnTo>
                  <a:lnTo>
                    <a:pt x="602" y="757"/>
                  </a:lnTo>
                  <a:lnTo>
                    <a:pt x="598" y="757"/>
                  </a:lnTo>
                  <a:lnTo>
                    <a:pt x="598" y="760"/>
                  </a:lnTo>
                  <a:lnTo>
                    <a:pt x="604" y="760"/>
                  </a:lnTo>
                  <a:lnTo>
                    <a:pt x="604" y="757"/>
                  </a:lnTo>
                  <a:lnTo>
                    <a:pt x="602" y="757"/>
                  </a:lnTo>
                  <a:lnTo>
                    <a:pt x="602" y="761"/>
                  </a:lnTo>
                  <a:lnTo>
                    <a:pt x="610" y="761"/>
                  </a:lnTo>
                  <a:lnTo>
                    <a:pt x="610" y="758"/>
                  </a:lnTo>
                  <a:lnTo>
                    <a:pt x="608" y="758"/>
                  </a:lnTo>
                  <a:lnTo>
                    <a:pt x="608" y="762"/>
                  </a:lnTo>
                  <a:lnTo>
                    <a:pt x="625" y="762"/>
                  </a:lnTo>
                  <a:lnTo>
                    <a:pt x="625" y="758"/>
                  </a:lnTo>
                  <a:lnTo>
                    <a:pt x="622" y="758"/>
                  </a:lnTo>
                  <a:lnTo>
                    <a:pt x="622" y="761"/>
                  </a:lnTo>
                  <a:lnTo>
                    <a:pt x="628" y="761"/>
                  </a:lnTo>
                  <a:lnTo>
                    <a:pt x="628" y="755"/>
                  </a:lnTo>
                  <a:lnTo>
                    <a:pt x="618" y="755"/>
                  </a:lnTo>
                  <a:lnTo>
                    <a:pt x="618" y="761"/>
                  </a:lnTo>
                  <a:lnTo>
                    <a:pt x="627" y="761"/>
                  </a:lnTo>
                  <a:lnTo>
                    <a:pt x="627" y="757"/>
                  </a:lnTo>
                  <a:lnTo>
                    <a:pt x="624" y="757"/>
                  </a:lnTo>
                  <a:lnTo>
                    <a:pt x="624" y="760"/>
                  </a:lnTo>
                  <a:lnTo>
                    <a:pt x="630" y="760"/>
                  </a:lnTo>
                  <a:lnTo>
                    <a:pt x="630" y="757"/>
                  </a:lnTo>
                  <a:lnTo>
                    <a:pt x="627" y="757"/>
                  </a:lnTo>
                  <a:lnTo>
                    <a:pt x="627" y="761"/>
                  </a:lnTo>
                  <a:lnTo>
                    <a:pt x="635" y="761"/>
                  </a:lnTo>
                  <a:lnTo>
                    <a:pt x="635" y="758"/>
                  </a:lnTo>
                  <a:lnTo>
                    <a:pt x="633" y="758"/>
                  </a:lnTo>
                  <a:lnTo>
                    <a:pt x="633" y="762"/>
                  </a:lnTo>
                  <a:lnTo>
                    <a:pt x="657" y="762"/>
                  </a:lnTo>
                  <a:lnTo>
                    <a:pt x="657" y="758"/>
                  </a:lnTo>
                  <a:lnTo>
                    <a:pt x="653" y="758"/>
                  </a:lnTo>
                  <a:lnTo>
                    <a:pt x="653" y="761"/>
                  </a:lnTo>
                  <a:lnTo>
                    <a:pt x="668" y="761"/>
                  </a:lnTo>
                  <a:lnTo>
                    <a:pt x="668" y="757"/>
                  </a:lnTo>
                  <a:lnTo>
                    <a:pt x="665" y="757"/>
                  </a:lnTo>
                  <a:lnTo>
                    <a:pt x="665" y="760"/>
                  </a:lnTo>
                  <a:lnTo>
                    <a:pt x="671" y="760"/>
                  </a:lnTo>
                  <a:lnTo>
                    <a:pt x="671" y="757"/>
                  </a:lnTo>
                  <a:lnTo>
                    <a:pt x="668" y="757"/>
                  </a:lnTo>
                  <a:lnTo>
                    <a:pt x="668" y="761"/>
                  </a:lnTo>
                  <a:lnTo>
                    <a:pt x="677" y="761"/>
                  </a:lnTo>
                  <a:lnTo>
                    <a:pt x="677" y="758"/>
                  </a:lnTo>
                  <a:lnTo>
                    <a:pt x="674" y="758"/>
                  </a:lnTo>
                  <a:lnTo>
                    <a:pt x="674" y="762"/>
                  </a:lnTo>
                  <a:lnTo>
                    <a:pt x="686" y="762"/>
                  </a:lnTo>
                  <a:lnTo>
                    <a:pt x="686" y="758"/>
                  </a:lnTo>
                  <a:lnTo>
                    <a:pt x="683" y="758"/>
                  </a:lnTo>
                  <a:lnTo>
                    <a:pt x="683" y="761"/>
                  </a:lnTo>
                  <a:lnTo>
                    <a:pt x="694" y="761"/>
                  </a:lnTo>
                  <a:lnTo>
                    <a:pt x="694" y="758"/>
                  </a:lnTo>
                  <a:lnTo>
                    <a:pt x="692" y="758"/>
                  </a:lnTo>
                  <a:lnTo>
                    <a:pt x="692" y="762"/>
                  </a:lnTo>
                  <a:lnTo>
                    <a:pt x="712" y="762"/>
                  </a:lnTo>
                  <a:lnTo>
                    <a:pt x="712" y="759"/>
                  </a:lnTo>
                  <a:lnTo>
                    <a:pt x="710" y="759"/>
                  </a:lnTo>
                  <a:lnTo>
                    <a:pt x="710" y="763"/>
                  </a:lnTo>
                  <a:lnTo>
                    <a:pt x="721" y="763"/>
                  </a:lnTo>
                  <a:lnTo>
                    <a:pt x="721" y="759"/>
                  </a:lnTo>
                  <a:lnTo>
                    <a:pt x="718" y="759"/>
                  </a:lnTo>
                  <a:lnTo>
                    <a:pt x="718" y="762"/>
                  </a:lnTo>
                  <a:lnTo>
                    <a:pt x="730" y="762"/>
                  </a:lnTo>
                  <a:lnTo>
                    <a:pt x="730" y="759"/>
                  </a:lnTo>
                  <a:lnTo>
                    <a:pt x="727" y="759"/>
                  </a:lnTo>
                  <a:lnTo>
                    <a:pt x="727" y="763"/>
                  </a:lnTo>
                  <a:lnTo>
                    <a:pt x="830" y="763"/>
                  </a:lnTo>
                  <a:lnTo>
                    <a:pt x="830" y="760"/>
                  </a:lnTo>
                  <a:lnTo>
                    <a:pt x="828" y="760"/>
                  </a:lnTo>
                  <a:lnTo>
                    <a:pt x="828" y="764"/>
                  </a:lnTo>
                  <a:lnTo>
                    <a:pt x="1067" y="764"/>
                  </a:lnTo>
                  <a:lnTo>
                    <a:pt x="1067" y="758"/>
                  </a:lnTo>
                  <a:lnTo>
                    <a:pt x="1057" y="757"/>
                  </a:lnTo>
                  <a:lnTo>
                    <a:pt x="1057" y="763"/>
                  </a:lnTo>
                  <a:lnTo>
                    <a:pt x="1146" y="763"/>
                  </a:lnTo>
                  <a:lnTo>
                    <a:pt x="1146" y="757"/>
                  </a:lnTo>
                  <a:lnTo>
                    <a:pt x="1057" y="757"/>
                  </a:lnTo>
                  <a:lnTo>
                    <a:pt x="1057" y="763"/>
                  </a:lnTo>
                  <a:lnTo>
                    <a:pt x="1067" y="764"/>
                  </a:lnTo>
                  <a:lnTo>
                    <a:pt x="1067" y="758"/>
                  </a:lnTo>
                  <a:lnTo>
                    <a:pt x="830" y="758"/>
                  </a:lnTo>
                  <a:lnTo>
                    <a:pt x="830" y="760"/>
                  </a:lnTo>
                  <a:lnTo>
                    <a:pt x="834" y="760"/>
                  </a:lnTo>
                  <a:lnTo>
                    <a:pt x="834" y="757"/>
                  </a:lnTo>
                  <a:lnTo>
                    <a:pt x="730" y="757"/>
                  </a:lnTo>
                  <a:lnTo>
                    <a:pt x="730" y="760"/>
                  </a:lnTo>
                  <a:lnTo>
                    <a:pt x="733" y="760"/>
                  </a:lnTo>
                  <a:lnTo>
                    <a:pt x="733" y="756"/>
                  </a:lnTo>
                  <a:lnTo>
                    <a:pt x="716" y="756"/>
                  </a:lnTo>
                  <a:lnTo>
                    <a:pt x="716" y="760"/>
                  </a:lnTo>
                  <a:lnTo>
                    <a:pt x="718" y="760"/>
                  </a:lnTo>
                  <a:lnTo>
                    <a:pt x="718" y="757"/>
                  </a:lnTo>
                  <a:lnTo>
                    <a:pt x="712" y="757"/>
                  </a:lnTo>
                  <a:lnTo>
                    <a:pt x="712" y="760"/>
                  </a:lnTo>
                  <a:lnTo>
                    <a:pt x="716" y="760"/>
                  </a:lnTo>
                  <a:lnTo>
                    <a:pt x="716" y="756"/>
                  </a:lnTo>
                  <a:lnTo>
                    <a:pt x="694" y="756"/>
                  </a:lnTo>
                  <a:lnTo>
                    <a:pt x="694" y="759"/>
                  </a:lnTo>
                  <a:lnTo>
                    <a:pt x="698" y="759"/>
                  </a:lnTo>
                  <a:lnTo>
                    <a:pt x="698" y="755"/>
                  </a:lnTo>
                  <a:lnTo>
                    <a:pt x="680" y="755"/>
                  </a:lnTo>
                  <a:lnTo>
                    <a:pt x="680" y="759"/>
                  </a:lnTo>
                  <a:lnTo>
                    <a:pt x="683" y="759"/>
                  </a:lnTo>
                  <a:lnTo>
                    <a:pt x="683" y="756"/>
                  </a:lnTo>
                  <a:lnTo>
                    <a:pt x="677" y="756"/>
                  </a:lnTo>
                  <a:lnTo>
                    <a:pt x="677" y="759"/>
                  </a:lnTo>
                  <a:lnTo>
                    <a:pt x="680" y="759"/>
                  </a:lnTo>
                  <a:lnTo>
                    <a:pt x="680" y="755"/>
                  </a:lnTo>
                  <a:lnTo>
                    <a:pt x="671" y="755"/>
                  </a:lnTo>
                  <a:lnTo>
                    <a:pt x="671" y="758"/>
                  </a:lnTo>
                  <a:lnTo>
                    <a:pt x="674" y="758"/>
                  </a:lnTo>
                  <a:lnTo>
                    <a:pt x="674" y="755"/>
                  </a:lnTo>
                  <a:lnTo>
                    <a:pt x="662" y="755"/>
                  </a:lnTo>
                  <a:lnTo>
                    <a:pt x="662" y="758"/>
                  </a:lnTo>
                  <a:lnTo>
                    <a:pt x="665" y="758"/>
                  </a:lnTo>
                  <a:lnTo>
                    <a:pt x="665" y="755"/>
                  </a:lnTo>
                  <a:lnTo>
                    <a:pt x="651" y="755"/>
                  </a:lnTo>
                  <a:lnTo>
                    <a:pt x="651" y="759"/>
                  </a:lnTo>
                  <a:lnTo>
                    <a:pt x="653" y="759"/>
                  </a:lnTo>
                  <a:lnTo>
                    <a:pt x="653" y="756"/>
                  </a:lnTo>
                  <a:lnTo>
                    <a:pt x="635" y="756"/>
                  </a:lnTo>
                  <a:lnTo>
                    <a:pt x="635" y="759"/>
                  </a:lnTo>
                  <a:lnTo>
                    <a:pt x="639" y="759"/>
                  </a:lnTo>
                  <a:lnTo>
                    <a:pt x="639" y="755"/>
                  </a:lnTo>
                  <a:lnTo>
                    <a:pt x="630" y="755"/>
                  </a:lnTo>
                  <a:lnTo>
                    <a:pt x="630" y="758"/>
                  </a:lnTo>
                  <a:lnTo>
                    <a:pt x="633" y="758"/>
                  </a:lnTo>
                  <a:lnTo>
                    <a:pt x="633" y="755"/>
                  </a:lnTo>
                  <a:lnTo>
                    <a:pt x="621" y="755"/>
                  </a:lnTo>
                  <a:lnTo>
                    <a:pt x="621" y="758"/>
                  </a:lnTo>
                  <a:lnTo>
                    <a:pt x="624" y="758"/>
                  </a:lnTo>
                  <a:lnTo>
                    <a:pt x="624" y="755"/>
                  </a:lnTo>
                  <a:lnTo>
                    <a:pt x="618" y="755"/>
                  </a:lnTo>
                  <a:lnTo>
                    <a:pt x="618" y="761"/>
                  </a:lnTo>
                  <a:lnTo>
                    <a:pt x="628" y="761"/>
                  </a:lnTo>
                  <a:lnTo>
                    <a:pt x="628" y="755"/>
                  </a:lnTo>
                  <a:lnTo>
                    <a:pt x="619" y="755"/>
                  </a:lnTo>
                  <a:lnTo>
                    <a:pt x="619" y="759"/>
                  </a:lnTo>
                  <a:lnTo>
                    <a:pt x="622" y="759"/>
                  </a:lnTo>
                  <a:lnTo>
                    <a:pt x="622" y="756"/>
                  </a:lnTo>
                  <a:lnTo>
                    <a:pt x="610" y="756"/>
                  </a:lnTo>
                  <a:lnTo>
                    <a:pt x="610" y="759"/>
                  </a:lnTo>
                  <a:lnTo>
                    <a:pt x="613" y="759"/>
                  </a:lnTo>
                  <a:lnTo>
                    <a:pt x="613" y="755"/>
                  </a:lnTo>
                  <a:lnTo>
                    <a:pt x="604" y="755"/>
                  </a:lnTo>
                  <a:lnTo>
                    <a:pt x="604" y="758"/>
                  </a:lnTo>
                  <a:lnTo>
                    <a:pt x="608" y="758"/>
                  </a:lnTo>
                  <a:lnTo>
                    <a:pt x="608" y="755"/>
                  </a:lnTo>
                  <a:lnTo>
                    <a:pt x="596" y="755"/>
                  </a:lnTo>
                  <a:lnTo>
                    <a:pt x="596" y="758"/>
                  </a:lnTo>
                  <a:lnTo>
                    <a:pt x="598" y="758"/>
                  </a:lnTo>
                  <a:lnTo>
                    <a:pt x="598" y="755"/>
                  </a:lnTo>
                  <a:lnTo>
                    <a:pt x="592" y="755"/>
                  </a:lnTo>
                  <a:lnTo>
                    <a:pt x="592" y="758"/>
                  </a:lnTo>
                  <a:lnTo>
                    <a:pt x="596" y="758"/>
                  </a:lnTo>
                  <a:lnTo>
                    <a:pt x="596" y="755"/>
                  </a:lnTo>
                  <a:lnTo>
                    <a:pt x="584" y="755"/>
                  </a:lnTo>
                  <a:lnTo>
                    <a:pt x="584" y="758"/>
                  </a:lnTo>
                  <a:lnTo>
                    <a:pt x="586" y="758"/>
                  </a:lnTo>
                  <a:lnTo>
                    <a:pt x="586" y="755"/>
                  </a:lnTo>
                  <a:lnTo>
                    <a:pt x="581" y="755"/>
                  </a:lnTo>
                  <a:lnTo>
                    <a:pt x="581" y="758"/>
                  </a:lnTo>
                  <a:lnTo>
                    <a:pt x="584" y="758"/>
                  </a:lnTo>
                  <a:lnTo>
                    <a:pt x="584" y="753"/>
                  </a:lnTo>
                  <a:lnTo>
                    <a:pt x="572" y="753"/>
                  </a:lnTo>
                  <a:lnTo>
                    <a:pt x="572" y="756"/>
                  </a:lnTo>
                  <a:lnTo>
                    <a:pt x="575" y="756"/>
                  </a:lnTo>
                  <a:lnTo>
                    <a:pt x="575" y="754"/>
                  </a:lnTo>
                  <a:lnTo>
                    <a:pt x="569" y="754"/>
                  </a:lnTo>
                  <a:lnTo>
                    <a:pt x="569" y="756"/>
                  </a:lnTo>
                  <a:lnTo>
                    <a:pt x="572" y="756"/>
                  </a:lnTo>
                  <a:lnTo>
                    <a:pt x="572" y="753"/>
                  </a:lnTo>
                  <a:lnTo>
                    <a:pt x="557" y="753"/>
                  </a:lnTo>
                  <a:lnTo>
                    <a:pt x="557" y="755"/>
                  </a:lnTo>
                  <a:lnTo>
                    <a:pt x="560" y="755"/>
                  </a:lnTo>
                  <a:lnTo>
                    <a:pt x="560" y="752"/>
                  </a:lnTo>
                  <a:lnTo>
                    <a:pt x="551" y="752"/>
                  </a:lnTo>
                  <a:lnTo>
                    <a:pt x="551" y="755"/>
                  </a:lnTo>
                  <a:lnTo>
                    <a:pt x="554" y="755"/>
                  </a:lnTo>
                  <a:lnTo>
                    <a:pt x="554" y="751"/>
                  </a:lnTo>
                  <a:lnTo>
                    <a:pt x="543" y="751"/>
                  </a:lnTo>
                  <a:lnTo>
                    <a:pt x="543" y="755"/>
                  </a:lnTo>
                  <a:lnTo>
                    <a:pt x="545" y="755"/>
                  </a:lnTo>
                  <a:lnTo>
                    <a:pt x="545" y="752"/>
                  </a:lnTo>
                  <a:lnTo>
                    <a:pt x="539" y="752"/>
                  </a:lnTo>
                  <a:lnTo>
                    <a:pt x="539" y="755"/>
                  </a:lnTo>
                  <a:lnTo>
                    <a:pt x="543" y="755"/>
                  </a:lnTo>
                  <a:lnTo>
                    <a:pt x="543" y="750"/>
                  </a:lnTo>
                  <a:lnTo>
                    <a:pt x="531" y="750"/>
                  </a:lnTo>
                  <a:lnTo>
                    <a:pt x="531" y="755"/>
                  </a:lnTo>
                  <a:lnTo>
                    <a:pt x="533" y="755"/>
                  </a:lnTo>
                  <a:lnTo>
                    <a:pt x="533" y="752"/>
                  </a:lnTo>
                  <a:lnTo>
                    <a:pt x="527" y="752"/>
                  </a:lnTo>
                  <a:lnTo>
                    <a:pt x="527" y="755"/>
                  </a:lnTo>
                  <a:lnTo>
                    <a:pt x="531" y="755"/>
                  </a:lnTo>
                  <a:lnTo>
                    <a:pt x="531" y="750"/>
                  </a:lnTo>
                  <a:lnTo>
                    <a:pt x="510" y="750"/>
                  </a:lnTo>
                  <a:lnTo>
                    <a:pt x="510" y="753"/>
                  </a:lnTo>
                  <a:lnTo>
                    <a:pt x="513" y="753"/>
                  </a:lnTo>
                  <a:lnTo>
                    <a:pt x="513" y="746"/>
                  </a:lnTo>
                  <a:lnTo>
                    <a:pt x="501" y="746"/>
                  </a:lnTo>
                  <a:lnTo>
                    <a:pt x="501" y="751"/>
                  </a:lnTo>
                  <a:lnTo>
                    <a:pt x="504" y="751"/>
                  </a:lnTo>
                  <a:lnTo>
                    <a:pt x="504" y="749"/>
                  </a:lnTo>
                  <a:lnTo>
                    <a:pt x="498" y="749"/>
                  </a:lnTo>
                  <a:lnTo>
                    <a:pt x="498" y="751"/>
                  </a:lnTo>
                  <a:lnTo>
                    <a:pt x="501" y="751"/>
                  </a:lnTo>
                  <a:lnTo>
                    <a:pt x="501" y="747"/>
                  </a:lnTo>
                  <a:lnTo>
                    <a:pt x="492" y="747"/>
                  </a:lnTo>
                  <a:lnTo>
                    <a:pt x="492" y="749"/>
                  </a:lnTo>
                  <a:lnTo>
                    <a:pt x="495" y="749"/>
                  </a:lnTo>
                  <a:lnTo>
                    <a:pt x="495" y="745"/>
                  </a:lnTo>
                  <a:lnTo>
                    <a:pt x="484" y="745"/>
                  </a:lnTo>
                  <a:lnTo>
                    <a:pt x="484" y="749"/>
                  </a:lnTo>
                  <a:lnTo>
                    <a:pt x="486" y="749"/>
                  </a:lnTo>
                  <a:lnTo>
                    <a:pt x="486" y="746"/>
                  </a:lnTo>
                  <a:lnTo>
                    <a:pt x="480" y="746"/>
                  </a:lnTo>
                  <a:lnTo>
                    <a:pt x="480" y="749"/>
                  </a:lnTo>
                  <a:lnTo>
                    <a:pt x="484" y="749"/>
                  </a:lnTo>
                  <a:lnTo>
                    <a:pt x="484" y="743"/>
                  </a:lnTo>
                  <a:lnTo>
                    <a:pt x="474" y="743"/>
                  </a:lnTo>
                  <a:lnTo>
                    <a:pt x="474" y="745"/>
                  </a:lnTo>
                  <a:lnTo>
                    <a:pt x="478" y="745"/>
                  </a:lnTo>
                  <a:lnTo>
                    <a:pt x="478" y="742"/>
                  </a:lnTo>
                  <a:lnTo>
                    <a:pt x="468" y="742"/>
                  </a:lnTo>
                  <a:lnTo>
                    <a:pt x="468" y="744"/>
                  </a:lnTo>
                  <a:lnTo>
                    <a:pt x="472" y="744"/>
                  </a:lnTo>
                  <a:lnTo>
                    <a:pt x="472" y="741"/>
                  </a:lnTo>
                  <a:lnTo>
                    <a:pt x="462" y="741"/>
                  </a:lnTo>
                  <a:lnTo>
                    <a:pt x="462" y="744"/>
                  </a:lnTo>
                  <a:lnTo>
                    <a:pt x="466" y="744"/>
                  </a:lnTo>
                  <a:lnTo>
                    <a:pt x="466" y="739"/>
                  </a:lnTo>
                  <a:lnTo>
                    <a:pt x="451" y="739"/>
                  </a:lnTo>
                  <a:lnTo>
                    <a:pt x="451" y="742"/>
                  </a:lnTo>
                  <a:lnTo>
                    <a:pt x="454" y="742"/>
                  </a:lnTo>
                  <a:lnTo>
                    <a:pt x="454" y="734"/>
                  </a:lnTo>
                  <a:lnTo>
                    <a:pt x="445" y="734"/>
                  </a:lnTo>
                  <a:lnTo>
                    <a:pt x="445" y="737"/>
                  </a:lnTo>
                  <a:lnTo>
                    <a:pt x="448" y="737"/>
                  </a:lnTo>
                  <a:lnTo>
                    <a:pt x="448" y="732"/>
                  </a:lnTo>
                  <a:lnTo>
                    <a:pt x="439" y="732"/>
                  </a:lnTo>
                  <a:lnTo>
                    <a:pt x="439" y="734"/>
                  </a:lnTo>
                  <a:lnTo>
                    <a:pt x="442" y="734"/>
                  </a:lnTo>
                  <a:lnTo>
                    <a:pt x="442" y="731"/>
                  </a:lnTo>
                  <a:lnTo>
                    <a:pt x="433" y="731"/>
                  </a:lnTo>
                  <a:lnTo>
                    <a:pt x="433" y="733"/>
                  </a:lnTo>
                  <a:lnTo>
                    <a:pt x="436" y="733"/>
                  </a:lnTo>
                  <a:lnTo>
                    <a:pt x="436" y="724"/>
                  </a:lnTo>
                  <a:lnTo>
                    <a:pt x="427" y="724"/>
                  </a:lnTo>
                  <a:lnTo>
                    <a:pt x="427" y="727"/>
                  </a:lnTo>
                  <a:lnTo>
                    <a:pt x="430" y="727"/>
                  </a:lnTo>
                  <a:lnTo>
                    <a:pt x="430" y="720"/>
                  </a:lnTo>
                  <a:lnTo>
                    <a:pt x="421" y="720"/>
                  </a:lnTo>
                  <a:lnTo>
                    <a:pt x="421" y="722"/>
                  </a:lnTo>
                  <a:lnTo>
                    <a:pt x="425" y="722"/>
                  </a:lnTo>
                  <a:lnTo>
                    <a:pt x="425" y="712"/>
                  </a:lnTo>
                  <a:lnTo>
                    <a:pt x="413" y="712"/>
                  </a:lnTo>
                  <a:lnTo>
                    <a:pt x="413" y="716"/>
                  </a:lnTo>
                  <a:lnTo>
                    <a:pt x="415" y="716"/>
                  </a:lnTo>
                  <a:lnTo>
                    <a:pt x="415" y="713"/>
                  </a:lnTo>
                  <a:lnTo>
                    <a:pt x="409" y="713"/>
                  </a:lnTo>
                  <a:lnTo>
                    <a:pt x="409" y="716"/>
                  </a:lnTo>
                  <a:lnTo>
                    <a:pt x="413" y="716"/>
                  </a:lnTo>
                  <a:lnTo>
                    <a:pt x="413" y="703"/>
                  </a:lnTo>
                  <a:lnTo>
                    <a:pt x="403" y="703"/>
                  </a:lnTo>
                  <a:lnTo>
                    <a:pt x="403" y="706"/>
                  </a:lnTo>
                  <a:lnTo>
                    <a:pt x="407" y="706"/>
                  </a:lnTo>
                  <a:lnTo>
                    <a:pt x="407" y="696"/>
                  </a:lnTo>
                  <a:lnTo>
                    <a:pt x="398" y="696"/>
                  </a:lnTo>
                  <a:lnTo>
                    <a:pt x="398" y="699"/>
                  </a:lnTo>
                  <a:lnTo>
                    <a:pt x="401" y="699"/>
                  </a:lnTo>
                  <a:lnTo>
                    <a:pt x="401" y="684"/>
                  </a:lnTo>
                  <a:lnTo>
                    <a:pt x="392" y="684"/>
                  </a:lnTo>
                  <a:lnTo>
                    <a:pt x="392" y="686"/>
                  </a:lnTo>
                  <a:lnTo>
                    <a:pt x="395" y="686"/>
                  </a:lnTo>
                  <a:lnTo>
                    <a:pt x="395" y="677"/>
                  </a:lnTo>
                  <a:lnTo>
                    <a:pt x="386" y="677"/>
                  </a:lnTo>
                  <a:lnTo>
                    <a:pt x="386" y="679"/>
                  </a:lnTo>
                  <a:lnTo>
                    <a:pt x="389" y="679"/>
                  </a:lnTo>
                  <a:lnTo>
                    <a:pt x="389" y="669"/>
                  </a:lnTo>
                  <a:lnTo>
                    <a:pt x="380" y="669"/>
                  </a:lnTo>
                  <a:lnTo>
                    <a:pt x="380" y="672"/>
                  </a:lnTo>
                  <a:lnTo>
                    <a:pt x="383" y="672"/>
                  </a:lnTo>
                  <a:lnTo>
                    <a:pt x="383" y="657"/>
                  </a:lnTo>
                  <a:lnTo>
                    <a:pt x="374" y="657"/>
                  </a:lnTo>
                  <a:lnTo>
                    <a:pt x="374" y="660"/>
                  </a:lnTo>
                  <a:lnTo>
                    <a:pt x="377" y="660"/>
                  </a:lnTo>
                  <a:lnTo>
                    <a:pt x="377" y="645"/>
                  </a:lnTo>
                  <a:lnTo>
                    <a:pt x="368" y="645"/>
                  </a:lnTo>
                  <a:lnTo>
                    <a:pt x="368" y="647"/>
                  </a:lnTo>
                  <a:lnTo>
                    <a:pt x="371" y="647"/>
                  </a:lnTo>
                  <a:lnTo>
                    <a:pt x="371" y="617"/>
                  </a:lnTo>
                  <a:lnTo>
                    <a:pt x="362" y="617"/>
                  </a:lnTo>
                  <a:lnTo>
                    <a:pt x="362" y="619"/>
                  </a:lnTo>
                  <a:lnTo>
                    <a:pt x="365" y="619"/>
                  </a:lnTo>
                  <a:lnTo>
                    <a:pt x="365" y="602"/>
                  </a:lnTo>
                  <a:lnTo>
                    <a:pt x="356" y="602"/>
                  </a:lnTo>
                  <a:lnTo>
                    <a:pt x="356" y="604"/>
                  </a:lnTo>
                  <a:lnTo>
                    <a:pt x="360" y="604"/>
                  </a:lnTo>
                  <a:lnTo>
                    <a:pt x="360" y="575"/>
                  </a:lnTo>
                  <a:lnTo>
                    <a:pt x="350" y="575"/>
                  </a:lnTo>
                  <a:lnTo>
                    <a:pt x="350" y="577"/>
                  </a:lnTo>
                  <a:lnTo>
                    <a:pt x="354" y="577"/>
                  </a:lnTo>
                  <a:lnTo>
                    <a:pt x="354" y="537"/>
                  </a:lnTo>
                  <a:lnTo>
                    <a:pt x="344" y="537"/>
                  </a:lnTo>
                  <a:lnTo>
                    <a:pt x="344" y="539"/>
                  </a:lnTo>
                  <a:lnTo>
                    <a:pt x="348" y="539"/>
                  </a:lnTo>
                  <a:lnTo>
                    <a:pt x="348" y="514"/>
                  </a:lnTo>
                  <a:lnTo>
                    <a:pt x="338" y="514"/>
                  </a:lnTo>
                  <a:lnTo>
                    <a:pt x="338" y="516"/>
                  </a:lnTo>
                  <a:lnTo>
                    <a:pt x="342" y="516"/>
                  </a:lnTo>
                  <a:lnTo>
                    <a:pt x="342" y="444"/>
                  </a:lnTo>
                  <a:lnTo>
                    <a:pt x="333" y="444"/>
                  </a:lnTo>
                  <a:lnTo>
                    <a:pt x="333" y="446"/>
                  </a:lnTo>
                  <a:lnTo>
                    <a:pt x="336" y="446"/>
                  </a:lnTo>
                  <a:lnTo>
                    <a:pt x="336" y="397"/>
                  </a:lnTo>
                  <a:lnTo>
                    <a:pt x="327" y="397"/>
                  </a:lnTo>
                  <a:lnTo>
                    <a:pt x="327" y="400"/>
                  </a:lnTo>
                  <a:lnTo>
                    <a:pt x="330" y="400"/>
                  </a:lnTo>
                  <a:lnTo>
                    <a:pt x="330" y="341"/>
                  </a:lnTo>
                  <a:lnTo>
                    <a:pt x="321" y="341"/>
                  </a:lnTo>
                  <a:lnTo>
                    <a:pt x="321" y="344"/>
                  </a:lnTo>
                  <a:lnTo>
                    <a:pt x="324" y="344"/>
                  </a:lnTo>
                  <a:lnTo>
                    <a:pt x="324" y="251"/>
                  </a:lnTo>
                  <a:lnTo>
                    <a:pt x="315" y="251"/>
                  </a:lnTo>
                  <a:lnTo>
                    <a:pt x="315" y="253"/>
                  </a:lnTo>
                  <a:lnTo>
                    <a:pt x="318" y="253"/>
                  </a:lnTo>
                  <a:lnTo>
                    <a:pt x="318" y="139"/>
                  </a:lnTo>
                  <a:lnTo>
                    <a:pt x="309" y="139"/>
                  </a:lnTo>
                  <a:lnTo>
                    <a:pt x="309" y="142"/>
                  </a:lnTo>
                  <a:lnTo>
                    <a:pt x="312" y="142"/>
                  </a:lnTo>
                  <a:lnTo>
                    <a:pt x="312" y="9"/>
                  </a:lnTo>
                  <a:lnTo>
                    <a:pt x="309" y="9"/>
                  </a:lnTo>
                  <a:lnTo>
                    <a:pt x="310" y="12"/>
                  </a:lnTo>
                  <a:lnTo>
                    <a:pt x="314" y="11"/>
                  </a:lnTo>
                  <a:lnTo>
                    <a:pt x="317" y="10"/>
                  </a:lnTo>
                  <a:lnTo>
                    <a:pt x="317" y="0"/>
                  </a:lnTo>
                  <a:lnTo>
                    <a:pt x="305" y="0"/>
                  </a:lnTo>
                  <a:lnTo>
                    <a:pt x="305" y="126"/>
                  </a:lnTo>
                  <a:lnTo>
                    <a:pt x="307" y="126"/>
                  </a:lnTo>
                  <a:lnTo>
                    <a:pt x="307" y="123"/>
                  </a:lnTo>
                  <a:lnTo>
                    <a:pt x="299" y="123"/>
                  </a:lnTo>
                  <a:lnTo>
                    <a:pt x="299" y="206"/>
                  </a:lnTo>
                  <a:lnTo>
                    <a:pt x="301" y="206"/>
                  </a:lnTo>
                  <a:lnTo>
                    <a:pt x="301" y="204"/>
                  </a:lnTo>
                  <a:lnTo>
                    <a:pt x="293" y="204"/>
                  </a:lnTo>
                  <a:lnTo>
                    <a:pt x="293" y="287"/>
                  </a:lnTo>
                  <a:lnTo>
                    <a:pt x="295" y="287"/>
                  </a:lnTo>
                  <a:lnTo>
                    <a:pt x="295" y="285"/>
                  </a:lnTo>
                  <a:lnTo>
                    <a:pt x="287" y="285"/>
                  </a:lnTo>
                  <a:lnTo>
                    <a:pt x="287" y="355"/>
                  </a:lnTo>
                  <a:lnTo>
                    <a:pt x="290" y="355"/>
                  </a:lnTo>
                  <a:lnTo>
                    <a:pt x="290" y="352"/>
                  </a:lnTo>
                  <a:lnTo>
                    <a:pt x="281" y="352"/>
                  </a:lnTo>
                  <a:lnTo>
                    <a:pt x="281" y="396"/>
                  </a:lnTo>
                  <a:lnTo>
                    <a:pt x="284" y="396"/>
                  </a:lnTo>
                  <a:lnTo>
                    <a:pt x="284" y="394"/>
                  </a:lnTo>
                  <a:lnTo>
                    <a:pt x="275" y="394"/>
                  </a:lnTo>
                  <a:lnTo>
                    <a:pt x="275" y="471"/>
                  </a:lnTo>
                  <a:lnTo>
                    <a:pt x="278" y="471"/>
                  </a:lnTo>
                  <a:lnTo>
                    <a:pt x="278" y="468"/>
                  </a:lnTo>
                  <a:lnTo>
                    <a:pt x="269" y="468"/>
                  </a:lnTo>
                  <a:lnTo>
                    <a:pt x="269" y="507"/>
                  </a:lnTo>
                  <a:lnTo>
                    <a:pt x="272" y="507"/>
                  </a:lnTo>
                  <a:lnTo>
                    <a:pt x="272" y="504"/>
                  </a:lnTo>
                  <a:lnTo>
                    <a:pt x="263" y="504"/>
                  </a:lnTo>
                  <a:lnTo>
                    <a:pt x="263" y="526"/>
                  </a:lnTo>
                  <a:lnTo>
                    <a:pt x="266" y="526"/>
                  </a:lnTo>
                  <a:lnTo>
                    <a:pt x="266" y="523"/>
                  </a:lnTo>
                  <a:lnTo>
                    <a:pt x="257" y="523"/>
                  </a:lnTo>
                  <a:lnTo>
                    <a:pt x="257" y="556"/>
                  </a:lnTo>
                  <a:lnTo>
                    <a:pt x="260" y="556"/>
                  </a:lnTo>
                  <a:lnTo>
                    <a:pt x="260" y="553"/>
                  </a:lnTo>
                  <a:lnTo>
                    <a:pt x="252" y="553"/>
                  </a:lnTo>
                  <a:lnTo>
                    <a:pt x="252" y="574"/>
                  </a:lnTo>
                  <a:lnTo>
                    <a:pt x="254" y="574"/>
                  </a:lnTo>
                  <a:lnTo>
                    <a:pt x="254" y="571"/>
                  </a:lnTo>
                  <a:lnTo>
                    <a:pt x="246" y="571"/>
                  </a:lnTo>
                  <a:lnTo>
                    <a:pt x="246" y="606"/>
                  </a:lnTo>
                  <a:lnTo>
                    <a:pt x="248" y="606"/>
                  </a:lnTo>
                  <a:lnTo>
                    <a:pt x="248" y="603"/>
                  </a:lnTo>
                  <a:lnTo>
                    <a:pt x="240" y="603"/>
                  </a:lnTo>
                  <a:lnTo>
                    <a:pt x="240" y="615"/>
                  </a:lnTo>
                  <a:lnTo>
                    <a:pt x="242" y="615"/>
                  </a:lnTo>
                  <a:lnTo>
                    <a:pt x="242" y="613"/>
                  </a:lnTo>
                  <a:lnTo>
                    <a:pt x="234" y="613"/>
                  </a:lnTo>
                  <a:lnTo>
                    <a:pt x="234" y="645"/>
                  </a:lnTo>
                  <a:lnTo>
                    <a:pt x="236" y="645"/>
                  </a:lnTo>
                  <a:lnTo>
                    <a:pt x="236" y="642"/>
                  </a:lnTo>
                  <a:lnTo>
                    <a:pt x="228" y="642"/>
                  </a:lnTo>
                  <a:lnTo>
                    <a:pt x="228" y="658"/>
                  </a:lnTo>
                  <a:lnTo>
                    <a:pt x="230" y="658"/>
                  </a:lnTo>
                  <a:lnTo>
                    <a:pt x="230" y="656"/>
                  </a:lnTo>
                  <a:lnTo>
                    <a:pt x="222" y="656"/>
                  </a:lnTo>
                  <a:lnTo>
                    <a:pt x="222" y="662"/>
                  </a:lnTo>
                  <a:lnTo>
                    <a:pt x="225" y="662"/>
                  </a:lnTo>
                  <a:lnTo>
                    <a:pt x="225" y="660"/>
                  </a:lnTo>
                  <a:lnTo>
                    <a:pt x="216" y="660"/>
                  </a:lnTo>
                  <a:lnTo>
                    <a:pt x="216" y="684"/>
                  </a:lnTo>
                  <a:lnTo>
                    <a:pt x="219" y="684"/>
                  </a:lnTo>
                  <a:lnTo>
                    <a:pt x="219" y="681"/>
                  </a:lnTo>
                  <a:lnTo>
                    <a:pt x="210" y="681"/>
                  </a:lnTo>
                  <a:lnTo>
                    <a:pt x="210" y="684"/>
                  </a:lnTo>
                  <a:lnTo>
                    <a:pt x="213" y="684"/>
                  </a:lnTo>
                  <a:lnTo>
                    <a:pt x="213" y="682"/>
                  </a:lnTo>
                  <a:lnTo>
                    <a:pt x="204" y="682"/>
                  </a:lnTo>
                  <a:lnTo>
                    <a:pt x="204" y="695"/>
                  </a:lnTo>
                  <a:lnTo>
                    <a:pt x="207" y="695"/>
                  </a:lnTo>
                  <a:lnTo>
                    <a:pt x="207" y="693"/>
                  </a:lnTo>
                  <a:lnTo>
                    <a:pt x="201" y="693"/>
                  </a:lnTo>
                  <a:lnTo>
                    <a:pt x="201" y="695"/>
                  </a:lnTo>
                  <a:lnTo>
                    <a:pt x="204" y="695"/>
                  </a:lnTo>
                  <a:lnTo>
                    <a:pt x="204" y="692"/>
                  </a:lnTo>
                  <a:lnTo>
                    <a:pt x="193" y="692"/>
                  </a:lnTo>
                  <a:lnTo>
                    <a:pt x="193" y="707"/>
                  </a:lnTo>
                  <a:lnTo>
                    <a:pt x="195" y="707"/>
                  </a:lnTo>
                  <a:lnTo>
                    <a:pt x="195" y="705"/>
                  </a:lnTo>
                  <a:lnTo>
                    <a:pt x="189" y="705"/>
                  </a:lnTo>
                  <a:lnTo>
                    <a:pt x="189" y="707"/>
                  </a:lnTo>
                  <a:lnTo>
                    <a:pt x="193" y="707"/>
                  </a:lnTo>
                  <a:lnTo>
                    <a:pt x="193" y="703"/>
                  </a:lnTo>
                  <a:lnTo>
                    <a:pt x="181" y="703"/>
                  </a:lnTo>
                  <a:lnTo>
                    <a:pt x="181" y="708"/>
                  </a:lnTo>
                  <a:lnTo>
                    <a:pt x="183" y="708"/>
                  </a:lnTo>
                  <a:lnTo>
                    <a:pt x="183" y="706"/>
                  </a:lnTo>
                  <a:lnTo>
                    <a:pt x="177" y="706"/>
                  </a:lnTo>
                  <a:lnTo>
                    <a:pt x="177" y="708"/>
                  </a:lnTo>
                  <a:lnTo>
                    <a:pt x="181" y="708"/>
                  </a:lnTo>
                  <a:lnTo>
                    <a:pt x="181" y="703"/>
                  </a:lnTo>
                  <a:lnTo>
                    <a:pt x="171" y="703"/>
                  </a:lnTo>
                  <a:lnTo>
                    <a:pt x="171" y="706"/>
                  </a:lnTo>
                  <a:lnTo>
                    <a:pt x="175" y="706"/>
                  </a:lnTo>
                  <a:lnTo>
                    <a:pt x="175" y="701"/>
                  </a:lnTo>
                  <a:lnTo>
                    <a:pt x="163" y="701"/>
                  </a:lnTo>
                  <a:lnTo>
                    <a:pt x="163" y="711"/>
                  </a:lnTo>
                  <a:lnTo>
                    <a:pt x="166" y="711"/>
                  </a:lnTo>
                  <a:lnTo>
                    <a:pt x="166" y="709"/>
                  </a:lnTo>
                  <a:lnTo>
                    <a:pt x="160" y="709"/>
                  </a:lnTo>
                  <a:lnTo>
                    <a:pt x="160" y="711"/>
                  </a:lnTo>
                  <a:lnTo>
                    <a:pt x="163" y="711"/>
                  </a:lnTo>
                  <a:lnTo>
                    <a:pt x="163" y="699"/>
                  </a:lnTo>
                  <a:lnTo>
                    <a:pt x="151" y="699"/>
                  </a:lnTo>
                  <a:lnTo>
                    <a:pt x="151" y="707"/>
                  </a:lnTo>
                  <a:lnTo>
                    <a:pt x="154" y="707"/>
                  </a:lnTo>
                  <a:lnTo>
                    <a:pt x="154" y="705"/>
                  </a:lnTo>
                  <a:lnTo>
                    <a:pt x="148" y="705"/>
                  </a:lnTo>
                  <a:lnTo>
                    <a:pt x="148" y="707"/>
                  </a:lnTo>
                  <a:lnTo>
                    <a:pt x="151" y="707"/>
                  </a:lnTo>
                  <a:lnTo>
                    <a:pt x="151" y="704"/>
                  </a:lnTo>
                  <a:lnTo>
                    <a:pt x="142" y="704"/>
                  </a:lnTo>
                  <a:lnTo>
                    <a:pt x="142" y="706"/>
                  </a:lnTo>
                  <a:lnTo>
                    <a:pt x="145" y="706"/>
                  </a:lnTo>
                  <a:lnTo>
                    <a:pt x="145" y="701"/>
                  </a:lnTo>
                  <a:lnTo>
                    <a:pt x="130" y="701"/>
                  </a:lnTo>
                  <a:lnTo>
                    <a:pt x="130" y="704"/>
                  </a:lnTo>
                  <a:lnTo>
                    <a:pt x="133" y="704"/>
                  </a:lnTo>
                  <a:lnTo>
                    <a:pt x="133" y="699"/>
                  </a:lnTo>
                  <a:lnTo>
                    <a:pt x="124" y="699"/>
                  </a:lnTo>
                  <a:lnTo>
                    <a:pt x="124" y="701"/>
                  </a:lnTo>
                  <a:lnTo>
                    <a:pt x="128" y="701"/>
                  </a:lnTo>
                  <a:lnTo>
                    <a:pt x="128" y="696"/>
                  </a:lnTo>
                  <a:lnTo>
                    <a:pt x="116" y="696"/>
                  </a:lnTo>
                  <a:lnTo>
                    <a:pt x="116" y="703"/>
                  </a:lnTo>
                  <a:lnTo>
                    <a:pt x="118" y="703"/>
                  </a:lnTo>
                  <a:lnTo>
                    <a:pt x="118" y="700"/>
                  </a:lnTo>
                  <a:lnTo>
                    <a:pt x="112" y="700"/>
                  </a:lnTo>
                  <a:lnTo>
                    <a:pt x="112" y="703"/>
                  </a:lnTo>
                  <a:lnTo>
                    <a:pt x="116" y="703"/>
                  </a:lnTo>
                  <a:lnTo>
                    <a:pt x="116" y="697"/>
                  </a:lnTo>
                  <a:lnTo>
                    <a:pt x="106" y="697"/>
                  </a:lnTo>
                  <a:lnTo>
                    <a:pt x="106" y="700"/>
                  </a:lnTo>
                  <a:lnTo>
                    <a:pt x="110" y="700"/>
                  </a:lnTo>
                  <a:lnTo>
                    <a:pt x="110" y="694"/>
                  </a:lnTo>
                  <a:lnTo>
                    <a:pt x="98" y="694"/>
                  </a:lnTo>
                  <a:lnTo>
                    <a:pt x="98" y="717"/>
                  </a:lnTo>
                  <a:lnTo>
                    <a:pt x="101" y="717"/>
                  </a:lnTo>
                  <a:lnTo>
                    <a:pt x="101" y="715"/>
                  </a:lnTo>
                  <a:lnTo>
                    <a:pt x="95" y="715"/>
                  </a:lnTo>
                  <a:lnTo>
                    <a:pt x="95" y="717"/>
                  </a:lnTo>
                  <a:lnTo>
                    <a:pt x="98" y="717"/>
                  </a:lnTo>
                  <a:lnTo>
                    <a:pt x="98" y="706"/>
                  </a:lnTo>
                  <a:lnTo>
                    <a:pt x="86" y="706"/>
                  </a:lnTo>
                  <a:lnTo>
                    <a:pt x="86" y="717"/>
                  </a:lnTo>
                  <a:lnTo>
                    <a:pt x="89" y="717"/>
                  </a:lnTo>
                  <a:lnTo>
                    <a:pt x="89" y="714"/>
                  </a:lnTo>
                  <a:lnTo>
                    <a:pt x="80" y="714"/>
                  </a:lnTo>
                  <a:lnTo>
                    <a:pt x="80" y="723"/>
                  </a:lnTo>
                  <a:lnTo>
                    <a:pt x="83" y="723"/>
                  </a:lnTo>
                  <a:lnTo>
                    <a:pt x="83" y="721"/>
                  </a:lnTo>
                  <a:lnTo>
                    <a:pt x="74" y="721"/>
                  </a:lnTo>
                  <a:lnTo>
                    <a:pt x="74" y="725"/>
                  </a:lnTo>
                  <a:lnTo>
                    <a:pt x="77" y="725"/>
                  </a:lnTo>
                  <a:lnTo>
                    <a:pt x="77" y="722"/>
                  </a:lnTo>
                  <a:lnTo>
                    <a:pt x="69" y="722"/>
                  </a:lnTo>
                  <a:lnTo>
                    <a:pt x="69" y="728"/>
                  </a:lnTo>
                  <a:lnTo>
                    <a:pt x="71" y="728"/>
                  </a:lnTo>
                  <a:lnTo>
                    <a:pt x="71" y="726"/>
                  </a:lnTo>
                  <a:lnTo>
                    <a:pt x="63" y="726"/>
                  </a:lnTo>
                  <a:lnTo>
                    <a:pt x="63" y="736"/>
                  </a:lnTo>
                  <a:lnTo>
                    <a:pt x="65" y="736"/>
                  </a:lnTo>
                  <a:lnTo>
                    <a:pt x="65" y="733"/>
                  </a:lnTo>
                  <a:lnTo>
                    <a:pt x="57" y="733"/>
                  </a:lnTo>
                  <a:lnTo>
                    <a:pt x="57" y="739"/>
                  </a:lnTo>
                  <a:lnTo>
                    <a:pt x="59" y="739"/>
                  </a:lnTo>
                  <a:lnTo>
                    <a:pt x="59" y="737"/>
                  </a:lnTo>
                  <a:lnTo>
                    <a:pt x="45" y="737"/>
                  </a:lnTo>
                  <a:lnTo>
                    <a:pt x="45" y="748"/>
                  </a:lnTo>
                  <a:lnTo>
                    <a:pt x="47" y="748"/>
                  </a:lnTo>
                  <a:lnTo>
                    <a:pt x="47" y="745"/>
                  </a:lnTo>
                  <a:lnTo>
                    <a:pt x="39" y="745"/>
                  </a:lnTo>
                  <a:lnTo>
                    <a:pt x="39" y="754"/>
                  </a:lnTo>
                  <a:lnTo>
                    <a:pt x="42" y="754"/>
                  </a:lnTo>
                  <a:lnTo>
                    <a:pt x="42" y="751"/>
                  </a:lnTo>
                  <a:lnTo>
                    <a:pt x="33" y="751"/>
                  </a:lnTo>
                  <a:lnTo>
                    <a:pt x="33" y="756"/>
                  </a:lnTo>
                  <a:lnTo>
                    <a:pt x="36" y="756"/>
                  </a:lnTo>
                  <a:lnTo>
                    <a:pt x="36" y="754"/>
                  </a:lnTo>
                  <a:lnTo>
                    <a:pt x="27" y="754"/>
                  </a:lnTo>
                  <a:lnTo>
                    <a:pt x="27" y="759"/>
                  </a:lnTo>
                  <a:lnTo>
                    <a:pt x="30" y="759"/>
                  </a:lnTo>
                  <a:lnTo>
                    <a:pt x="30" y="756"/>
                  </a:lnTo>
                  <a:lnTo>
                    <a:pt x="21" y="756"/>
                  </a:lnTo>
                  <a:lnTo>
                    <a:pt x="21" y="760"/>
                  </a:lnTo>
                  <a:lnTo>
                    <a:pt x="24" y="760"/>
                  </a:lnTo>
                  <a:lnTo>
                    <a:pt x="24" y="757"/>
                  </a:lnTo>
                  <a:lnTo>
                    <a:pt x="0" y="75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6" name="Freeform 62"/>
            <p:cNvSpPr>
              <a:spLocks noEditPoints="1"/>
            </p:cNvSpPr>
            <p:nvPr/>
          </p:nvSpPr>
          <p:spPr bwMode="auto">
            <a:xfrm>
              <a:off x="3197" y="1394"/>
              <a:ext cx="1147" cy="837"/>
            </a:xfrm>
            <a:custGeom>
              <a:avLst/>
              <a:gdLst/>
              <a:ahLst/>
              <a:cxnLst>
                <a:cxn ang="0">
                  <a:pos x="0" y="835"/>
                </a:cxn>
                <a:cxn ang="0">
                  <a:pos x="0" y="837"/>
                </a:cxn>
                <a:cxn ang="0">
                  <a:pos x="1147" y="837"/>
                </a:cxn>
                <a:cxn ang="0">
                  <a:pos x="1147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83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1144" y="5"/>
                </a:cxn>
                <a:cxn ang="0">
                  <a:pos x="1144" y="2"/>
                </a:cxn>
                <a:cxn ang="0">
                  <a:pos x="1142" y="2"/>
                </a:cxn>
                <a:cxn ang="0">
                  <a:pos x="1142" y="835"/>
                </a:cxn>
                <a:cxn ang="0">
                  <a:pos x="1144" y="835"/>
                </a:cxn>
                <a:cxn ang="0">
                  <a:pos x="1144" y="832"/>
                </a:cxn>
                <a:cxn ang="0">
                  <a:pos x="2" y="832"/>
                </a:cxn>
                <a:cxn ang="0">
                  <a:pos x="2" y="835"/>
                </a:cxn>
                <a:cxn ang="0">
                  <a:pos x="5" y="835"/>
                </a:cxn>
                <a:cxn ang="0">
                  <a:pos x="5" y="3"/>
                </a:cxn>
              </a:cxnLst>
              <a:rect l="0" t="0" r="r" b="b"/>
              <a:pathLst>
                <a:path w="1147" h="837">
                  <a:moveTo>
                    <a:pt x="0" y="835"/>
                  </a:moveTo>
                  <a:lnTo>
                    <a:pt x="0" y="837"/>
                  </a:lnTo>
                  <a:lnTo>
                    <a:pt x="1147" y="837"/>
                  </a:lnTo>
                  <a:lnTo>
                    <a:pt x="114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35"/>
                  </a:lnTo>
                  <a:close/>
                  <a:moveTo>
                    <a:pt x="5" y="3"/>
                  </a:move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1144" y="5"/>
                  </a:lnTo>
                  <a:lnTo>
                    <a:pt x="1144" y="2"/>
                  </a:lnTo>
                  <a:lnTo>
                    <a:pt x="1142" y="2"/>
                  </a:lnTo>
                  <a:lnTo>
                    <a:pt x="1142" y="835"/>
                  </a:lnTo>
                  <a:lnTo>
                    <a:pt x="1144" y="835"/>
                  </a:lnTo>
                  <a:lnTo>
                    <a:pt x="1144" y="832"/>
                  </a:lnTo>
                  <a:lnTo>
                    <a:pt x="2" y="832"/>
                  </a:lnTo>
                  <a:lnTo>
                    <a:pt x="2" y="835"/>
                  </a:lnTo>
                  <a:lnTo>
                    <a:pt x="5" y="83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7" name="Freeform 63"/>
            <p:cNvSpPr>
              <a:spLocks noEditPoints="1"/>
            </p:cNvSpPr>
            <p:nvPr/>
          </p:nvSpPr>
          <p:spPr bwMode="auto">
            <a:xfrm>
              <a:off x="4339" y="1398"/>
              <a:ext cx="1147" cy="834"/>
            </a:xfrm>
            <a:custGeom>
              <a:avLst/>
              <a:gdLst/>
              <a:ahLst/>
              <a:cxnLst>
                <a:cxn ang="0">
                  <a:pos x="2" y="834"/>
                </a:cxn>
                <a:cxn ang="0">
                  <a:pos x="18" y="829"/>
                </a:cxn>
                <a:cxn ang="0">
                  <a:pos x="1145" y="834"/>
                </a:cxn>
                <a:cxn ang="0">
                  <a:pos x="1130" y="829"/>
                </a:cxn>
                <a:cxn ang="0">
                  <a:pos x="1145" y="834"/>
                </a:cxn>
                <a:cxn ang="0">
                  <a:pos x="2" y="683"/>
                </a:cxn>
                <a:cxn ang="0">
                  <a:pos x="18" y="678"/>
                </a:cxn>
                <a:cxn ang="0">
                  <a:pos x="1145" y="683"/>
                </a:cxn>
                <a:cxn ang="0">
                  <a:pos x="1130" y="678"/>
                </a:cxn>
                <a:cxn ang="0">
                  <a:pos x="1145" y="683"/>
                </a:cxn>
                <a:cxn ang="0">
                  <a:pos x="2" y="532"/>
                </a:cxn>
                <a:cxn ang="0">
                  <a:pos x="18" y="527"/>
                </a:cxn>
                <a:cxn ang="0">
                  <a:pos x="1145" y="532"/>
                </a:cxn>
                <a:cxn ang="0">
                  <a:pos x="1130" y="527"/>
                </a:cxn>
                <a:cxn ang="0">
                  <a:pos x="1145" y="532"/>
                </a:cxn>
                <a:cxn ang="0">
                  <a:pos x="2" y="380"/>
                </a:cxn>
                <a:cxn ang="0">
                  <a:pos x="18" y="375"/>
                </a:cxn>
                <a:cxn ang="0">
                  <a:pos x="1145" y="380"/>
                </a:cxn>
                <a:cxn ang="0">
                  <a:pos x="1130" y="375"/>
                </a:cxn>
                <a:cxn ang="0">
                  <a:pos x="1145" y="380"/>
                </a:cxn>
                <a:cxn ang="0">
                  <a:pos x="2" y="229"/>
                </a:cxn>
                <a:cxn ang="0">
                  <a:pos x="18" y="224"/>
                </a:cxn>
                <a:cxn ang="0">
                  <a:pos x="1145" y="229"/>
                </a:cxn>
                <a:cxn ang="0">
                  <a:pos x="1130" y="224"/>
                </a:cxn>
                <a:cxn ang="0">
                  <a:pos x="1145" y="229"/>
                </a:cxn>
                <a:cxn ang="0">
                  <a:pos x="2" y="78"/>
                </a:cxn>
                <a:cxn ang="0">
                  <a:pos x="18" y="73"/>
                </a:cxn>
                <a:cxn ang="0">
                  <a:pos x="1145" y="78"/>
                </a:cxn>
                <a:cxn ang="0">
                  <a:pos x="1130" y="73"/>
                </a:cxn>
                <a:cxn ang="0">
                  <a:pos x="1145" y="78"/>
                </a:cxn>
                <a:cxn ang="0">
                  <a:pos x="5" y="832"/>
                </a:cxn>
                <a:cxn ang="0">
                  <a:pos x="0" y="816"/>
                </a:cxn>
                <a:cxn ang="0">
                  <a:pos x="5" y="0"/>
                </a:cxn>
                <a:cxn ang="0">
                  <a:pos x="0" y="15"/>
                </a:cxn>
                <a:cxn ang="0">
                  <a:pos x="5" y="0"/>
                </a:cxn>
                <a:cxn ang="0">
                  <a:pos x="291" y="832"/>
                </a:cxn>
                <a:cxn ang="0">
                  <a:pos x="286" y="816"/>
                </a:cxn>
                <a:cxn ang="0">
                  <a:pos x="291" y="0"/>
                </a:cxn>
                <a:cxn ang="0">
                  <a:pos x="286" y="15"/>
                </a:cxn>
                <a:cxn ang="0">
                  <a:pos x="291" y="0"/>
                </a:cxn>
                <a:cxn ang="0">
                  <a:pos x="576" y="832"/>
                </a:cxn>
                <a:cxn ang="0">
                  <a:pos x="571" y="816"/>
                </a:cxn>
                <a:cxn ang="0">
                  <a:pos x="576" y="0"/>
                </a:cxn>
                <a:cxn ang="0">
                  <a:pos x="571" y="15"/>
                </a:cxn>
                <a:cxn ang="0">
                  <a:pos x="576" y="0"/>
                </a:cxn>
                <a:cxn ang="0">
                  <a:pos x="862" y="832"/>
                </a:cxn>
                <a:cxn ang="0">
                  <a:pos x="857" y="816"/>
                </a:cxn>
                <a:cxn ang="0">
                  <a:pos x="862" y="0"/>
                </a:cxn>
                <a:cxn ang="0">
                  <a:pos x="857" y="15"/>
                </a:cxn>
                <a:cxn ang="0">
                  <a:pos x="862" y="0"/>
                </a:cxn>
                <a:cxn ang="0">
                  <a:pos x="1147" y="832"/>
                </a:cxn>
                <a:cxn ang="0">
                  <a:pos x="1142" y="816"/>
                </a:cxn>
                <a:cxn ang="0">
                  <a:pos x="1147" y="0"/>
                </a:cxn>
                <a:cxn ang="0">
                  <a:pos x="1142" y="15"/>
                </a:cxn>
                <a:cxn ang="0">
                  <a:pos x="1147" y="0"/>
                </a:cxn>
              </a:cxnLst>
              <a:rect l="0" t="0" r="r" b="b"/>
              <a:pathLst>
                <a:path w="1147" h="834">
                  <a:moveTo>
                    <a:pt x="2" y="829"/>
                  </a:moveTo>
                  <a:lnTo>
                    <a:pt x="2" y="834"/>
                  </a:lnTo>
                  <a:lnTo>
                    <a:pt x="18" y="834"/>
                  </a:lnTo>
                  <a:lnTo>
                    <a:pt x="18" y="829"/>
                  </a:lnTo>
                  <a:lnTo>
                    <a:pt x="2" y="829"/>
                  </a:lnTo>
                  <a:close/>
                  <a:moveTo>
                    <a:pt x="1145" y="834"/>
                  </a:moveTo>
                  <a:lnTo>
                    <a:pt x="1145" y="829"/>
                  </a:lnTo>
                  <a:lnTo>
                    <a:pt x="1130" y="829"/>
                  </a:lnTo>
                  <a:lnTo>
                    <a:pt x="1130" y="834"/>
                  </a:lnTo>
                  <a:lnTo>
                    <a:pt x="1145" y="834"/>
                  </a:lnTo>
                  <a:close/>
                  <a:moveTo>
                    <a:pt x="2" y="678"/>
                  </a:moveTo>
                  <a:lnTo>
                    <a:pt x="2" y="683"/>
                  </a:lnTo>
                  <a:lnTo>
                    <a:pt x="18" y="683"/>
                  </a:lnTo>
                  <a:lnTo>
                    <a:pt x="18" y="678"/>
                  </a:lnTo>
                  <a:lnTo>
                    <a:pt x="2" y="678"/>
                  </a:lnTo>
                  <a:close/>
                  <a:moveTo>
                    <a:pt x="1145" y="683"/>
                  </a:moveTo>
                  <a:lnTo>
                    <a:pt x="1145" y="678"/>
                  </a:lnTo>
                  <a:lnTo>
                    <a:pt x="1130" y="678"/>
                  </a:lnTo>
                  <a:lnTo>
                    <a:pt x="1130" y="683"/>
                  </a:lnTo>
                  <a:lnTo>
                    <a:pt x="1145" y="683"/>
                  </a:lnTo>
                  <a:close/>
                  <a:moveTo>
                    <a:pt x="2" y="527"/>
                  </a:moveTo>
                  <a:lnTo>
                    <a:pt x="2" y="532"/>
                  </a:lnTo>
                  <a:lnTo>
                    <a:pt x="18" y="532"/>
                  </a:lnTo>
                  <a:lnTo>
                    <a:pt x="18" y="527"/>
                  </a:lnTo>
                  <a:lnTo>
                    <a:pt x="2" y="527"/>
                  </a:lnTo>
                  <a:close/>
                  <a:moveTo>
                    <a:pt x="1145" y="532"/>
                  </a:moveTo>
                  <a:lnTo>
                    <a:pt x="1145" y="527"/>
                  </a:lnTo>
                  <a:lnTo>
                    <a:pt x="1130" y="527"/>
                  </a:lnTo>
                  <a:lnTo>
                    <a:pt x="1130" y="532"/>
                  </a:lnTo>
                  <a:lnTo>
                    <a:pt x="1145" y="532"/>
                  </a:lnTo>
                  <a:close/>
                  <a:moveTo>
                    <a:pt x="2" y="375"/>
                  </a:moveTo>
                  <a:lnTo>
                    <a:pt x="2" y="380"/>
                  </a:lnTo>
                  <a:lnTo>
                    <a:pt x="18" y="380"/>
                  </a:lnTo>
                  <a:lnTo>
                    <a:pt x="18" y="375"/>
                  </a:lnTo>
                  <a:lnTo>
                    <a:pt x="2" y="375"/>
                  </a:lnTo>
                  <a:close/>
                  <a:moveTo>
                    <a:pt x="1145" y="380"/>
                  </a:moveTo>
                  <a:lnTo>
                    <a:pt x="1145" y="375"/>
                  </a:lnTo>
                  <a:lnTo>
                    <a:pt x="1130" y="375"/>
                  </a:lnTo>
                  <a:lnTo>
                    <a:pt x="1130" y="380"/>
                  </a:lnTo>
                  <a:lnTo>
                    <a:pt x="1145" y="380"/>
                  </a:lnTo>
                  <a:close/>
                  <a:moveTo>
                    <a:pt x="2" y="224"/>
                  </a:moveTo>
                  <a:lnTo>
                    <a:pt x="2" y="229"/>
                  </a:lnTo>
                  <a:lnTo>
                    <a:pt x="18" y="229"/>
                  </a:lnTo>
                  <a:lnTo>
                    <a:pt x="18" y="224"/>
                  </a:lnTo>
                  <a:lnTo>
                    <a:pt x="2" y="224"/>
                  </a:lnTo>
                  <a:close/>
                  <a:moveTo>
                    <a:pt x="1145" y="229"/>
                  </a:moveTo>
                  <a:lnTo>
                    <a:pt x="1145" y="224"/>
                  </a:lnTo>
                  <a:lnTo>
                    <a:pt x="1130" y="224"/>
                  </a:lnTo>
                  <a:lnTo>
                    <a:pt x="1130" y="229"/>
                  </a:lnTo>
                  <a:lnTo>
                    <a:pt x="1145" y="229"/>
                  </a:lnTo>
                  <a:close/>
                  <a:moveTo>
                    <a:pt x="2" y="73"/>
                  </a:moveTo>
                  <a:lnTo>
                    <a:pt x="2" y="78"/>
                  </a:lnTo>
                  <a:lnTo>
                    <a:pt x="18" y="78"/>
                  </a:lnTo>
                  <a:lnTo>
                    <a:pt x="18" y="73"/>
                  </a:lnTo>
                  <a:lnTo>
                    <a:pt x="2" y="73"/>
                  </a:lnTo>
                  <a:close/>
                  <a:moveTo>
                    <a:pt x="1145" y="78"/>
                  </a:moveTo>
                  <a:lnTo>
                    <a:pt x="1145" y="73"/>
                  </a:lnTo>
                  <a:lnTo>
                    <a:pt x="1130" y="73"/>
                  </a:lnTo>
                  <a:lnTo>
                    <a:pt x="1130" y="78"/>
                  </a:lnTo>
                  <a:lnTo>
                    <a:pt x="1145" y="78"/>
                  </a:lnTo>
                  <a:close/>
                  <a:moveTo>
                    <a:pt x="0" y="832"/>
                  </a:moveTo>
                  <a:lnTo>
                    <a:pt x="5" y="832"/>
                  </a:lnTo>
                  <a:lnTo>
                    <a:pt x="5" y="816"/>
                  </a:lnTo>
                  <a:lnTo>
                    <a:pt x="0" y="816"/>
                  </a:lnTo>
                  <a:lnTo>
                    <a:pt x="0" y="832"/>
                  </a:lnTo>
                  <a:close/>
                  <a:moveTo>
                    <a:pt x="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0"/>
                  </a:lnTo>
                  <a:close/>
                  <a:moveTo>
                    <a:pt x="286" y="832"/>
                  </a:moveTo>
                  <a:lnTo>
                    <a:pt x="291" y="832"/>
                  </a:lnTo>
                  <a:lnTo>
                    <a:pt x="291" y="816"/>
                  </a:lnTo>
                  <a:lnTo>
                    <a:pt x="286" y="816"/>
                  </a:lnTo>
                  <a:lnTo>
                    <a:pt x="286" y="832"/>
                  </a:lnTo>
                  <a:close/>
                  <a:moveTo>
                    <a:pt x="291" y="0"/>
                  </a:moveTo>
                  <a:lnTo>
                    <a:pt x="286" y="0"/>
                  </a:lnTo>
                  <a:lnTo>
                    <a:pt x="286" y="15"/>
                  </a:lnTo>
                  <a:lnTo>
                    <a:pt x="291" y="15"/>
                  </a:lnTo>
                  <a:lnTo>
                    <a:pt x="291" y="0"/>
                  </a:lnTo>
                  <a:close/>
                  <a:moveTo>
                    <a:pt x="571" y="832"/>
                  </a:moveTo>
                  <a:lnTo>
                    <a:pt x="576" y="832"/>
                  </a:lnTo>
                  <a:lnTo>
                    <a:pt x="576" y="816"/>
                  </a:lnTo>
                  <a:lnTo>
                    <a:pt x="571" y="816"/>
                  </a:lnTo>
                  <a:lnTo>
                    <a:pt x="571" y="832"/>
                  </a:lnTo>
                  <a:close/>
                  <a:moveTo>
                    <a:pt x="576" y="0"/>
                  </a:moveTo>
                  <a:lnTo>
                    <a:pt x="571" y="0"/>
                  </a:lnTo>
                  <a:lnTo>
                    <a:pt x="571" y="15"/>
                  </a:lnTo>
                  <a:lnTo>
                    <a:pt x="576" y="15"/>
                  </a:lnTo>
                  <a:lnTo>
                    <a:pt x="576" y="0"/>
                  </a:lnTo>
                  <a:close/>
                  <a:moveTo>
                    <a:pt x="857" y="832"/>
                  </a:moveTo>
                  <a:lnTo>
                    <a:pt x="862" y="832"/>
                  </a:lnTo>
                  <a:lnTo>
                    <a:pt x="862" y="816"/>
                  </a:lnTo>
                  <a:lnTo>
                    <a:pt x="857" y="816"/>
                  </a:lnTo>
                  <a:lnTo>
                    <a:pt x="857" y="832"/>
                  </a:lnTo>
                  <a:close/>
                  <a:moveTo>
                    <a:pt x="862" y="0"/>
                  </a:moveTo>
                  <a:lnTo>
                    <a:pt x="857" y="0"/>
                  </a:lnTo>
                  <a:lnTo>
                    <a:pt x="857" y="15"/>
                  </a:lnTo>
                  <a:lnTo>
                    <a:pt x="862" y="15"/>
                  </a:lnTo>
                  <a:lnTo>
                    <a:pt x="862" y="0"/>
                  </a:lnTo>
                  <a:close/>
                  <a:moveTo>
                    <a:pt x="1142" y="832"/>
                  </a:moveTo>
                  <a:lnTo>
                    <a:pt x="1147" y="832"/>
                  </a:lnTo>
                  <a:lnTo>
                    <a:pt x="1147" y="816"/>
                  </a:lnTo>
                  <a:lnTo>
                    <a:pt x="1142" y="816"/>
                  </a:lnTo>
                  <a:lnTo>
                    <a:pt x="1142" y="832"/>
                  </a:lnTo>
                  <a:close/>
                  <a:moveTo>
                    <a:pt x="1147" y="0"/>
                  </a:moveTo>
                  <a:lnTo>
                    <a:pt x="1142" y="0"/>
                  </a:lnTo>
                  <a:lnTo>
                    <a:pt x="1142" y="15"/>
                  </a:lnTo>
                  <a:lnTo>
                    <a:pt x="1147" y="1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8" name="Freeform 64"/>
            <p:cNvSpPr>
              <a:spLocks noEditPoints="1"/>
            </p:cNvSpPr>
            <p:nvPr/>
          </p:nvSpPr>
          <p:spPr bwMode="auto">
            <a:xfrm>
              <a:off x="4339" y="1394"/>
              <a:ext cx="1147" cy="837"/>
            </a:xfrm>
            <a:custGeom>
              <a:avLst/>
              <a:gdLst/>
              <a:ahLst/>
              <a:cxnLst>
                <a:cxn ang="0">
                  <a:pos x="0" y="835"/>
                </a:cxn>
                <a:cxn ang="0">
                  <a:pos x="0" y="837"/>
                </a:cxn>
                <a:cxn ang="0">
                  <a:pos x="1147" y="837"/>
                </a:cxn>
                <a:cxn ang="0">
                  <a:pos x="1147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83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1145" y="5"/>
                </a:cxn>
                <a:cxn ang="0">
                  <a:pos x="1145" y="2"/>
                </a:cxn>
                <a:cxn ang="0">
                  <a:pos x="1142" y="2"/>
                </a:cxn>
                <a:cxn ang="0">
                  <a:pos x="1142" y="835"/>
                </a:cxn>
                <a:cxn ang="0">
                  <a:pos x="1145" y="835"/>
                </a:cxn>
                <a:cxn ang="0">
                  <a:pos x="1145" y="832"/>
                </a:cxn>
                <a:cxn ang="0">
                  <a:pos x="2" y="832"/>
                </a:cxn>
                <a:cxn ang="0">
                  <a:pos x="2" y="835"/>
                </a:cxn>
                <a:cxn ang="0">
                  <a:pos x="5" y="835"/>
                </a:cxn>
                <a:cxn ang="0">
                  <a:pos x="5" y="3"/>
                </a:cxn>
              </a:cxnLst>
              <a:rect l="0" t="0" r="r" b="b"/>
              <a:pathLst>
                <a:path w="1147" h="837">
                  <a:moveTo>
                    <a:pt x="0" y="835"/>
                  </a:moveTo>
                  <a:lnTo>
                    <a:pt x="0" y="837"/>
                  </a:lnTo>
                  <a:lnTo>
                    <a:pt x="1147" y="837"/>
                  </a:lnTo>
                  <a:lnTo>
                    <a:pt x="114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35"/>
                  </a:lnTo>
                  <a:close/>
                  <a:moveTo>
                    <a:pt x="5" y="3"/>
                  </a:move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1145" y="5"/>
                  </a:lnTo>
                  <a:lnTo>
                    <a:pt x="1145" y="2"/>
                  </a:lnTo>
                  <a:lnTo>
                    <a:pt x="1142" y="2"/>
                  </a:lnTo>
                  <a:lnTo>
                    <a:pt x="1142" y="835"/>
                  </a:lnTo>
                  <a:lnTo>
                    <a:pt x="1145" y="835"/>
                  </a:lnTo>
                  <a:lnTo>
                    <a:pt x="1145" y="832"/>
                  </a:lnTo>
                  <a:lnTo>
                    <a:pt x="2" y="832"/>
                  </a:lnTo>
                  <a:lnTo>
                    <a:pt x="2" y="835"/>
                  </a:lnTo>
                  <a:lnTo>
                    <a:pt x="5" y="83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918" y="1789"/>
              <a:ext cx="33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5"/>
                </a:cxn>
                <a:cxn ang="0">
                  <a:pos x="6" y="5"/>
                </a:cxn>
                <a:cxn ang="0">
                  <a:pos x="6" y="20"/>
                </a:cxn>
                <a:cxn ang="0">
                  <a:pos x="30" y="20"/>
                </a:cxn>
                <a:cxn ang="0">
                  <a:pos x="30" y="25"/>
                </a:cxn>
                <a:cxn ang="0">
                  <a:pos x="6" y="25"/>
                </a:cxn>
                <a:cxn ang="0">
                  <a:pos x="6" y="41"/>
                </a:cxn>
                <a:cxn ang="0">
                  <a:pos x="33" y="41"/>
                </a:cxn>
                <a:cxn ang="0">
                  <a:pos x="33" y="46"/>
                </a:cxn>
                <a:cxn ang="0">
                  <a:pos x="0" y="46"/>
                </a:cxn>
              </a:cxnLst>
              <a:rect l="0" t="0" r="r" b="b"/>
              <a:pathLst>
                <a:path w="33" h="46">
                  <a:moveTo>
                    <a:pt x="0" y="4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5"/>
                  </a:lnTo>
                  <a:lnTo>
                    <a:pt x="6" y="5"/>
                  </a:lnTo>
                  <a:lnTo>
                    <a:pt x="6" y="20"/>
                  </a:lnTo>
                  <a:lnTo>
                    <a:pt x="30" y="20"/>
                  </a:lnTo>
                  <a:lnTo>
                    <a:pt x="30" y="25"/>
                  </a:lnTo>
                  <a:lnTo>
                    <a:pt x="6" y="25"/>
                  </a:lnTo>
                  <a:lnTo>
                    <a:pt x="6" y="41"/>
                  </a:lnTo>
                  <a:lnTo>
                    <a:pt x="33" y="41"/>
                  </a:lnTo>
                  <a:lnTo>
                    <a:pt x="33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956" y="1831"/>
              <a:ext cx="23" cy="24"/>
            </a:xfrm>
            <a:custGeom>
              <a:avLst/>
              <a:gdLst/>
              <a:ahLst/>
              <a:cxnLst>
                <a:cxn ang="0">
                  <a:pos x="14" y="18"/>
                </a:cxn>
                <a:cxn ang="0">
                  <a:pos x="19" y="8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3" y="4"/>
                </a:cxn>
                <a:cxn ang="0">
                  <a:pos x="22" y="6"/>
                </a:cxn>
                <a:cxn ang="0">
                  <a:pos x="22" y="8"/>
                </a:cxn>
                <a:cxn ang="0">
                  <a:pos x="18" y="14"/>
                </a:cxn>
                <a:cxn ang="0">
                  <a:pos x="12" y="24"/>
                </a:cxn>
                <a:cxn ang="0">
                  <a:pos x="11" y="24"/>
                </a:cxn>
                <a:cxn ang="0">
                  <a:pos x="6" y="8"/>
                </a:cxn>
                <a:cxn ang="0">
                  <a:pos x="5" y="6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9" y="6"/>
                </a:cxn>
                <a:cxn ang="0">
                  <a:pos x="14" y="18"/>
                </a:cxn>
              </a:cxnLst>
              <a:rect l="0" t="0" r="r" b="b"/>
              <a:pathLst>
                <a:path w="23" h="24">
                  <a:moveTo>
                    <a:pt x="14" y="18"/>
                  </a:moveTo>
                  <a:lnTo>
                    <a:pt x="19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8" y="1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6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958" y="1776"/>
              <a:ext cx="14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4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7" y="6"/>
                </a:cxn>
                <a:cxn ang="0">
                  <a:pos x="5" y="9"/>
                </a:cxn>
                <a:cxn ang="0">
                  <a:pos x="5" y="27"/>
                </a:cxn>
                <a:cxn ang="0">
                  <a:pos x="0" y="27"/>
                </a:cxn>
              </a:cxnLst>
              <a:rect l="0" t="0" r="r" b="b"/>
              <a:pathLst>
                <a:path w="14" h="27">
                  <a:moveTo>
                    <a:pt x="0" y="27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4" y="4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2" name="Freeform 68"/>
            <p:cNvSpPr>
              <a:spLocks noEditPoints="1"/>
            </p:cNvSpPr>
            <p:nvPr/>
          </p:nvSpPr>
          <p:spPr bwMode="auto">
            <a:xfrm>
              <a:off x="4973" y="1776"/>
              <a:ext cx="25" cy="28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25" y="19"/>
                </a:cxn>
                <a:cxn ang="0">
                  <a:pos x="24" y="22"/>
                </a:cxn>
                <a:cxn ang="0">
                  <a:pos x="21" y="25"/>
                </a:cxn>
                <a:cxn ang="0">
                  <a:pos x="18" y="27"/>
                </a:cxn>
                <a:cxn ang="0">
                  <a:pos x="16" y="27"/>
                </a:cxn>
                <a:cxn ang="0">
                  <a:pos x="13" y="28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7"/>
                </a:cxn>
                <a:cxn ang="0">
                  <a:pos x="0" y="10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9" y="2"/>
                </a:cxn>
                <a:cxn ang="0">
                  <a:pos x="21" y="3"/>
                </a:cxn>
                <a:cxn ang="0">
                  <a:pos x="23" y="6"/>
                </a:cxn>
                <a:cxn ang="0">
                  <a:pos x="24" y="1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5" y="15"/>
                </a:cxn>
                <a:cxn ang="0">
                  <a:pos x="5" y="18"/>
                </a:cxn>
                <a:cxn ang="0">
                  <a:pos x="6" y="19"/>
                </a:cxn>
                <a:cxn ang="0">
                  <a:pos x="8" y="21"/>
                </a:cxn>
                <a:cxn ang="0">
                  <a:pos x="9" y="23"/>
                </a:cxn>
                <a:cxn ang="0">
                  <a:pos x="11" y="23"/>
                </a:cxn>
                <a:cxn ang="0">
                  <a:pos x="13" y="24"/>
                </a:cxn>
                <a:cxn ang="0">
                  <a:pos x="16" y="23"/>
                </a:cxn>
                <a:cxn ang="0">
                  <a:pos x="19" y="21"/>
                </a:cxn>
                <a:cxn ang="0">
                  <a:pos x="20" y="19"/>
                </a:cxn>
                <a:cxn ang="0">
                  <a:pos x="5" y="11"/>
                </a:cxn>
                <a:cxn ang="0">
                  <a:pos x="20" y="11"/>
                </a:cxn>
                <a:cxn ang="0">
                  <a:pos x="20" y="9"/>
                </a:cxn>
                <a:cxn ang="0">
                  <a:pos x="19" y="7"/>
                </a:cxn>
                <a:cxn ang="0">
                  <a:pos x="16" y="5"/>
                </a:cxn>
                <a:cxn ang="0">
                  <a:pos x="15" y="4"/>
                </a:cxn>
                <a:cxn ang="0">
                  <a:pos x="10" y="4"/>
                </a:cxn>
                <a:cxn ang="0">
                  <a:pos x="7" y="6"/>
                </a:cxn>
                <a:cxn ang="0">
                  <a:pos x="6" y="7"/>
                </a:cxn>
                <a:cxn ang="0">
                  <a:pos x="5" y="8"/>
                </a:cxn>
                <a:cxn ang="0">
                  <a:pos x="5" y="11"/>
                </a:cxn>
              </a:cxnLst>
              <a:rect l="0" t="0" r="r" b="b"/>
              <a:pathLst>
                <a:path w="25" h="28">
                  <a:moveTo>
                    <a:pt x="20" y="19"/>
                  </a:moveTo>
                  <a:lnTo>
                    <a:pt x="25" y="19"/>
                  </a:lnTo>
                  <a:lnTo>
                    <a:pt x="24" y="22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3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3"/>
                  </a:lnTo>
                  <a:lnTo>
                    <a:pt x="23" y="6"/>
                  </a:lnTo>
                  <a:lnTo>
                    <a:pt x="24" y="10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3" y="24"/>
                  </a:lnTo>
                  <a:lnTo>
                    <a:pt x="16" y="23"/>
                  </a:lnTo>
                  <a:lnTo>
                    <a:pt x="19" y="21"/>
                  </a:lnTo>
                  <a:lnTo>
                    <a:pt x="20" y="19"/>
                  </a:lnTo>
                  <a:close/>
                  <a:moveTo>
                    <a:pt x="5" y="11"/>
                  </a:moveTo>
                  <a:lnTo>
                    <a:pt x="20" y="11"/>
                  </a:lnTo>
                  <a:lnTo>
                    <a:pt x="20" y="9"/>
                  </a:lnTo>
                  <a:lnTo>
                    <a:pt x="19" y="7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3" name="Freeform 69"/>
            <p:cNvSpPr>
              <a:spLocks noEditPoints="1"/>
            </p:cNvSpPr>
            <p:nvPr/>
          </p:nvSpPr>
          <p:spPr bwMode="auto">
            <a:xfrm>
              <a:off x="5002" y="1776"/>
              <a:ext cx="24" cy="28"/>
            </a:xfrm>
            <a:custGeom>
              <a:avLst/>
              <a:gdLst/>
              <a:ahLst/>
              <a:cxnLst>
                <a:cxn ang="0">
                  <a:pos x="18" y="24"/>
                </a:cxn>
                <a:cxn ang="0">
                  <a:pos x="16" y="25"/>
                </a:cxn>
                <a:cxn ang="0">
                  <a:pos x="14" y="26"/>
                </a:cxn>
                <a:cxn ang="0">
                  <a:pos x="13" y="26"/>
                </a:cxn>
                <a:cxn ang="0">
                  <a:pos x="11" y="27"/>
                </a:cxn>
                <a:cxn ang="0">
                  <a:pos x="10" y="28"/>
                </a:cxn>
                <a:cxn ang="0">
                  <a:pos x="6" y="28"/>
                </a:cxn>
                <a:cxn ang="0">
                  <a:pos x="3" y="27"/>
                </a:cxn>
                <a:cxn ang="0">
                  <a:pos x="2" y="25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3" y="13"/>
                </a:cxn>
                <a:cxn ang="0">
                  <a:pos x="4" y="13"/>
                </a:cxn>
                <a:cxn ang="0">
                  <a:pos x="6" y="12"/>
                </a:cxn>
                <a:cxn ang="0">
                  <a:pos x="9" y="12"/>
                </a:cxn>
                <a:cxn ang="0">
                  <a:pos x="14" y="11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1" y="4"/>
                </a:cxn>
                <a:cxn ang="0">
                  <a:pos x="8" y="4"/>
                </a:cxn>
                <a:cxn ang="0">
                  <a:pos x="6" y="7"/>
                </a:cxn>
                <a:cxn ang="0">
                  <a:pos x="5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6" y="1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2" y="6"/>
                </a:cxn>
                <a:cxn ang="0">
                  <a:pos x="22" y="22"/>
                </a:cxn>
                <a:cxn ang="0">
                  <a:pos x="23" y="24"/>
                </a:cxn>
                <a:cxn ang="0">
                  <a:pos x="23" y="26"/>
                </a:cxn>
                <a:cxn ang="0">
                  <a:pos x="24" y="27"/>
                </a:cxn>
                <a:cxn ang="0">
                  <a:pos x="19" y="27"/>
                </a:cxn>
                <a:cxn ang="0">
                  <a:pos x="18" y="25"/>
                </a:cxn>
                <a:cxn ang="0">
                  <a:pos x="18" y="24"/>
                </a:cxn>
                <a:cxn ang="0">
                  <a:pos x="17" y="14"/>
                </a:cxn>
                <a:cxn ang="0">
                  <a:pos x="14" y="15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5" y="18"/>
                </a:cxn>
                <a:cxn ang="0">
                  <a:pos x="5" y="18"/>
                </a:cxn>
                <a:cxn ang="0">
                  <a:pos x="4" y="19"/>
                </a:cxn>
                <a:cxn ang="0">
                  <a:pos x="5" y="21"/>
                </a:cxn>
                <a:cxn ang="0">
                  <a:pos x="6" y="22"/>
                </a:cxn>
                <a:cxn ang="0">
                  <a:pos x="9" y="24"/>
                </a:cxn>
                <a:cxn ang="0">
                  <a:pos x="12" y="23"/>
                </a:cxn>
                <a:cxn ang="0">
                  <a:pos x="15" y="21"/>
                </a:cxn>
                <a:cxn ang="0">
                  <a:pos x="17" y="18"/>
                </a:cxn>
                <a:cxn ang="0">
                  <a:pos x="17" y="16"/>
                </a:cxn>
                <a:cxn ang="0">
                  <a:pos x="17" y="14"/>
                </a:cxn>
              </a:cxnLst>
              <a:rect l="0" t="0" r="r" b="b"/>
              <a:pathLst>
                <a:path w="24" h="28">
                  <a:moveTo>
                    <a:pt x="18" y="24"/>
                  </a:moveTo>
                  <a:lnTo>
                    <a:pt x="16" y="25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1" y="27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3" y="27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4" y="11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1" y="4"/>
                  </a:lnTo>
                  <a:lnTo>
                    <a:pt x="8" y="4"/>
                  </a:lnTo>
                  <a:lnTo>
                    <a:pt x="6" y="7"/>
                  </a:lnTo>
                  <a:lnTo>
                    <a:pt x="5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22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4" y="27"/>
                  </a:lnTo>
                  <a:lnTo>
                    <a:pt x="19" y="27"/>
                  </a:lnTo>
                  <a:lnTo>
                    <a:pt x="18" y="25"/>
                  </a:lnTo>
                  <a:lnTo>
                    <a:pt x="18" y="24"/>
                  </a:lnTo>
                  <a:close/>
                  <a:moveTo>
                    <a:pt x="17" y="14"/>
                  </a:moveTo>
                  <a:lnTo>
                    <a:pt x="14" y="15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9" y="24"/>
                  </a:lnTo>
                  <a:lnTo>
                    <a:pt x="12" y="23"/>
                  </a:lnTo>
                  <a:lnTo>
                    <a:pt x="15" y="21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5032" y="1767"/>
              <a:ext cx="5" cy="3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5" name="Freeform 71"/>
            <p:cNvSpPr>
              <a:spLocks noEditPoints="1"/>
            </p:cNvSpPr>
            <p:nvPr/>
          </p:nvSpPr>
          <p:spPr bwMode="auto">
            <a:xfrm>
              <a:off x="5060" y="1803"/>
              <a:ext cx="30" cy="18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30" y="18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30" y="13"/>
                </a:cxn>
                <a:cxn ang="0">
                  <a:pos x="30" y="18"/>
                </a:cxn>
              </a:cxnLst>
              <a:rect l="0" t="0" r="r" b="b"/>
              <a:pathLst>
                <a:path w="30" h="18">
                  <a:moveTo>
                    <a:pt x="3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6"/>
                  </a:lnTo>
                  <a:close/>
                  <a:moveTo>
                    <a:pt x="30" y="18"/>
                  </a:moveTo>
                  <a:lnTo>
                    <a:pt x="0" y="18"/>
                  </a:lnTo>
                  <a:lnTo>
                    <a:pt x="0" y="13"/>
                  </a:lnTo>
                  <a:lnTo>
                    <a:pt x="30" y="13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6" name="Freeform 72"/>
            <p:cNvSpPr>
              <a:spLocks noEditPoints="1"/>
            </p:cNvSpPr>
            <p:nvPr/>
          </p:nvSpPr>
          <p:spPr bwMode="auto">
            <a:xfrm>
              <a:off x="5114" y="1789"/>
              <a:ext cx="31" cy="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" y="18"/>
                </a:cxn>
                <a:cxn ang="0">
                  <a:pos x="1" y="14"/>
                </a:cxn>
                <a:cxn ang="0">
                  <a:pos x="3" y="11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4" y="3"/>
                </a:cxn>
                <a:cxn ang="0">
                  <a:pos x="26" y="5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30" y="16"/>
                </a:cxn>
                <a:cxn ang="0">
                  <a:pos x="30" y="19"/>
                </a:cxn>
                <a:cxn ang="0">
                  <a:pos x="31" y="23"/>
                </a:cxn>
                <a:cxn ang="0">
                  <a:pos x="30" y="31"/>
                </a:cxn>
                <a:cxn ang="0">
                  <a:pos x="29" y="37"/>
                </a:cxn>
                <a:cxn ang="0">
                  <a:pos x="27" y="40"/>
                </a:cxn>
                <a:cxn ang="0">
                  <a:pos x="26" y="43"/>
                </a:cxn>
                <a:cxn ang="0">
                  <a:pos x="24" y="44"/>
                </a:cxn>
                <a:cxn ang="0">
                  <a:pos x="21" y="46"/>
                </a:cxn>
                <a:cxn ang="0">
                  <a:pos x="19" y="47"/>
                </a:cxn>
                <a:cxn ang="0">
                  <a:pos x="12" y="47"/>
                </a:cxn>
                <a:cxn ang="0">
                  <a:pos x="9" y="46"/>
                </a:cxn>
                <a:cxn ang="0">
                  <a:pos x="7" y="44"/>
                </a:cxn>
                <a:cxn ang="0">
                  <a:pos x="5" y="42"/>
                </a:cxn>
                <a:cxn ang="0">
                  <a:pos x="2" y="34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7" y="32"/>
                </a:cxn>
                <a:cxn ang="0">
                  <a:pos x="9" y="38"/>
                </a:cxn>
                <a:cxn ang="0">
                  <a:pos x="11" y="40"/>
                </a:cxn>
                <a:cxn ang="0">
                  <a:pos x="14" y="41"/>
                </a:cxn>
                <a:cxn ang="0">
                  <a:pos x="15" y="42"/>
                </a:cxn>
                <a:cxn ang="0">
                  <a:pos x="18" y="41"/>
                </a:cxn>
                <a:cxn ang="0">
                  <a:pos x="20" y="40"/>
                </a:cxn>
                <a:cxn ang="0">
                  <a:pos x="21" y="38"/>
                </a:cxn>
                <a:cxn ang="0">
                  <a:pos x="24" y="32"/>
                </a:cxn>
                <a:cxn ang="0">
                  <a:pos x="25" y="23"/>
                </a:cxn>
                <a:cxn ang="0">
                  <a:pos x="24" y="15"/>
                </a:cxn>
                <a:cxn ang="0">
                  <a:pos x="21" y="9"/>
                </a:cxn>
                <a:cxn ang="0">
                  <a:pos x="20" y="7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10" y="7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6" y="23"/>
                </a:cxn>
              </a:cxnLst>
              <a:rect l="0" t="0" r="r" b="b"/>
              <a:pathLst>
                <a:path w="31" h="47">
                  <a:moveTo>
                    <a:pt x="0" y="23"/>
                  </a:moveTo>
                  <a:lnTo>
                    <a:pt x="1" y="18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1" y="23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7" y="40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9" y="47"/>
                  </a:lnTo>
                  <a:lnTo>
                    <a:pt x="12" y="47"/>
                  </a:lnTo>
                  <a:lnTo>
                    <a:pt x="9" y="46"/>
                  </a:lnTo>
                  <a:lnTo>
                    <a:pt x="7" y="44"/>
                  </a:lnTo>
                  <a:lnTo>
                    <a:pt x="5" y="42"/>
                  </a:lnTo>
                  <a:lnTo>
                    <a:pt x="2" y="34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7" y="32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4" y="41"/>
                  </a:lnTo>
                  <a:lnTo>
                    <a:pt x="15" y="42"/>
                  </a:lnTo>
                  <a:lnTo>
                    <a:pt x="18" y="41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4" y="32"/>
                  </a:lnTo>
                  <a:lnTo>
                    <a:pt x="25" y="23"/>
                  </a:lnTo>
                  <a:lnTo>
                    <a:pt x="24" y="15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15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5153" y="1829"/>
              <a:ext cx="6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5168" y="1790"/>
              <a:ext cx="29" cy="4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4"/>
                </a:cxn>
                <a:cxn ang="0">
                  <a:pos x="26" y="8"/>
                </a:cxn>
                <a:cxn ang="0">
                  <a:pos x="24" y="12"/>
                </a:cxn>
                <a:cxn ang="0">
                  <a:pos x="21" y="17"/>
                </a:cxn>
                <a:cxn ang="0">
                  <a:pos x="17" y="25"/>
                </a:cxn>
                <a:cxn ang="0">
                  <a:pos x="15" y="32"/>
                </a:cxn>
                <a:cxn ang="0">
                  <a:pos x="13" y="41"/>
                </a:cxn>
                <a:cxn ang="0">
                  <a:pos x="13" y="45"/>
                </a:cxn>
                <a:cxn ang="0">
                  <a:pos x="7" y="45"/>
                </a:cxn>
                <a:cxn ang="0">
                  <a:pos x="7" y="42"/>
                </a:cxn>
                <a:cxn ang="0">
                  <a:pos x="8" y="37"/>
                </a:cxn>
                <a:cxn ang="0">
                  <a:pos x="9" y="32"/>
                </a:cxn>
                <a:cxn ang="0">
                  <a:pos x="11" y="25"/>
                </a:cxn>
                <a:cxn ang="0">
                  <a:pos x="15" y="18"/>
                </a:cxn>
                <a:cxn ang="0">
                  <a:pos x="17" y="14"/>
                </a:cxn>
                <a:cxn ang="0">
                  <a:pos x="20" y="10"/>
                </a:cxn>
                <a:cxn ang="0">
                  <a:pos x="23" y="6"/>
                </a:cxn>
                <a:cxn ang="0">
                  <a:pos x="0" y="6"/>
                </a:cxn>
              </a:cxnLst>
              <a:rect l="0" t="0" r="r" b="b"/>
              <a:pathLst>
                <a:path w="29" h="45">
                  <a:moveTo>
                    <a:pt x="0" y="6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6" y="8"/>
                  </a:lnTo>
                  <a:lnTo>
                    <a:pt x="24" y="12"/>
                  </a:lnTo>
                  <a:lnTo>
                    <a:pt x="21" y="17"/>
                  </a:lnTo>
                  <a:lnTo>
                    <a:pt x="17" y="25"/>
                  </a:lnTo>
                  <a:lnTo>
                    <a:pt x="15" y="32"/>
                  </a:lnTo>
                  <a:lnTo>
                    <a:pt x="13" y="41"/>
                  </a:lnTo>
                  <a:lnTo>
                    <a:pt x="13" y="45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8" y="37"/>
                  </a:lnTo>
                  <a:lnTo>
                    <a:pt x="9" y="32"/>
                  </a:lnTo>
                  <a:lnTo>
                    <a:pt x="11" y="25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20" y="10"/>
                  </a:lnTo>
                  <a:lnTo>
                    <a:pt x="23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5221" y="1789"/>
              <a:ext cx="43" cy="47"/>
            </a:xfrm>
            <a:custGeom>
              <a:avLst/>
              <a:gdLst/>
              <a:ahLst/>
              <a:cxnLst>
                <a:cxn ang="0">
                  <a:pos x="23" y="28"/>
                </a:cxn>
                <a:cxn ang="0">
                  <a:pos x="23" y="23"/>
                </a:cxn>
                <a:cxn ang="0">
                  <a:pos x="43" y="23"/>
                </a:cxn>
                <a:cxn ang="0">
                  <a:pos x="43" y="39"/>
                </a:cxn>
                <a:cxn ang="0">
                  <a:pos x="39" y="42"/>
                </a:cxn>
                <a:cxn ang="0">
                  <a:pos x="37" y="43"/>
                </a:cxn>
                <a:cxn ang="0">
                  <a:pos x="33" y="44"/>
                </a:cxn>
                <a:cxn ang="0">
                  <a:pos x="30" y="46"/>
                </a:cxn>
                <a:cxn ang="0">
                  <a:pos x="26" y="47"/>
                </a:cxn>
                <a:cxn ang="0">
                  <a:pos x="19" y="47"/>
                </a:cxn>
                <a:cxn ang="0">
                  <a:pos x="15" y="46"/>
                </a:cxn>
                <a:cxn ang="0">
                  <a:pos x="11" y="44"/>
                </a:cxn>
                <a:cxn ang="0">
                  <a:pos x="5" y="39"/>
                </a:cxn>
                <a:cxn ang="0">
                  <a:pos x="3" y="35"/>
                </a:cxn>
                <a:cxn ang="0">
                  <a:pos x="1" y="32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" y="15"/>
                </a:cxn>
                <a:cxn ang="0">
                  <a:pos x="3" y="11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10" y="2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32" y="1"/>
                </a:cxn>
                <a:cxn ang="0">
                  <a:pos x="35" y="3"/>
                </a:cxn>
                <a:cxn ang="0">
                  <a:pos x="38" y="5"/>
                </a:cxn>
                <a:cxn ang="0">
                  <a:pos x="40" y="8"/>
                </a:cxn>
                <a:cxn ang="0">
                  <a:pos x="41" y="11"/>
                </a:cxn>
                <a:cxn ang="0">
                  <a:pos x="42" y="14"/>
                </a:cxn>
                <a:cxn ang="0">
                  <a:pos x="37" y="15"/>
                </a:cxn>
                <a:cxn ang="0">
                  <a:pos x="36" y="12"/>
                </a:cxn>
                <a:cxn ang="0">
                  <a:pos x="35" y="11"/>
                </a:cxn>
                <a:cxn ang="0">
                  <a:pos x="34" y="10"/>
                </a:cxn>
                <a:cxn ang="0">
                  <a:pos x="32" y="8"/>
                </a:cxn>
                <a:cxn ang="0">
                  <a:pos x="27" y="5"/>
                </a:cxn>
                <a:cxn ang="0">
                  <a:pos x="25" y="5"/>
                </a:cxn>
                <a:cxn ang="0">
                  <a:pos x="22" y="5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7" y="17"/>
                </a:cxn>
                <a:cxn ang="0">
                  <a:pos x="6" y="20"/>
                </a:cxn>
                <a:cxn ang="0">
                  <a:pos x="6" y="27"/>
                </a:cxn>
                <a:cxn ang="0">
                  <a:pos x="7" y="31"/>
                </a:cxn>
                <a:cxn ang="0">
                  <a:pos x="8" y="33"/>
                </a:cxn>
                <a:cxn ang="0">
                  <a:pos x="10" y="36"/>
                </a:cxn>
                <a:cxn ang="0">
                  <a:pos x="11" y="38"/>
                </a:cxn>
                <a:cxn ang="0">
                  <a:pos x="15" y="39"/>
                </a:cxn>
                <a:cxn ang="0">
                  <a:pos x="20" y="41"/>
                </a:cxn>
                <a:cxn ang="0">
                  <a:pos x="23" y="42"/>
                </a:cxn>
                <a:cxn ang="0">
                  <a:pos x="27" y="41"/>
                </a:cxn>
                <a:cxn ang="0">
                  <a:pos x="31" y="40"/>
                </a:cxn>
                <a:cxn ang="0">
                  <a:pos x="33" y="39"/>
                </a:cxn>
                <a:cxn ang="0">
                  <a:pos x="35" y="38"/>
                </a:cxn>
                <a:cxn ang="0">
                  <a:pos x="37" y="37"/>
                </a:cxn>
                <a:cxn ang="0">
                  <a:pos x="37" y="28"/>
                </a:cxn>
                <a:cxn ang="0">
                  <a:pos x="23" y="28"/>
                </a:cxn>
              </a:cxnLst>
              <a:rect l="0" t="0" r="r" b="b"/>
              <a:pathLst>
                <a:path w="43" h="47">
                  <a:moveTo>
                    <a:pt x="23" y="28"/>
                  </a:moveTo>
                  <a:lnTo>
                    <a:pt x="23" y="23"/>
                  </a:lnTo>
                  <a:lnTo>
                    <a:pt x="43" y="23"/>
                  </a:lnTo>
                  <a:lnTo>
                    <a:pt x="43" y="39"/>
                  </a:lnTo>
                  <a:lnTo>
                    <a:pt x="39" y="42"/>
                  </a:lnTo>
                  <a:lnTo>
                    <a:pt x="37" y="43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6" y="47"/>
                  </a:lnTo>
                  <a:lnTo>
                    <a:pt x="19" y="47"/>
                  </a:lnTo>
                  <a:lnTo>
                    <a:pt x="15" y="46"/>
                  </a:lnTo>
                  <a:lnTo>
                    <a:pt x="11" y="44"/>
                  </a:lnTo>
                  <a:lnTo>
                    <a:pt x="5" y="39"/>
                  </a:lnTo>
                  <a:lnTo>
                    <a:pt x="3" y="35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38" y="5"/>
                  </a:lnTo>
                  <a:lnTo>
                    <a:pt x="40" y="8"/>
                  </a:lnTo>
                  <a:lnTo>
                    <a:pt x="41" y="11"/>
                  </a:lnTo>
                  <a:lnTo>
                    <a:pt x="42" y="14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4"/>
                  </a:lnTo>
                  <a:lnTo>
                    <a:pt x="7" y="17"/>
                  </a:lnTo>
                  <a:lnTo>
                    <a:pt x="6" y="20"/>
                  </a:lnTo>
                  <a:lnTo>
                    <a:pt x="6" y="27"/>
                  </a:lnTo>
                  <a:lnTo>
                    <a:pt x="7" y="31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1" y="38"/>
                  </a:lnTo>
                  <a:lnTo>
                    <a:pt x="15" y="39"/>
                  </a:lnTo>
                  <a:lnTo>
                    <a:pt x="20" y="41"/>
                  </a:lnTo>
                  <a:lnTo>
                    <a:pt x="23" y="42"/>
                  </a:lnTo>
                  <a:lnTo>
                    <a:pt x="27" y="41"/>
                  </a:lnTo>
                  <a:lnTo>
                    <a:pt x="31" y="40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7" y="28"/>
                  </a:lnTo>
                  <a:lnTo>
                    <a:pt x="23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0" name="Freeform 76"/>
            <p:cNvSpPr>
              <a:spLocks noEditPoints="1"/>
            </p:cNvSpPr>
            <p:nvPr/>
          </p:nvSpPr>
          <p:spPr bwMode="auto">
            <a:xfrm>
              <a:off x="5269" y="1801"/>
              <a:ext cx="31" cy="35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31" y="25"/>
                </a:cxn>
                <a:cxn ang="0">
                  <a:pos x="26" y="32"/>
                </a:cxn>
                <a:cxn ang="0">
                  <a:pos x="23" y="34"/>
                </a:cxn>
                <a:cxn ang="0">
                  <a:pos x="20" y="35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0" y="21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8" y="7"/>
                </a:cxn>
                <a:cxn ang="0">
                  <a:pos x="30" y="10"/>
                </a:cxn>
                <a:cxn ang="0">
                  <a:pos x="31" y="14"/>
                </a:cxn>
                <a:cxn ang="0">
                  <a:pos x="31" y="19"/>
                </a:cxn>
                <a:cxn ang="0">
                  <a:pos x="6" y="19"/>
                </a:cxn>
                <a:cxn ang="0">
                  <a:pos x="6" y="22"/>
                </a:cxn>
                <a:cxn ang="0">
                  <a:pos x="8" y="25"/>
                </a:cxn>
                <a:cxn ang="0">
                  <a:pos x="10" y="26"/>
                </a:cxn>
                <a:cxn ang="0">
                  <a:pos x="11" y="28"/>
                </a:cxn>
                <a:cxn ang="0">
                  <a:pos x="12" y="29"/>
                </a:cxn>
                <a:cxn ang="0">
                  <a:pos x="14" y="29"/>
                </a:cxn>
                <a:cxn ang="0">
                  <a:pos x="16" y="30"/>
                </a:cxn>
                <a:cxn ang="0">
                  <a:pos x="22" y="28"/>
                </a:cxn>
                <a:cxn ang="0">
                  <a:pos x="24" y="26"/>
                </a:cxn>
                <a:cxn ang="0">
                  <a:pos x="25" y="24"/>
                </a:cxn>
                <a:cxn ang="0">
                  <a:pos x="6" y="14"/>
                </a:cxn>
                <a:cxn ang="0">
                  <a:pos x="25" y="1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6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6" y="14"/>
                </a:cxn>
              </a:cxnLst>
              <a:rect l="0" t="0" r="r" b="b"/>
              <a:pathLst>
                <a:path w="31" h="35">
                  <a:moveTo>
                    <a:pt x="25" y="24"/>
                  </a:moveTo>
                  <a:lnTo>
                    <a:pt x="31" y="25"/>
                  </a:lnTo>
                  <a:lnTo>
                    <a:pt x="26" y="32"/>
                  </a:lnTo>
                  <a:lnTo>
                    <a:pt x="23" y="34"/>
                  </a:lnTo>
                  <a:lnTo>
                    <a:pt x="20" y="35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2" y="9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8" y="7"/>
                  </a:lnTo>
                  <a:lnTo>
                    <a:pt x="30" y="10"/>
                  </a:lnTo>
                  <a:lnTo>
                    <a:pt x="31" y="14"/>
                  </a:lnTo>
                  <a:lnTo>
                    <a:pt x="31" y="19"/>
                  </a:lnTo>
                  <a:lnTo>
                    <a:pt x="6" y="19"/>
                  </a:lnTo>
                  <a:lnTo>
                    <a:pt x="6" y="22"/>
                  </a:lnTo>
                  <a:lnTo>
                    <a:pt x="8" y="25"/>
                  </a:lnTo>
                  <a:lnTo>
                    <a:pt x="10" y="26"/>
                  </a:lnTo>
                  <a:lnTo>
                    <a:pt x="11" y="28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5" y="24"/>
                  </a:lnTo>
                  <a:close/>
                  <a:moveTo>
                    <a:pt x="6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4" y="10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9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5302" y="1789"/>
              <a:ext cx="43" cy="46"/>
            </a:xfrm>
            <a:custGeom>
              <a:avLst/>
              <a:gdLst/>
              <a:ahLst/>
              <a:cxnLst>
                <a:cxn ang="0">
                  <a:pos x="19" y="46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0" y="32"/>
                </a:cxn>
                <a:cxn ang="0">
                  <a:pos x="22" y="40"/>
                </a:cxn>
                <a:cxn ang="0">
                  <a:pos x="23" y="37"/>
                </a:cxn>
                <a:cxn ang="0">
                  <a:pos x="24" y="32"/>
                </a:cxn>
                <a:cxn ang="0">
                  <a:pos x="37" y="0"/>
                </a:cxn>
                <a:cxn ang="0">
                  <a:pos x="43" y="0"/>
                </a:cxn>
                <a:cxn ang="0">
                  <a:pos x="26" y="46"/>
                </a:cxn>
                <a:cxn ang="0">
                  <a:pos x="19" y="46"/>
                </a:cxn>
              </a:cxnLst>
              <a:rect l="0" t="0" r="r" b="b"/>
              <a:pathLst>
                <a:path w="43" h="46">
                  <a:moveTo>
                    <a:pt x="19" y="4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0" y="32"/>
                  </a:lnTo>
                  <a:lnTo>
                    <a:pt x="22" y="40"/>
                  </a:lnTo>
                  <a:lnTo>
                    <a:pt x="23" y="37"/>
                  </a:lnTo>
                  <a:lnTo>
                    <a:pt x="24" y="3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26" y="46"/>
                  </a:lnTo>
                  <a:lnTo>
                    <a:pt x="19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935" y="1916"/>
              <a:ext cx="36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30" y="35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46"/>
                </a:cxn>
                <a:cxn ang="0">
                  <a:pos x="29" y="46"/>
                </a:cxn>
                <a:cxn ang="0">
                  <a:pos x="6" y="10"/>
                </a:cxn>
                <a:cxn ang="0">
                  <a:pos x="6" y="46"/>
                </a:cxn>
                <a:cxn ang="0">
                  <a:pos x="0" y="46"/>
                </a:cxn>
              </a:cxnLst>
              <a:rect l="0" t="0" r="r" b="b"/>
              <a:pathLst>
                <a:path w="36" h="46">
                  <a:moveTo>
                    <a:pt x="0" y="4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30" y="35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46"/>
                  </a:lnTo>
                  <a:lnTo>
                    <a:pt x="29" y="46"/>
                  </a:lnTo>
                  <a:lnTo>
                    <a:pt x="6" y="10"/>
                  </a:lnTo>
                  <a:lnTo>
                    <a:pt x="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979" y="1915"/>
              <a:ext cx="39" cy="48"/>
            </a:xfrm>
            <a:custGeom>
              <a:avLst/>
              <a:gdLst/>
              <a:ahLst/>
              <a:cxnLst>
                <a:cxn ang="0">
                  <a:pos x="33" y="31"/>
                </a:cxn>
                <a:cxn ang="0">
                  <a:pos x="39" y="32"/>
                </a:cxn>
                <a:cxn ang="0">
                  <a:pos x="38" y="36"/>
                </a:cxn>
                <a:cxn ang="0">
                  <a:pos x="33" y="43"/>
                </a:cxn>
                <a:cxn ang="0">
                  <a:pos x="30" y="46"/>
                </a:cxn>
                <a:cxn ang="0">
                  <a:pos x="26" y="47"/>
                </a:cxn>
                <a:cxn ang="0">
                  <a:pos x="20" y="48"/>
                </a:cxn>
                <a:cxn ang="0">
                  <a:pos x="16" y="47"/>
                </a:cxn>
                <a:cxn ang="0">
                  <a:pos x="13" y="46"/>
                </a:cxn>
                <a:cxn ang="0">
                  <a:pos x="10" y="44"/>
                </a:cxn>
                <a:cxn ang="0">
                  <a:pos x="4" y="39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1" y="15"/>
                </a:cxn>
                <a:cxn ang="0">
                  <a:pos x="3" y="11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27" y="1"/>
                </a:cxn>
                <a:cxn ang="0">
                  <a:pos x="30" y="2"/>
                </a:cxn>
                <a:cxn ang="0">
                  <a:pos x="32" y="4"/>
                </a:cxn>
                <a:cxn ang="0">
                  <a:pos x="35" y="6"/>
                </a:cxn>
                <a:cxn ang="0">
                  <a:pos x="37" y="10"/>
                </a:cxn>
                <a:cxn ang="0">
                  <a:pos x="38" y="14"/>
                </a:cxn>
                <a:cxn ang="0">
                  <a:pos x="32" y="15"/>
                </a:cxn>
                <a:cxn ang="0">
                  <a:pos x="29" y="10"/>
                </a:cxn>
                <a:cxn ang="0">
                  <a:pos x="27" y="8"/>
                </a:cxn>
                <a:cxn ang="0">
                  <a:pos x="26" y="7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6"/>
                </a:cxn>
                <a:cxn ang="0">
                  <a:pos x="14" y="7"/>
                </a:cxn>
                <a:cxn ang="0">
                  <a:pos x="9" y="12"/>
                </a:cxn>
                <a:cxn ang="0">
                  <a:pos x="7" y="17"/>
                </a:cxn>
                <a:cxn ang="0">
                  <a:pos x="6" y="21"/>
                </a:cxn>
                <a:cxn ang="0">
                  <a:pos x="6" y="24"/>
                </a:cxn>
                <a:cxn ang="0">
                  <a:pos x="7" y="29"/>
                </a:cxn>
                <a:cxn ang="0">
                  <a:pos x="8" y="33"/>
                </a:cxn>
                <a:cxn ang="0">
                  <a:pos x="11" y="38"/>
                </a:cxn>
                <a:cxn ang="0">
                  <a:pos x="13" y="40"/>
                </a:cxn>
                <a:cxn ang="0">
                  <a:pos x="20" y="43"/>
                </a:cxn>
                <a:cxn ang="0">
                  <a:pos x="24" y="42"/>
                </a:cxn>
                <a:cxn ang="0">
                  <a:pos x="26" y="41"/>
                </a:cxn>
                <a:cxn ang="0">
                  <a:pos x="29" y="39"/>
                </a:cxn>
                <a:cxn ang="0">
                  <a:pos x="32" y="34"/>
                </a:cxn>
                <a:cxn ang="0">
                  <a:pos x="33" y="31"/>
                </a:cxn>
              </a:cxnLst>
              <a:rect l="0" t="0" r="r" b="b"/>
              <a:pathLst>
                <a:path w="39" h="48">
                  <a:moveTo>
                    <a:pt x="33" y="31"/>
                  </a:moveTo>
                  <a:lnTo>
                    <a:pt x="39" y="32"/>
                  </a:lnTo>
                  <a:lnTo>
                    <a:pt x="38" y="36"/>
                  </a:lnTo>
                  <a:lnTo>
                    <a:pt x="33" y="43"/>
                  </a:lnTo>
                  <a:lnTo>
                    <a:pt x="30" y="46"/>
                  </a:lnTo>
                  <a:lnTo>
                    <a:pt x="26" y="47"/>
                  </a:lnTo>
                  <a:lnTo>
                    <a:pt x="20" y="48"/>
                  </a:lnTo>
                  <a:lnTo>
                    <a:pt x="16" y="47"/>
                  </a:lnTo>
                  <a:lnTo>
                    <a:pt x="13" y="46"/>
                  </a:lnTo>
                  <a:lnTo>
                    <a:pt x="10" y="44"/>
                  </a:lnTo>
                  <a:lnTo>
                    <a:pt x="4" y="39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5" y="8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7" y="10"/>
                  </a:lnTo>
                  <a:lnTo>
                    <a:pt x="38" y="14"/>
                  </a:lnTo>
                  <a:lnTo>
                    <a:pt x="32" y="15"/>
                  </a:lnTo>
                  <a:lnTo>
                    <a:pt x="29" y="10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9" y="12"/>
                  </a:lnTo>
                  <a:lnTo>
                    <a:pt x="7" y="17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7" y="29"/>
                  </a:lnTo>
                  <a:lnTo>
                    <a:pt x="8" y="33"/>
                  </a:lnTo>
                  <a:lnTo>
                    <a:pt x="11" y="38"/>
                  </a:lnTo>
                  <a:lnTo>
                    <a:pt x="13" y="40"/>
                  </a:lnTo>
                  <a:lnTo>
                    <a:pt x="20" y="43"/>
                  </a:lnTo>
                  <a:lnTo>
                    <a:pt x="24" y="42"/>
                  </a:lnTo>
                  <a:lnTo>
                    <a:pt x="26" y="41"/>
                  </a:lnTo>
                  <a:lnTo>
                    <a:pt x="29" y="39"/>
                  </a:lnTo>
                  <a:lnTo>
                    <a:pt x="32" y="34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4" name="Freeform 80"/>
            <p:cNvSpPr>
              <a:spLocks noEditPoints="1"/>
            </p:cNvSpPr>
            <p:nvPr/>
          </p:nvSpPr>
          <p:spPr bwMode="auto">
            <a:xfrm>
              <a:off x="4341" y="1473"/>
              <a:ext cx="1149" cy="761"/>
            </a:xfrm>
            <a:custGeom>
              <a:avLst/>
              <a:gdLst/>
              <a:ahLst/>
              <a:cxnLst>
                <a:cxn ang="0">
                  <a:pos x="108" y="754"/>
                </a:cxn>
                <a:cxn ang="0">
                  <a:pos x="146" y="758"/>
                </a:cxn>
                <a:cxn ang="0">
                  <a:pos x="146" y="752"/>
                </a:cxn>
                <a:cxn ang="0">
                  <a:pos x="187" y="749"/>
                </a:cxn>
                <a:cxn ang="0">
                  <a:pos x="205" y="747"/>
                </a:cxn>
                <a:cxn ang="0">
                  <a:pos x="222" y="743"/>
                </a:cxn>
                <a:cxn ang="0">
                  <a:pos x="219" y="742"/>
                </a:cxn>
                <a:cxn ang="0">
                  <a:pos x="240" y="738"/>
                </a:cxn>
                <a:cxn ang="0">
                  <a:pos x="252" y="726"/>
                </a:cxn>
                <a:cxn ang="0">
                  <a:pos x="278" y="719"/>
                </a:cxn>
                <a:cxn ang="0">
                  <a:pos x="296" y="700"/>
                </a:cxn>
                <a:cxn ang="0">
                  <a:pos x="308" y="692"/>
                </a:cxn>
                <a:cxn ang="0">
                  <a:pos x="331" y="647"/>
                </a:cxn>
                <a:cxn ang="0">
                  <a:pos x="348" y="625"/>
                </a:cxn>
                <a:cxn ang="0">
                  <a:pos x="355" y="587"/>
                </a:cxn>
                <a:cxn ang="0">
                  <a:pos x="358" y="561"/>
                </a:cxn>
                <a:cxn ang="0">
                  <a:pos x="370" y="517"/>
                </a:cxn>
                <a:cxn ang="0">
                  <a:pos x="364" y="508"/>
                </a:cxn>
                <a:cxn ang="0">
                  <a:pos x="376" y="461"/>
                </a:cxn>
                <a:cxn ang="0">
                  <a:pos x="384" y="373"/>
                </a:cxn>
                <a:cxn ang="0">
                  <a:pos x="394" y="346"/>
                </a:cxn>
                <a:cxn ang="0">
                  <a:pos x="394" y="303"/>
                </a:cxn>
                <a:cxn ang="0">
                  <a:pos x="402" y="190"/>
                </a:cxn>
                <a:cxn ang="0">
                  <a:pos x="405" y="119"/>
                </a:cxn>
                <a:cxn ang="0">
                  <a:pos x="411" y="37"/>
                </a:cxn>
                <a:cxn ang="0">
                  <a:pos x="420" y="2"/>
                </a:cxn>
                <a:cxn ang="0">
                  <a:pos x="429" y="103"/>
                </a:cxn>
                <a:cxn ang="0">
                  <a:pos x="429" y="214"/>
                </a:cxn>
                <a:cxn ang="0">
                  <a:pos x="435" y="255"/>
                </a:cxn>
                <a:cxn ang="0">
                  <a:pos x="447" y="329"/>
                </a:cxn>
                <a:cxn ang="0">
                  <a:pos x="447" y="390"/>
                </a:cxn>
                <a:cxn ang="0">
                  <a:pos x="453" y="441"/>
                </a:cxn>
                <a:cxn ang="0">
                  <a:pos x="464" y="517"/>
                </a:cxn>
                <a:cxn ang="0">
                  <a:pos x="470" y="572"/>
                </a:cxn>
                <a:cxn ang="0">
                  <a:pos x="476" y="596"/>
                </a:cxn>
                <a:cxn ang="0">
                  <a:pos x="500" y="648"/>
                </a:cxn>
                <a:cxn ang="0">
                  <a:pos x="496" y="664"/>
                </a:cxn>
                <a:cxn ang="0">
                  <a:pos x="512" y="703"/>
                </a:cxn>
                <a:cxn ang="0">
                  <a:pos x="514" y="697"/>
                </a:cxn>
                <a:cxn ang="0">
                  <a:pos x="547" y="716"/>
                </a:cxn>
                <a:cxn ang="0">
                  <a:pos x="567" y="726"/>
                </a:cxn>
                <a:cxn ang="0">
                  <a:pos x="583" y="741"/>
                </a:cxn>
                <a:cxn ang="0">
                  <a:pos x="612" y="743"/>
                </a:cxn>
                <a:cxn ang="0">
                  <a:pos x="630" y="751"/>
                </a:cxn>
                <a:cxn ang="0">
                  <a:pos x="638" y="747"/>
                </a:cxn>
                <a:cxn ang="0">
                  <a:pos x="662" y="756"/>
                </a:cxn>
                <a:cxn ang="0">
                  <a:pos x="675" y="750"/>
                </a:cxn>
                <a:cxn ang="0">
                  <a:pos x="702" y="757"/>
                </a:cxn>
                <a:cxn ang="0">
                  <a:pos x="713" y="752"/>
                </a:cxn>
                <a:cxn ang="0">
                  <a:pos x="732" y="752"/>
                </a:cxn>
                <a:cxn ang="0">
                  <a:pos x="746" y="757"/>
                </a:cxn>
                <a:cxn ang="0">
                  <a:pos x="740" y="753"/>
                </a:cxn>
                <a:cxn ang="0">
                  <a:pos x="793" y="758"/>
                </a:cxn>
                <a:cxn ang="0">
                  <a:pos x="793" y="752"/>
                </a:cxn>
                <a:cxn ang="0">
                  <a:pos x="844" y="757"/>
                </a:cxn>
                <a:cxn ang="0">
                  <a:pos x="873" y="761"/>
                </a:cxn>
                <a:cxn ang="0">
                  <a:pos x="873" y="755"/>
                </a:cxn>
                <a:cxn ang="0">
                  <a:pos x="957" y="753"/>
                </a:cxn>
                <a:cxn ang="0">
                  <a:pos x="988" y="759"/>
                </a:cxn>
                <a:cxn ang="0">
                  <a:pos x="1022" y="759"/>
                </a:cxn>
                <a:cxn ang="0">
                  <a:pos x="1060" y="756"/>
                </a:cxn>
                <a:cxn ang="0">
                  <a:pos x="1093" y="757"/>
                </a:cxn>
              </a:cxnLst>
              <a:rect l="0" t="0" r="r" b="b"/>
              <a:pathLst>
                <a:path w="1149" h="761">
                  <a:moveTo>
                    <a:pt x="0" y="754"/>
                  </a:moveTo>
                  <a:lnTo>
                    <a:pt x="0" y="760"/>
                  </a:lnTo>
                  <a:lnTo>
                    <a:pt x="20" y="760"/>
                  </a:lnTo>
                  <a:lnTo>
                    <a:pt x="20" y="754"/>
                  </a:lnTo>
                  <a:lnTo>
                    <a:pt x="0" y="754"/>
                  </a:lnTo>
                  <a:close/>
                  <a:moveTo>
                    <a:pt x="30" y="754"/>
                  </a:moveTo>
                  <a:lnTo>
                    <a:pt x="30" y="760"/>
                  </a:lnTo>
                  <a:lnTo>
                    <a:pt x="49" y="760"/>
                  </a:lnTo>
                  <a:lnTo>
                    <a:pt x="49" y="754"/>
                  </a:lnTo>
                  <a:lnTo>
                    <a:pt x="30" y="754"/>
                  </a:lnTo>
                  <a:close/>
                  <a:moveTo>
                    <a:pt x="59" y="754"/>
                  </a:moveTo>
                  <a:lnTo>
                    <a:pt x="59" y="760"/>
                  </a:lnTo>
                  <a:lnTo>
                    <a:pt x="79" y="760"/>
                  </a:lnTo>
                  <a:lnTo>
                    <a:pt x="79" y="754"/>
                  </a:lnTo>
                  <a:lnTo>
                    <a:pt x="59" y="754"/>
                  </a:lnTo>
                  <a:close/>
                  <a:moveTo>
                    <a:pt x="88" y="754"/>
                  </a:moveTo>
                  <a:lnTo>
                    <a:pt x="88" y="760"/>
                  </a:lnTo>
                  <a:lnTo>
                    <a:pt x="108" y="760"/>
                  </a:lnTo>
                  <a:lnTo>
                    <a:pt x="108" y="754"/>
                  </a:lnTo>
                  <a:lnTo>
                    <a:pt x="88" y="754"/>
                  </a:lnTo>
                  <a:close/>
                  <a:moveTo>
                    <a:pt x="118" y="754"/>
                  </a:moveTo>
                  <a:lnTo>
                    <a:pt x="118" y="760"/>
                  </a:lnTo>
                  <a:lnTo>
                    <a:pt x="134" y="760"/>
                  </a:lnTo>
                  <a:lnTo>
                    <a:pt x="134" y="756"/>
                  </a:lnTo>
                  <a:lnTo>
                    <a:pt x="130" y="756"/>
                  </a:lnTo>
                  <a:lnTo>
                    <a:pt x="130" y="759"/>
                  </a:lnTo>
                  <a:lnTo>
                    <a:pt x="140" y="759"/>
                  </a:lnTo>
                  <a:lnTo>
                    <a:pt x="140" y="756"/>
                  </a:lnTo>
                  <a:lnTo>
                    <a:pt x="134" y="756"/>
                  </a:lnTo>
                  <a:lnTo>
                    <a:pt x="136" y="756"/>
                  </a:lnTo>
                  <a:lnTo>
                    <a:pt x="136" y="753"/>
                  </a:lnTo>
                  <a:lnTo>
                    <a:pt x="128" y="753"/>
                  </a:lnTo>
                  <a:lnTo>
                    <a:pt x="128" y="757"/>
                  </a:lnTo>
                  <a:lnTo>
                    <a:pt x="130" y="757"/>
                  </a:lnTo>
                  <a:lnTo>
                    <a:pt x="130" y="754"/>
                  </a:lnTo>
                  <a:lnTo>
                    <a:pt x="118" y="754"/>
                  </a:lnTo>
                  <a:close/>
                  <a:moveTo>
                    <a:pt x="146" y="752"/>
                  </a:moveTo>
                  <a:lnTo>
                    <a:pt x="146" y="758"/>
                  </a:lnTo>
                  <a:lnTo>
                    <a:pt x="151" y="758"/>
                  </a:lnTo>
                  <a:lnTo>
                    <a:pt x="151" y="754"/>
                  </a:lnTo>
                  <a:lnTo>
                    <a:pt x="148" y="754"/>
                  </a:lnTo>
                  <a:lnTo>
                    <a:pt x="148" y="757"/>
                  </a:lnTo>
                  <a:lnTo>
                    <a:pt x="163" y="757"/>
                  </a:lnTo>
                  <a:lnTo>
                    <a:pt x="163" y="753"/>
                  </a:lnTo>
                  <a:lnTo>
                    <a:pt x="160" y="753"/>
                  </a:lnTo>
                  <a:lnTo>
                    <a:pt x="160" y="757"/>
                  </a:lnTo>
                  <a:lnTo>
                    <a:pt x="163" y="757"/>
                  </a:lnTo>
                  <a:lnTo>
                    <a:pt x="163" y="751"/>
                  </a:lnTo>
                  <a:lnTo>
                    <a:pt x="157" y="751"/>
                  </a:lnTo>
                  <a:lnTo>
                    <a:pt x="157" y="754"/>
                  </a:lnTo>
                  <a:lnTo>
                    <a:pt x="160" y="754"/>
                  </a:lnTo>
                  <a:lnTo>
                    <a:pt x="160" y="752"/>
                  </a:lnTo>
                  <a:lnTo>
                    <a:pt x="146" y="752"/>
                  </a:lnTo>
                  <a:lnTo>
                    <a:pt x="146" y="755"/>
                  </a:lnTo>
                  <a:lnTo>
                    <a:pt x="148" y="755"/>
                  </a:lnTo>
                  <a:lnTo>
                    <a:pt x="148" y="752"/>
                  </a:lnTo>
                  <a:lnTo>
                    <a:pt x="146" y="752"/>
                  </a:lnTo>
                  <a:close/>
                  <a:moveTo>
                    <a:pt x="173" y="751"/>
                  </a:moveTo>
                  <a:lnTo>
                    <a:pt x="173" y="757"/>
                  </a:lnTo>
                  <a:lnTo>
                    <a:pt x="181" y="757"/>
                  </a:lnTo>
                  <a:lnTo>
                    <a:pt x="181" y="752"/>
                  </a:lnTo>
                  <a:lnTo>
                    <a:pt x="178" y="752"/>
                  </a:lnTo>
                  <a:lnTo>
                    <a:pt x="178" y="755"/>
                  </a:lnTo>
                  <a:lnTo>
                    <a:pt x="184" y="755"/>
                  </a:lnTo>
                  <a:lnTo>
                    <a:pt x="184" y="752"/>
                  </a:lnTo>
                  <a:lnTo>
                    <a:pt x="181" y="752"/>
                  </a:lnTo>
                  <a:lnTo>
                    <a:pt x="181" y="756"/>
                  </a:lnTo>
                  <a:lnTo>
                    <a:pt x="193" y="756"/>
                  </a:lnTo>
                  <a:lnTo>
                    <a:pt x="193" y="752"/>
                  </a:lnTo>
                  <a:lnTo>
                    <a:pt x="187" y="752"/>
                  </a:lnTo>
                  <a:lnTo>
                    <a:pt x="189" y="752"/>
                  </a:lnTo>
                  <a:lnTo>
                    <a:pt x="189" y="750"/>
                  </a:lnTo>
                  <a:lnTo>
                    <a:pt x="184" y="750"/>
                  </a:lnTo>
                  <a:lnTo>
                    <a:pt x="184" y="752"/>
                  </a:lnTo>
                  <a:lnTo>
                    <a:pt x="187" y="752"/>
                  </a:lnTo>
                  <a:lnTo>
                    <a:pt x="187" y="749"/>
                  </a:lnTo>
                  <a:lnTo>
                    <a:pt x="175" y="749"/>
                  </a:lnTo>
                  <a:lnTo>
                    <a:pt x="175" y="753"/>
                  </a:lnTo>
                  <a:lnTo>
                    <a:pt x="178" y="753"/>
                  </a:lnTo>
                  <a:lnTo>
                    <a:pt x="178" y="751"/>
                  </a:lnTo>
                  <a:lnTo>
                    <a:pt x="173" y="751"/>
                  </a:lnTo>
                  <a:close/>
                  <a:moveTo>
                    <a:pt x="199" y="752"/>
                  </a:moveTo>
                  <a:lnTo>
                    <a:pt x="193" y="752"/>
                  </a:lnTo>
                  <a:lnTo>
                    <a:pt x="193" y="756"/>
                  </a:lnTo>
                  <a:lnTo>
                    <a:pt x="205" y="756"/>
                  </a:lnTo>
                  <a:lnTo>
                    <a:pt x="205" y="747"/>
                  </a:lnTo>
                  <a:lnTo>
                    <a:pt x="201" y="747"/>
                  </a:lnTo>
                  <a:lnTo>
                    <a:pt x="201" y="751"/>
                  </a:lnTo>
                  <a:lnTo>
                    <a:pt x="211" y="751"/>
                  </a:lnTo>
                  <a:lnTo>
                    <a:pt x="211" y="746"/>
                  </a:lnTo>
                  <a:lnTo>
                    <a:pt x="207" y="746"/>
                  </a:lnTo>
                  <a:lnTo>
                    <a:pt x="207" y="749"/>
                  </a:lnTo>
                  <a:lnTo>
                    <a:pt x="207" y="743"/>
                  </a:lnTo>
                  <a:lnTo>
                    <a:pt x="205" y="743"/>
                  </a:lnTo>
                  <a:lnTo>
                    <a:pt x="205" y="747"/>
                  </a:lnTo>
                  <a:lnTo>
                    <a:pt x="207" y="747"/>
                  </a:lnTo>
                  <a:lnTo>
                    <a:pt x="207" y="745"/>
                  </a:lnTo>
                  <a:lnTo>
                    <a:pt x="199" y="745"/>
                  </a:lnTo>
                  <a:lnTo>
                    <a:pt x="199" y="752"/>
                  </a:lnTo>
                  <a:lnTo>
                    <a:pt x="201" y="752"/>
                  </a:lnTo>
                  <a:lnTo>
                    <a:pt x="201" y="750"/>
                  </a:lnTo>
                  <a:lnTo>
                    <a:pt x="195" y="750"/>
                  </a:lnTo>
                  <a:lnTo>
                    <a:pt x="195" y="752"/>
                  </a:lnTo>
                  <a:lnTo>
                    <a:pt x="199" y="752"/>
                  </a:lnTo>
                  <a:lnTo>
                    <a:pt x="199" y="752"/>
                  </a:lnTo>
                  <a:close/>
                  <a:moveTo>
                    <a:pt x="216" y="742"/>
                  </a:moveTo>
                  <a:lnTo>
                    <a:pt x="216" y="748"/>
                  </a:lnTo>
                  <a:lnTo>
                    <a:pt x="222" y="748"/>
                  </a:lnTo>
                  <a:lnTo>
                    <a:pt x="222" y="743"/>
                  </a:lnTo>
                  <a:lnTo>
                    <a:pt x="219" y="743"/>
                  </a:lnTo>
                  <a:lnTo>
                    <a:pt x="219" y="746"/>
                  </a:lnTo>
                  <a:lnTo>
                    <a:pt x="225" y="746"/>
                  </a:lnTo>
                  <a:lnTo>
                    <a:pt x="225" y="743"/>
                  </a:lnTo>
                  <a:lnTo>
                    <a:pt x="222" y="743"/>
                  </a:lnTo>
                  <a:lnTo>
                    <a:pt x="222" y="747"/>
                  </a:lnTo>
                  <a:lnTo>
                    <a:pt x="234" y="747"/>
                  </a:lnTo>
                  <a:lnTo>
                    <a:pt x="234" y="742"/>
                  </a:lnTo>
                  <a:lnTo>
                    <a:pt x="231" y="742"/>
                  </a:lnTo>
                  <a:lnTo>
                    <a:pt x="231" y="746"/>
                  </a:lnTo>
                  <a:lnTo>
                    <a:pt x="232" y="746"/>
                  </a:lnTo>
                  <a:lnTo>
                    <a:pt x="232" y="740"/>
                  </a:lnTo>
                  <a:lnTo>
                    <a:pt x="228" y="740"/>
                  </a:lnTo>
                  <a:lnTo>
                    <a:pt x="228" y="744"/>
                  </a:lnTo>
                  <a:lnTo>
                    <a:pt x="231" y="744"/>
                  </a:lnTo>
                  <a:lnTo>
                    <a:pt x="231" y="741"/>
                  </a:lnTo>
                  <a:lnTo>
                    <a:pt x="225" y="741"/>
                  </a:lnTo>
                  <a:lnTo>
                    <a:pt x="225" y="744"/>
                  </a:lnTo>
                  <a:lnTo>
                    <a:pt x="228" y="744"/>
                  </a:lnTo>
                  <a:lnTo>
                    <a:pt x="228" y="741"/>
                  </a:lnTo>
                  <a:lnTo>
                    <a:pt x="216" y="741"/>
                  </a:lnTo>
                  <a:lnTo>
                    <a:pt x="216" y="745"/>
                  </a:lnTo>
                  <a:lnTo>
                    <a:pt x="219" y="745"/>
                  </a:lnTo>
                  <a:lnTo>
                    <a:pt x="219" y="742"/>
                  </a:lnTo>
                  <a:lnTo>
                    <a:pt x="216" y="742"/>
                  </a:lnTo>
                  <a:close/>
                  <a:moveTo>
                    <a:pt x="237" y="735"/>
                  </a:moveTo>
                  <a:lnTo>
                    <a:pt x="237" y="741"/>
                  </a:lnTo>
                  <a:lnTo>
                    <a:pt x="246" y="741"/>
                  </a:lnTo>
                  <a:lnTo>
                    <a:pt x="246" y="734"/>
                  </a:lnTo>
                  <a:lnTo>
                    <a:pt x="243" y="734"/>
                  </a:lnTo>
                  <a:lnTo>
                    <a:pt x="243" y="737"/>
                  </a:lnTo>
                  <a:lnTo>
                    <a:pt x="248" y="737"/>
                  </a:lnTo>
                  <a:lnTo>
                    <a:pt x="248" y="734"/>
                  </a:lnTo>
                  <a:lnTo>
                    <a:pt x="246" y="734"/>
                  </a:lnTo>
                  <a:lnTo>
                    <a:pt x="246" y="739"/>
                  </a:lnTo>
                  <a:lnTo>
                    <a:pt x="251" y="739"/>
                  </a:lnTo>
                  <a:lnTo>
                    <a:pt x="251" y="733"/>
                  </a:lnTo>
                  <a:lnTo>
                    <a:pt x="248" y="733"/>
                  </a:lnTo>
                  <a:lnTo>
                    <a:pt x="248" y="735"/>
                  </a:lnTo>
                  <a:lnTo>
                    <a:pt x="252" y="735"/>
                  </a:lnTo>
                  <a:lnTo>
                    <a:pt x="252" y="731"/>
                  </a:lnTo>
                  <a:lnTo>
                    <a:pt x="240" y="731"/>
                  </a:lnTo>
                  <a:lnTo>
                    <a:pt x="240" y="738"/>
                  </a:lnTo>
                  <a:lnTo>
                    <a:pt x="243" y="738"/>
                  </a:lnTo>
                  <a:lnTo>
                    <a:pt x="243" y="735"/>
                  </a:lnTo>
                  <a:lnTo>
                    <a:pt x="237" y="735"/>
                  </a:lnTo>
                  <a:close/>
                  <a:moveTo>
                    <a:pt x="252" y="730"/>
                  </a:moveTo>
                  <a:lnTo>
                    <a:pt x="258" y="730"/>
                  </a:lnTo>
                  <a:lnTo>
                    <a:pt x="258" y="729"/>
                  </a:lnTo>
                  <a:lnTo>
                    <a:pt x="254" y="729"/>
                  </a:lnTo>
                  <a:lnTo>
                    <a:pt x="254" y="732"/>
                  </a:lnTo>
                  <a:lnTo>
                    <a:pt x="264" y="732"/>
                  </a:lnTo>
                  <a:lnTo>
                    <a:pt x="264" y="719"/>
                  </a:lnTo>
                  <a:lnTo>
                    <a:pt x="260" y="719"/>
                  </a:lnTo>
                  <a:lnTo>
                    <a:pt x="260" y="723"/>
                  </a:lnTo>
                  <a:lnTo>
                    <a:pt x="264" y="723"/>
                  </a:lnTo>
                  <a:lnTo>
                    <a:pt x="264" y="717"/>
                  </a:lnTo>
                  <a:lnTo>
                    <a:pt x="258" y="717"/>
                  </a:lnTo>
                  <a:lnTo>
                    <a:pt x="258" y="729"/>
                  </a:lnTo>
                  <a:lnTo>
                    <a:pt x="260" y="729"/>
                  </a:lnTo>
                  <a:lnTo>
                    <a:pt x="260" y="726"/>
                  </a:lnTo>
                  <a:lnTo>
                    <a:pt x="252" y="726"/>
                  </a:lnTo>
                  <a:lnTo>
                    <a:pt x="252" y="729"/>
                  </a:lnTo>
                  <a:lnTo>
                    <a:pt x="252" y="730"/>
                  </a:lnTo>
                  <a:close/>
                  <a:moveTo>
                    <a:pt x="275" y="721"/>
                  </a:moveTo>
                  <a:lnTo>
                    <a:pt x="270" y="721"/>
                  </a:lnTo>
                  <a:lnTo>
                    <a:pt x="270" y="725"/>
                  </a:lnTo>
                  <a:lnTo>
                    <a:pt x="281" y="725"/>
                  </a:lnTo>
                  <a:lnTo>
                    <a:pt x="281" y="714"/>
                  </a:lnTo>
                  <a:lnTo>
                    <a:pt x="278" y="714"/>
                  </a:lnTo>
                  <a:lnTo>
                    <a:pt x="278" y="718"/>
                  </a:lnTo>
                  <a:lnTo>
                    <a:pt x="287" y="718"/>
                  </a:lnTo>
                  <a:lnTo>
                    <a:pt x="287" y="714"/>
                  </a:lnTo>
                  <a:lnTo>
                    <a:pt x="281" y="714"/>
                  </a:lnTo>
                  <a:lnTo>
                    <a:pt x="281" y="714"/>
                  </a:lnTo>
                  <a:lnTo>
                    <a:pt x="284" y="714"/>
                  </a:lnTo>
                  <a:lnTo>
                    <a:pt x="284" y="712"/>
                  </a:lnTo>
                  <a:lnTo>
                    <a:pt x="275" y="712"/>
                  </a:lnTo>
                  <a:lnTo>
                    <a:pt x="275" y="721"/>
                  </a:lnTo>
                  <a:lnTo>
                    <a:pt x="278" y="721"/>
                  </a:lnTo>
                  <a:lnTo>
                    <a:pt x="278" y="719"/>
                  </a:lnTo>
                  <a:lnTo>
                    <a:pt x="272" y="719"/>
                  </a:lnTo>
                  <a:lnTo>
                    <a:pt x="272" y="721"/>
                  </a:lnTo>
                  <a:lnTo>
                    <a:pt x="275" y="721"/>
                  </a:lnTo>
                  <a:close/>
                  <a:moveTo>
                    <a:pt x="287" y="704"/>
                  </a:moveTo>
                  <a:lnTo>
                    <a:pt x="287" y="710"/>
                  </a:lnTo>
                  <a:lnTo>
                    <a:pt x="293" y="710"/>
                  </a:lnTo>
                  <a:lnTo>
                    <a:pt x="293" y="703"/>
                  </a:lnTo>
                  <a:lnTo>
                    <a:pt x="290" y="703"/>
                  </a:lnTo>
                  <a:lnTo>
                    <a:pt x="290" y="706"/>
                  </a:lnTo>
                  <a:lnTo>
                    <a:pt x="299" y="706"/>
                  </a:lnTo>
                  <a:lnTo>
                    <a:pt x="299" y="699"/>
                  </a:lnTo>
                  <a:lnTo>
                    <a:pt x="296" y="699"/>
                  </a:lnTo>
                  <a:lnTo>
                    <a:pt x="296" y="703"/>
                  </a:lnTo>
                  <a:lnTo>
                    <a:pt x="299" y="703"/>
                  </a:lnTo>
                  <a:lnTo>
                    <a:pt x="299" y="697"/>
                  </a:lnTo>
                  <a:lnTo>
                    <a:pt x="293" y="697"/>
                  </a:lnTo>
                  <a:lnTo>
                    <a:pt x="293" y="703"/>
                  </a:lnTo>
                  <a:lnTo>
                    <a:pt x="296" y="703"/>
                  </a:lnTo>
                  <a:lnTo>
                    <a:pt x="296" y="700"/>
                  </a:lnTo>
                  <a:lnTo>
                    <a:pt x="287" y="700"/>
                  </a:lnTo>
                  <a:lnTo>
                    <a:pt x="287" y="707"/>
                  </a:lnTo>
                  <a:lnTo>
                    <a:pt x="290" y="707"/>
                  </a:lnTo>
                  <a:lnTo>
                    <a:pt x="290" y="704"/>
                  </a:lnTo>
                  <a:lnTo>
                    <a:pt x="287" y="704"/>
                  </a:lnTo>
                  <a:close/>
                  <a:moveTo>
                    <a:pt x="299" y="692"/>
                  </a:moveTo>
                  <a:lnTo>
                    <a:pt x="305" y="692"/>
                  </a:lnTo>
                  <a:lnTo>
                    <a:pt x="305" y="692"/>
                  </a:lnTo>
                  <a:lnTo>
                    <a:pt x="302" y="692"/>
                  </a:lnTo>
                  <a:lnTo>
                    <a:pt x="302" y="695"/>
                  </a:lnTo>
                  <a:lnTo>
                    <a:pt x="311" y="695"/>
                  </a:lnTo>
                  <a:lnTo>
                    <a:pt x="311" y="682"/>
                  </a:lnTo>
                  <a:lnTo>
                    <a:pt x="308" y="682"/>
                  </a:lnTo>
                  <a:lnTo>
                    <a:pt x="308" y="686"/>
                  </a:lnTo>
                  <a:lnTo>
                    <a:pt x="312" y="686"/>
                  </a:lnTo>
                  <a:lnTo>
                    <a:pt x="312" y="680"/>
                  </a:lnTo>
                  <a:lnTo>
                    <a:pt x="305" y="680"/>
                  </a:lnTo>
                  <a:lnTo>
                    <a:pt x="305" y="692"/>
                  </a:lnTo>
                  <a:lnTo>
                    <a:pt x="308" y="692"/>
                  </a:lnTo>
                  <a:lnTo>
                    <a:pt x="308" y="689"/>
                  </a:lnTo>
                  <a:lnTo>
                    <a:pt x="299" y="689"/>
                  </a:lnTo>
                  <a:lnTo>
                    <a:pt x="299" y="692"/>
                  </a:lnTo>
                  <a:lnTo>
                    <a:pt x="299" y="692"/>
                  </a:lnTo>
                  <a:close/>
                  <a:moveTo>
                    <a:pt x="317" y="681"/>
                  </a:moveTo>
                  <a:lnTo>
                    <a:pt x="323" y="681"/>
                  </a:lnTo>
                  <a:lnTo>
                    <a:pt x="323" y="662"/>
                  </a:lnTo>
                  <a:lnTo>
                    <a:pt x="319" y="662"/>
                  </a:lnTo>
                  <a:lnTo>
                    <a:pt x="319" y="665"/>
                  </a:lnTo>
                  <a:lnTo>
                    <a:pt x="320" y="665"/>
                  </a:lnTo>
                  <a:lnTo>
                    <a:pt x="320" y="659"/>
                  </a:lnTo>
                  <a:lnTo>
                    <a:pt x="317" y="659"/>
                  </a:lnTo>
                  <a:lnTo>
                    <a:pt x="317" y="662"/>
                  </a:lnTo>
                  <a:lnTo>
                    <a:pt x="317" y="681"/>
                  </a:lnTo>
                  <a:close/>
                  <a:moveTo>
                    <a:pt x="329" y="659"/>
                  </a:moveTo>
                  <a:lnTo>
                    <a:pt x="329" y="665"/>
                  </a:lnTo>
                  <a:lnTo>
                    <a:pt x="335" y="665"/>
                  </a:lnTo>
                  <a:lnTo>
                    <a:pt x="335" y="647"/>
                  </a:lnTo>
                  <a:lnTo>
                    <a:pt x="331" y="647"/>
                  </a:lnTo>
                  <a:lnTo>
                    <a:pt x="331" y="650"/>
                  </a:lnTo>
                  <a:lnTo>
                    <a:pt x="335" y="650"/>
                  </a:lnTo>
                  <a:lnTo>
                    <a:pt x="335" y="644"/>
                  </a:lnTo>
                  <a:lnTo>
                    <a:pt x="329" y="644"/>
                  </a:lnTo>
                  <a:lnTo>
                    <a:pt x="329" y="661"/>
                  </a:lnTo>
                  <a:lnTo>
                    <a:pt x="331" y="661"/>
                  </a:lnTo>
                  <a:lnTo>
                    <a:pt x="331" y="659"/>
                  </a:lnTo>
                  <a:lnTo>
                    <a:pt x="329" y="659"/>
                  </a:lnTo>
                  <a:close/>
                  <a:moveTo>
                    <a:pt x="338" y="637"/>
                  </a:moveTo>
                  <a:lnTo>
                    <a:pt x="338" y="643"/>
                  </a:lnTo>
                  <a:lnTo>
                    <a:pt x="346" y="643"/>
                  </a:lnTo>
                  <a:lnTo>
                    <a:pt x="346" y="626"/>
                  </a:lnTo>
                  <a:lnTo>
                    <a:pt x="340" y="626"/>
                  </a:lnTo>
                  <a:lnTo>
                    <a:pt x="340" y="640"/>
                  </a:lnTo>
                  <a:lnTo>
                    <a:pt x="343" y="640"/>
                  </a:lnTo>
                  <a:lnTo>
                    <a:pt x="343" y="637"/>
                  </a:lnTo>
                  <a:lnTo>
                    <a:pt x="338" y="637"/>
                  </a:lnTo>
                  <a:close/>
                  <a:moveTo>
                    <a:pt x="348" y="619"/>
                  </a:moveTo>
                  <a:lnTo>
                    <a:pt x="348" y="625"/>
                  </a:lnTo>
                  <a:lnTo>
                    <a:pt x="352" y="625"/>
                  </a:lnTo>
                  <a:lnTo>
                    <a:pt x="352" y="613"/>
                  </a:lnTo>
                  <a:lnTo>
                    <a:pt x="349" y="613"/>
                  </a:lnTo>
                  <a:lnTo>
                    <a:pt x="349" y="616"/>
                  </a:lnTo>
                  <a:lnTo>
                    <a:pt x="358" y="616"/>
                  </a:lnTo>
                  <a:lnTo>
                    <a:pt x="358" y="609"/>
                  </a:lnTo>
                  <a:lnTo>
                    <a:pt x="352" y="609"/>
                  </a:lnTo>
                  <a:lnTo>
                    <a:pt x="352" y="613"/>
                  </a:lnTo>
                  <a:lnTo>
                    <a:pt x="355" y="613"/>
                  </a:lnTo>
                  <a:lnTo>
                    <a:pt x="355" y="610"/>
                  </a:lnTo>
                  <a:lnTo>
                    <a:pt x="346" y="610"/>
                  </a:lnTo>
                  <a:lnTo>
                    <a:pt x="346" y="621"/>
                  </a:lnTo>
                  <a:lnTo>
                    <a:pt x="349" y="621"/>
                  </a:lnTo>
                  <a:lnTo>
                    <a:pt x="349" y="619"/>
                  </a:lnTo>
                  <a:lnTo>
                    <a:pt x="348" y="619"/>
                  </a:lnTo>
                  <a:close/>
                  <a:moveTo>
                    <a:pt x="352" y="599"/>
                  </a:moveTo>
                  <a:lnTo>
                    <a:pt x="358" y="599"/>
                  </a:lnTo>
                  <a:lnTo>
                    <a:pt x="358" y="587"/>
                  </a:lnTo>
                  <a:lnTo>
                    <a:pt x="355" y="587"/>
                  </a:lnTo>
                  <a:lnTo>
                    <a:pt x="355" y="590"/>
                  </a:lnTo>
                  <a:lnTo>
                    <a:pt x="364" y="590"/>
                  </a:lnTo>
                  <a:lnTo>
                    <a:pt x="364" y="585"/>
                  </a:lnTo>
                  <a:lnTo>
                    <a:pt x="358" y="585"/>
                  </a:lnTo>
                  <a:lnTo>
                    <a:pt x="358" y="587"/>
                  </a:lnTo>
                  <a:lnTo>
                    <a:pt x="361" y="587"/>
                  </a:lnTo>
                  <a:lnTo>
                    <a:pt x="361" y="584"/>
                  </a:lnTo>
                  <a:lnTo>
                    <a:pt x="352" y="584"/>
                  </a:lnTo>
                  <a:lnTo>
                    <a:pt x="352" y="587"/>
                  </a:lnTo>
                  <a:lnTo>
                    <a:pt x="352" y="599"/>
                  </a:lnTo>
                  <a:close/>
                  <a:moveTo>
                    <a:pt x="358" y="575"/>
                  </a:moveTo>
                  <a:lnTo>
                    <a:pt x="364" y="575"/>
                  </a:lnTo>
                  <a:lnTo>
                    <a:pt x="364" y="556"/>
                  </a:lnTo>
                  <a:lnTo>
                    <a:pt x="360" y="558"/>
                  </a:lnTo>
                  <a:lnTo>
                    <a:pt x="355" y="560"/>
                  </a:lnTo>
                  <a:lnTo>
                    <a:pt x="357" y="565"/>
                  </a:lnTo>
                  <a:lnTo>
                    <a:pt x="362" y="563"/>
                  </a:lnTo>
                  <a:lnTo>
                    <a:pt x="361" y="561"/>
                  </a:lnTo>
                  <a:lnTo>
                    <a:pt x="358" y="561"/>
                  </a:lnTo>
                  <a:lnTo>
                    <a:pt x="358" y="575"/>
                  </a:lnTo>
                  <a:close/>
                  <a:moveTo>
                    <a:pt x="352" y="555"/>
                  </a:moveTo>
                  <a:lnTo>
                    <a:pt x="358" y="555"/>
                  </a:lnTo>
                  <a:lnTo>
                    <a:pt x="358" y="554"/>
                  </a:lnTo>
                  <a:lnTo>
                    <a:pt x="355" y="554"/>
                  </a:lnTo>
                  <a:lnTo>
                    <a:pt x="355" y="557"/>
                  </a:lnTo>
                  <a:lnTo>
                    <a:pt x="364" y="557"/>
                  </a:lnTo>
                  <a:lnTo>
                    <a:pt x="364" y="541"/>
                  </a:lnTo>
                  <a:lnTo>
                    <a:pt x="358" y="541"/>
                  </a:lnTo>
                  <a:lnTo>
                    <a:pt x="358" y="554"/>
                  </a:lnTo>
                  <a:lnTo>
                    <a:pt x="361" y="554"/>
                  </a:lnTo>
                  <a:lnTo>
                    <a:pt x="361" y="551"/>
                  </a:lnTo>
                  <a:lnTo>
                    <a:pt x="352" y="551"/>
                  </a:lnTo>
                  <a:lnTo>
                    <a:pt x="352" y="554"/>
                  </a:lnTo>
                  <a:lnTo>
                    <a:pt x="352" y="555"/>
                  </a:lnTo>
                  <a:close/>
                  <a:moveTo>
                    <a:pt x="362" y="530"/>
                  </a:moveTo>
                  <a:lnTo>
                    <a:pt x="362" y="536"/>
                  </a:lnTo>
                  <a:lnTo>
                    <a:pt x="370" y="536"/>
                  </a:lnTo>
                  <a:lnTo>
                    <a:pt x="370" y="517"/>
                  </a:lnTo>
                  <a:lnTo>
                    <a:pt x="364" y="517"/>
                  </a:lnTo>
                  <a:lnTo>
                    <a:pt x="364" y="533"/>
                  </a:lnTo>
                  <a:lnTo>
                    <a:pt x="367" y="533"/>
                  </a:lnTo>
                  <a:lnTo>
                    <a:pt x="367" y="530"/>
                  </a:lnTo>
                  <a:lnTo>
                    <a:pt x="362" y="530"/>
                  </a:lnTo>
                  <a:close/>
                  <a:moveTo>
                    <a:pt x="364" y="508"/>
                  </a:moveTo>
                  <a:lnTo>
                    <a:pt x="370" y="508"/>
                  </a:lnTo>
                  <a:lnTo>
                    <a:pt x="370" y="496"/>
                  </a:lnTo>
                  <a:lnTo>
                    <a:pt x="367" y="496"/>
                  </a:lnTo>
                  <a:lnTo>
                    <a:pt x="367" y="500"/>
                  </a:lnTo>
                  <a:lnTo>
                    <a:pt x="376" y="500"/>
                  </a:lnTo>
                  <a:lnTo>
                    <a:pt x="376" y="495"/>
                  </a:lnTo>
                  <a:lnTo>
                    <a:pt x="370" y="495"/>
                  </a:lnTo>
                  <a:lnTo>
                    <a:pt x="370" y="496"/>
                  </a:lnTo>
                  <a:lnTo>
                    <a:pt x="372" y="496"/>
                  </a:lnTo>
                  <a:lnTo>
                    <a:pt x="372" y="494"/>
                  </a:lnTo>
                  <a:lnTo>
                    <a:pt x="364" y="494"/>
                  </a:lnTo>
                  <a:lnTo>
                    <a:pt x="364" y="496"/>
                  </a:lnTo>
                  <a:lnTo>
                    <a:pt x="364" y="508"/>
                  </a:lnTo>
                  <a:close/>
                  <a:moveTo>
                    <a:pt x="370" y="485"/>
                  </a:moveTo>
                  <a:lnTo>
                    <a:pt x="376" y="485"/>
                  </a:lnTo>
                  <a:lnTo>
                    <a:pt x="376" y="476"/>
                  </a:lnTo>
                  <a:lnTo>
                    <a:pt x="372" y="476"/>
                  </a:lnTo>
                  <a:lnTo>
                    <a:pt x="372" y="479"/>
                  </a:lnTo>
                  <a:lnTo>
                    <a:pt x="382" y="479"/>
                  </a:lnTo>
                  <a:lnTo>
                    <a:pt x="382" y="471"/>
                  </a:lnTo>
                  <a:lnTo>
                    <a:pt x="376" y="471"/>
                  </a:lnTo>
                  <a:lnTo>
                    <a:pt x="376" y="476"/>
                  </a:lnTo>
                  <a:lnTo>
                    <a:pt x="378" y="476"/>
                  </a:lnTo>
                  <a:lnTo>
                    <a:pt x="378" y="474"/>
                  </a:lnTo>
                  <a:lnTo>
                    <a:pt x="370" y="474"/>
                  </a:lnTo>
                  <a:lnTo>
                    <a:pt x="370" y="476"/>
                  </a:lnTo>
                  <a:lnTo>
                    <a:pt x="370" y="485"/>
                  </a:lnTo>
                  <a:close/>
                  <a:moveTo>
                    <a:pt x="376" y="461"/>
                  </a:moveTo>
                  <a:lnTo>
                    <a:pt x="382" y="461"/>
                  </a:lnTo>
                  <a:lnTo>
                    <a:pt x="382" y="441"/>
                  </a:lnTo>
                  <a:lnTo>
                    <a:pt x="376" y="441"/>
                  </a:lnTo>
                  <a:lnTo>
                    <a:pt x="376" y="461"/>
                  </a:lnTo>
                  <a:close/>
                  <a:moveTo>
                    <a:pt x="376" y="432"/>
                  </a:moveTo>
                  <a:lnTo>
                    <a:pt x="382" y="432"/>
                  </a:lnTo>
                  <a:lnTo>
                    <a:pt x="382" y="417"/>
                  </a:lnTo>
                  <a:lnTo>
                    <a:pt x="378" y="417"/>
                  </a:lnTo>
                  <a:lnTo>
                    <a:pt x="378" y="420"/>
                  </a:lnTo>
                  <a:lnTo>
                    <a:pt x="383" y="420"/>
                  </a:lnTo>
                  <a:lnTo>
                    <a:pt x="383" y="414"/>
                  </a:lnTo>
                  <a:lnTo>
                    <a:pt x="376" y="414"/>
                  </a:lnTo>
                  <a:lnTo>
                    <a:pt x="376" y="417"/>
                  </a:lnTo>
                  <a:lnTo>
                    <a:pt x="376" y="432"/>
                  </a:lnTo>
                  <a:close/>
                  <a:moveTo>
                    <a:pt x="382" y="408"/>
                  </a:moveTo>
                  <a:lnTo>
                    <a:pt x="388" y="408"/>
                  </a:lnTo>
                  <a:lnTo>
                    <a:pt x="388" y="389"/>
                  </a:lnTo>
                  <a:lnTo>
                    <a:pt x="382" y="389"/>
                  </a:lnTo>
                  <a:lnTo>
                    <a:pt x="382" y="408"/>
                  </a:lnTo>
                  <a:close/>
                  <a:moveTo>
                    <a:pt x="382" y="379"/>
                  </a:moveTo>
                  <a:lnTo>
                    <a:pt x="388" y="379"/>
                  </a:lnTo>
                  <a:lnTo>
                    <a:pt x="388" y="373"/>
                  </a:lnTo>
                  <a:lnTo>
                    <a:pt x="384" y="373"/>
                  </a:lnTo>
                  <a:lnTo>
                    <a:pt x="384" y="376"/>
                  </a:lnTo>
                  <a:lnTo>
                    <a:pt x="394" y="376"/>
                  </a:lnTo>
                  <a:lnTo>
                    <a:pt x="394" y="365"/>
                  </a:lnTo>
                  <a:lnTo>
                    <a:pt x="388" y="365"/>
                  </a:lnTo>
                  <a:lnTo>
                    <a:pt x="388" y="373"/>
                  </a:lnTo>
                  <a:lnTo>
                    <a:pt x="390" y="373"/>
                  </a:lnTo>
                  <a:lnTo>
                    <a:pt x="390" y="370"/>
                  </a:lnTo>
                  <a:lnTo>
                    <a:pt x="382" y="370"/>
                  </a:lnTo>
                  <a:lnTo>
                    <a:pt x="382" y="373"/>
                  </a:lnTo>
                  <a:lnTo>
                    <a:pt x="382" y="379"/>
                  </a:lnTo>
                  <a:close/>
                  <a:moveTo>
                    <a:pt x="388" y="355"/>
                  </a:moveTo>
                  <a:lnTo>
                    <a:pt x="394" y="355"/>
                  </a:lnTo>
                  <a:lnTo>
                    <a:pt x="394" y="346"/>
                  </a:lnTo>
                  <a:lnTo>
                    <a:pt x="390" y="346"/>
                  </a:lnTo>
                  <a:lnTo>
                    <a:pt x="390" y="349"/>
                  </a:lnTo>
                  <a:lnTo>
                    <a:pt x="399" y="349"/>
                  </a:lnTo>
                  <a:lnTo>
                    <a:pt x="399" y="342"/>
                  </a:lnTo>
                  <a:lnTo>
                    <a:pt x="394" y="342"/>
                  </a:lnTo>
                  <a:lnTo>
                    <a:pt x="394" y="346"/>
                  </a:lnTo>
                  <a:lnTo>
                    <a:pt x="396" y="346"/>
                  </a:lnTo>
                  <a:lnTo>
                    <a:pt x="396" y="343"/>
                  </a:lnTo>
                  <a:lnTo>
                    <a:pt x="388" y="343"/>
                  </a:lnTo>
                  <a:lnTo>
                    <a:pt x="388" y="346"/>
                  </a:lnTo>
                  <a:lnTo>
                    <a:pt x="388" y="355"/>
                  </a:lnTo>
                  <a:close/>
                  <a:moveTo>
                    <a:pt x="394" y="332"/>
                  </a:moveTo>
                  <a:lnTo>
                    <a:pt x="399" y="332"/>
                  </a:lnTo>
                  <a:lnTo>
                    <a:pt x="399" y="312"/>
                  </a:lnTo>
                  <a:lnTo>
                    <a:pt x="394" y="312"/>
                  </a:lnTo>
                  <a:lnTo>
                    <a:pt x="394" y="332"/>
                  </a:lnTo>
                  <a:close/>
                  <a:moveTo>
                    <a:pt x="394" y="303"/>
                  </a:moveTo>
                  <a:lnTo>
                    <a:pt x="399" y="303"/>
                  </a:lnTo>
                  <a:lnTo>
                    <a:pt x="399" y="283"/>
                  </a:lnTo>
                  <a:lnTo>
                    <a:pt x="396" y="283"/>
                  </a:lnTo>
                  <a:lnTo>
                    <a:pt x="396" y="287"/>
                  </a:lnTo>
                  <a:lnTo>
                    <a:pt x="396" y="281"/>
                  </a:lnTo>
                  <a:lnTo>
                    <a:pt x="394" y="281"/>
                  </a:lnTo>
                  <a:lnTo>
                    <a:pt x="394" y="283"/>
                  </a:lnTo>
                  <a:lnTo>
                    <a:pt x="394" y="303"/>
                  </a:lnTo>
                  <a:close/>
                  <a:moveTo>
                    <a:pt x="399" y="279"/>
                  </a:moveTo>
                  <a:lnTo>
                    <a:pt x="405" y="279"/>
                  </a:lnTo>
                  <a:lnTo>
                    <a:pt x="405" y="260"/>
                  </a:lnTo>
                  <a:lnTo>
                    <a:pt x="399" y="260"/>
                  </a:lnTo>
                  <a:lnTo>
                    <a:pt x="399" y="279"/>
                  </a:lnTo>
                  <a:close/>
                  <a:moveTo>
                    <a:pt x="399" y="250"/>
                  </a:moveTo>
                  <a:lnTo>
                    <a:pt x="405" y="250"/>
                  </a:lnTo>
                  <a:lnTo>
                    <a:pt x="405" y="230"/>
                  </a:lnTo>
                  <a:lnTo>
                    <a:pt x="399" y="230"/>
                  </a:lnTo>
                  <a:lnTo>
                    <a:pt x="399" y="250"/>
                  </a:lnTo>
                  <a:close/>
                  <a:moveTo>
                    <a:pt x="399" y="221"/>
                  </a:moveTo>
                  <a:lnTo>
                    <a:pt x="405" y="221"/>
                  </a:lnTo>
                  <a:lnTo>
                    <a:pt x="405" y="201"/>
                  </a:lnTo>
                  <a:lnTo>
                    <a:pt x="399" y="201"/>
                  </a:lnTo>
                  <a:lnTo>
                    <a:pt x="399" y="221"/>
                  </a:lnTo>
                  <a:close/>
                  <a:moveTo>
                    <a:pt x="399" y="191"/>
                  </a:moveTo>
                  <a:lnTo>
                    <a:pt x="405" y="191"/>
                  </a:lnTo>
                  <a:lnTo>
                    <a:pt x="405" y="190"/>
                  </a:lnTo>
                  <a:lnTo>
                    <a:pt x="402" y="190"/>
                  </a:lnTo>
                  <a:lnTo>
                    <a:pt x="402" y="194"/>
                  </a:lnTo>
                  <a:lnTo>
                    <a:pt x="411" y="194"/>
                  </a:lnTo>
                  <a:lnTo>
                    <a:pt x="411" y="178"/>
                  </a:lnTo>
                  <a:lnTo>
                    <a:pt x="405" y="178"/>
                  </a:lnTo>
                  <a:lnTo>
                    <a:pt x="405" y="190"/>
                  </a:lnTo>
                  <a:lnTo>
                    <a:pt x="408" y="190"/>
                  </a:lnTo>
                  <a:lnTo>
                    <a:pt x="408" y="188"/>
                  </a:lnTo>
                  <a:lnTo>
                    <a:pt x="399" y="188"/>
                  </a:lnTo>
                  <a:lnTo>
                    <a:pt x="399" y="190"/>
                  </a:lnTo>
                  <a:lnTo>
                    <a:pt x="399" y="191"/>
                  </a:lnTo>
                  <a:close/>
                  <a:moveTo>
                    <a:pt x="405" y="168"/>
                  </a:moveTo>
                  <a:lnTo>
                    <a:pt x="411" y="168"/>
                  </a:lnTo>
                  <a:lnTo>
                    <a:pt x="411" y="148"/>
                  </a:lnTo>
                  <a:lnTo>
                    <a:pt x="405" y="148"/>
                  </a:lnTo>
                  <a:lnTo>
                    <a:pt x="405" y="168"/>
                  </a:lnTo>
                  <a:close/>
                  <a:moveTo>
                    <a:pt x="405" y="138"/>
                  </a:moveTo>
                  <a:lnTo>
                    <a:pt x="411" y="138"/>
                  </a:lnTo>
                  <a:lnTo>
                    <a:pt x="411" y="119"/>
                  </a:lnTo>
                  <a:lnTo>
                    <a:pt x="405" y="119"/>
                  </a:lnTo>
                  <a:lnTo>
                    <a:pt x="405" y="138"/>
                  </a:lnTo>
                  <a:close/>
                  <a:moveTo>
                    <a:pt x="408" y="107"/>
                  </a:moveTo>
                  <a:lnTo>
                    <a:pt x="408" y="113"/>
                  </a:lnTo>
                  <a:lnTo>
                    <a:pt x="417" y="113"/>
                  </a:lnTo>
                  <a:lnTo>
                    <a:pt x="417" y="96"/>
                  </a:lnTo>
                  <a:lnTo>
                    <a:pt x="411" y="96"/>
                  </a:lnTo>
                  <a:lnTo>
                    <a:pt x="411" y="109"/>
                  </a:lnTo>
                  <a:lnTo>
                    <a:pt x="414" y="109"/>
                  </a:lnTo>
                  <a:lnTo>
                    <a:pt x="414" y="107"/>
                  </a:lnTo>
                  <a:lnTo>
                    <a:pt x="408" y="107"/>
                  </a:lnTo>
                  <a:close/>
                  <a:moveTo>
                    <a:pt x="411" y="86"/>
                  </a:moveTo>
                  <a:lnTo>
                    <a:pt x="417" y="86"/>
                  </a:lnTo>
                  <a:lnTo>
                    <a:pt x="417" y="66"/>
                  </a:lnTo>
                  <a:lnTo>
                    <a:pt x="411" y="66"/>
                  </a:lnTo>
                  <a:lnTo>
                    <a:pt x="411" y="86"/>
                  </a:lnTo>
                  <a:close/>
                  <a:moveTo>
                    <a:pt x="411" y="56"/>
                  </a:moveTo>
                  <a:lnTo>
                    <a:pt x="417" y="56"/>
                  </a:lnTo>
                  <a:lnTo>
                    <a:pt x="417" y="37"/>
                  </a:lnTo>
                  <a:lnTo>
                    <a:pt x="411" y="37"/>
                  </a:lnTo>
                  <a:lnTo>
                    <a:pt x="411" y="56"/>
                  </a:lnTo>
                  <a:close/>
                  <a:moveTo>
                    <a:pt x="411" y="27"/>
                  </a:moveTo>
                  <a:lnTo>
                    <a:pt x="417" y="27"/>
                  </a:lnTo>
                  <a:lnTo>
                    <a:pt x="417" y="7"/>
                  </a:lnTo>
                  <a:lnTo>
                    <a:pt x="411" y="7"/>
                  </a:lnTo>
                  <a:lnTo>
                    <a:pt x="411" y="27"/>
                  </a:lnTo>
                  <a:close/>
                  <a:moveTo>
                    <a:pt x="418" y="0"/>
                  </a:moveTo>
                  <a:lnTo>
                    <a:pt x="418" y="5"/>
                  </a:lnTo>
                  <a:lnTo>
                    <a:pt x="420" y="5"/>
                  </a:lnTo>
                  <a:lnTo>
                    <a:pt x="420" y="2"/>
                  </a:lnTo>
                  <a:lnTo>
                    <a:pt x="417" y="2"/>
                  </a:lnTo>
                  <a:lnTo>
                    <a:pt x="417" y="8"/>
                  </a:lnTo>
                  <a:lnTo>
                    <a:pt x="426" y="8"/>
                  </a:lnTo>
                  <a:lnTo>
                    <a:pt x="426" y="5"/>
                  </a:lnTo>
                  <a:lnTo>
                    <a:pt x="423" y="5"/>
                  </a:lnTo>
                  <a:lnTo>
                    <a:pt x="423" y="14"/>
                  </a:lnTo>
                  <a:lnTo>
                    <a:pt x="429" y="14"/>
                  </a:lnTo>
                  <a:lnTo>
                    <a:pt x="429" y="2"/>
                  </a:lnTo>
                  <a:lnTo>
                    <a:pt x="420" y="2"/>
                  </a:lnTo>
                  <a:lnTo>
                    <a:pt x="420" y="5"/>
                  </a:lnTo>
                  <a:lnTo>
                    <a:pt x="423" y="5"/>
                  </a:lnTo>
                  <a:lnTo>
                    <a:pt x="423" y="0"/>
                  </a:lnTo>
                  <a:lnTo>
                    <a:pt x="420" y="0"/>
                  </a:lnTo>
                  <a:lnTo>
                    <a:pt x="418" y="0"/>
                  </a:lnTo>
                  <a:close/>
                  <a:moveTo>
                    <a:pt x="429" y="24"/>
                  </a:moveTo>
                  <a:lnTo>
                    <a:pt x="423" y="24"/>
                  </a:lnTo>
                  <a:lnTo>
                    <a:pt x="423" y="43"/>
                  </a:lnTo>
                  <a:lnTo>
                    <a:pt x="429" y="43"/>
                  </a:lnTo>
                  <a:lnTo>
                    <a:pt x="429" y="24"/>
                  </a:lnTo>
                  <a:close/>
                  <a:moveTo>
                    <a:pt x="429" y="54"/>
                  </a:moveTo>
                  <a:lnTo>
                    <a:pt x="423" y="54"/>
                  </a:lnTo>
                  <a:lnTo>
                    <a:pt x="423" y="73"/>
                  </a:lnTo>
                  <a:lnTo>
                    <a:pt x="429" y="73"/>
                  </a:lnTo>
                  <a:lnTo>
                    <a:pt x="429" y="54"/>
                  </a:lnTo>
                  <a:close/>
                  <a:moveTo>
                    <a:pt x="429" y="83"/>
                  </a:moveTo>
                  <a:lnTo>
                    <a:pt x="423" y="83"/>
                  </a:lnTo>
                  <a:lnTo>
                    <a:pt x="423" y="103"/>
                  </a:lnTo>
                  <a:lnTo>
                    <a:pt x="429" y="103"/>
                  </a:lnTo>
                  <a:lnTo>
                    <a:pt x="429" y="83"/>
                  </a:lnTo>
                  <a:close/>
                  <a:moveTo>
                    <a:pt x="429" y="112"/>
                  </a:moveTo>
                  <a:lnTo>
                    <a:pt x="423" y="112"/>
                  </a:lnTo>
                  <a:lnTo>
                    <a:pt x="423" y="131"/>
                  </a:lnTo>
                  <a:lnTo>
                    <a:pt x="429" y="131"/>
                  </a:lnTo>
                  <a:lnTo>
                    <a:pt x="429" y="112"/>
                  </a:lnTo>
                  <a:close/>
                  <a:moveTo>
                    <a:pt x="435" y="136"/>
                  </a:moveTo>
                  <a:lnTo>
                    <a:pt x="429" y="136"/>
                  </a:lnTo>
                  <a:lnTo>
                    <a:pt x="429" y="155"/>
                  </a:lnTo>
                  <a:lnTo>
                    <a:pt x="435" y="155"/>
                  </a:lnTo>
                  <a:lnTo>
                    <a:pt x="435" y="136"/>
                  </a:lnTo>
                  <a:close/>
                  <a:moveTo>
                    <a:pt x="435" y="165"/>
                  </a:moveTo>
                  <a:lnTo>
                    <a:pt x="429" y="165"/>
                  </a:lnTo>
                  <a:lnTo>
                    <a:pt x="429" y="185"/>
                  </a:lnTo>
                  <a:lnTo>
                    <a:pt x="435" y="185"/>
                  </a:lnTo>
                  <a:lnTo>
                    <a:pt x="435" y="165"/>
                  </a:lnTo>
                  <a:close/>
                  <a:moveTo>
                    <a:pt x="435" y="194"/>
                  </a:moveTo>
                  <a:lnTo>
                    <a:pt x="429" y="194"/>
                  </a:lnTo>
                  <a:lnTo>
                    <a:pt x="429" y="214"/>
                  </a:lnTo>
                  <a:lnTo>
                    <a:pt x="435" y="214"/>
                  </a:lnTo>
                  <a:lnTo>
                    <a:pt x="435" y="194"/>
                  </a:lnTo>
                  <a:close/>
                  <a:moveTo>
                    <a:pt x="435" y="223"/>
                  </a:moveTo>
                  <a:lnTo>
                    <a:pt x="429" y="223"/>
                  </a:lnTo>
                  <a:lnTo>
                    <a:pt x="429" y="243"/>
                  </a:lnTo>
                  <a:lnTo>
                    <a:pt x="435" y="243"/>
                  </a:lnTo>
                  <a:lnTo>
                    <a:pt x="435" y="223"/>
                  </a:lnTo>
                  <a:close/>
                  <a:moveTo>
                    <a:pt x="435" y="253"/>
                  </a:moveTo>
                  <a:lnTo>
                    <a:pt x="429" y="253"/>
                  </a:lnTo>
                  <a:lnTo>
                    <a:pt x="429" y="258"/>
                  </a:lnTo>
                  <a:lnTo>
                    <a:pt x="437" y="258"/>
                  </a:lnTo>
                  <a:lnTo>
                    <a:pt x="437" y="255"/>
                  </a:lnTo>
                  <a:lnTo>
                    <a:pt x="435" y="255"/>
                  </a:lnTo>
                  <a:lnTo>
                    <a:pt x="435" y="267"/>
                  </a:lnTo>
                  <a:lnTo>
                    <a:pt x="441" y="267"/>
                  </a:lnTo>
                  <a:lnTo>
                    <a:pt x="441" y="252"/>
                  </a:lnTo>
                  <a:lnTo>
                    <a:pt x="432" y="252"/>
                  </a:lnTo>
                  <a:lnTo>
                    <a:pt x="432" y="255"/>
                  </a:lnTo>
                  <a:lnTo>
                    <a:pt x="435" y="255"/>
                  </a:lnTo>
                  <a:lnTo>
                    <a:pt x="435" y="253"/>
                  </a:lnTo>
                  <a:close/>
                  <a:moveTo>
                    <a:pt x="441" y="277"/>
                  </a:moveTo>
                  <a:lnTo>
                    <a:pt x="435" y="277"/>
                  </a:lnTo>
                  <a:lnTo>
                    <a:pt x="435" y="296"/>
                  </a:lnTo>
                  <a:lnTo>
                    <a:pt x="441" y="296"/>
                  </a:lnTo>
                  <a:lnTo>
                    <a:pt x="441" y="277"/>
                  </a:lnTo>
                  <a:close/>
                  <a:moveTo>
                    <a:pt x="441" y="305"/>
                  </a:moveTo>
                  <a:lnTo>
                    <a:pt x="435" y="305"/>
                  </a:lnTo>
                  <a:lnTo>
                    <a:pt x="435" y="326"/>
                  </a:lnTo>
                  <a:lnTo>
                    <a:pt x="441" y="326"/>
                  </a:lnTo>
                  <a:lnTo>
                    <a:pt x="441" y="305"/>
                  </a:lnTo>
                  <a:close/>
                  <a:moveTo>
                    <a:pt x="441" y="329"/>
                  </a:moveTo>
                  <a:lnTo>
                    <a:pt x="441" y="335"/>
                  </a:lnTo>
                  <a:lnTo>
                    <a:pt x="443" y="335"/>
                  </a:lnTo>
                  <a:lnTo>
                    <a:pt x="443" y="332"/>
                  </a:lnTo>
                  <a:lnTo>
                    <a:pt x="441" y="332"/>
                  </a:lnTo>
                  <a:lnTo>
                    <a:pt x="441" y="348"/>
                  </a:lnTo>
                  <a:lnTo>
                    <a:pt x="447" y="348"/>
                  </a:lnTo>
                  <a:lnTo>
                    <a:pt x="447" y="329"/>
                  </a:lnTo>
                  <a:lnTo>
                    <a:pt x="443" y="329"/>
                  </a:lnTo>
                  <a:lnTo>
                    <a:pt x="441" y="329"/>
                  </a:lnTo>
                  <a:close/>
                  <a:moveTo>
                    <a:pt x="447" y="359"/>
                  </a:moveTo>
                  <a:lnTo>
                    <a:pt x="441" y="359"/>
                  </a:lnTo>
                  <a:lnTo>
                    <a:pt x="441" y="378"/>
                  </a:lnTo>
                  <a:lnTo>
                    <a:pt x="447" y="378"/>
                  </a:lnTo>
                  <a:lnTo>
                    <a:pt x="447" y="359"/>
                  </a:lnTo>
                  <a:close/>
                  <a:moveTo>
                    <a:pt x="447" y="388"/>
                  </a:moveTo>
                  <a:lnTo>
                    <a:pt x="441" y="388"/>
                  </a:lnTo>
                  <a:lnTo>
                    <a:pt x="441" y="393"/>
                  </a:lnTo>
                  <a:lnTo>
                    <a:pt x="449" y="393"/>
                  </a:lnTo>
                  <a:lnTo>
                    <a:pt x="449" y="390"/>
                  </a:lnTo>
                  <a:lnTo>
                    <a:pt x="447" y="390"/>
                  </a:lnTo>
                  <a:lnTo>
                    <a:pt x="447" y="402"/>
                  </a:lnTo>
                  <a:lnTo>
                    <a:pt x="453" y="402"/>
                  </a:lnTo>
                  <a:lnTo>
                    <a:pt x="453" y="387"/>
                  </a:lnTo>
                  <a:lnTo>
                    <a:pt x="443" y="387"/>
                  </a:lnTo>
                  <a:lnTo>
                    <a:pt x="443" y="390"/>
                  </a:lnTo>
                  <a:lnTo>
                    <a:pt x="447" y="390"/>
                  </a:lnTo>
                  <a:lnTo>
                    <a:pt x="447" y="388"/>
                  </a:lnTo>
                  <a:close/>
                  <a:moveTo>
                    <a:pt x="453" y="411"/>
                  </a:moveTo>
                  <a:lnTo>
                    <a:pt x="447" y="411"/>
                  </a:lnTo>
                  <a:lnTo>
                    <a:pt x="447" y="430"/>
                  </a:lnTo>
                  <a:lnTo>
                    <a:pt x="453" y="430"/>
                  </a:lnTo>
                  <a:lnTo>
                    <a:pt x="453" y="411"/>
                  </a:lnTo>
                  <a:close/>
                  <a:moveTo>
                    <a:pt x="453" y="441"/>
                  </a:moveTo>
                  <a:lnTo>
                    <a:pt x="447" y="441"/>
                  </a:lnTo>
                  <a:lnTo>
                    <a:pt x="447" y="447"/>
                  </a:lnTo>
                  <a:lnTo>
                    <a:pt x="455" y="447"/>
                  </a:lnTo>
                  <a:lnTo>
                    <a:pt x="455" y="444"/>
                  </a:lnTo>
                  <a:lnTo>
                    <a:pt x="453" y="444"/>
                  </a:lnTo>
                  <a:lnTo>
                    <a:pt x="453" y="454"/>
                  </a:lnTo>
                  <a:lnTo>
                    <a:pt x="459" y="454"/>
                  </a:lnTo>
                  <a:lnTo>
                    <a:pt x="459" y="441"/>
                  </a:lnTo>
                  <a:lnTo>
                    <a:pt x="449" y="441"/>
                  </a:lnTo>
                  <a:lnTo>
                    <a:pt x="449" y="444"/>
                  </a:lnTo>
                  <a:lnTo>
                    <a:pt x="453" y="444"/>
                  </a:lnTo>
                  <a:lnTo>
                    <a:pt x="453" y="441"/>
                  </a:lnTo>
                  <a:close/>
                  <a:moveTo>
                    <a:pt x="459" y="464"/>
                  </a:moveTo>
                  <a:lnTo>
                    <a:pt x="453" y="464"/>
                  </a:lnTo>
                  <a:lnTo>
                    <a:pt x="453" y="484"/>
                  </a:lnTo>
                  <a:lnTo>
                    <a:pt x="459" y="484"/>
                  </a:lnTo>
                  <a:lnTo>
                    <a:pt x="459" y="464"/>
                  </a:lnTo>
                  <a:close/>
                  <a:moveTo>
                    <a:pt x="459" y="494"/>
                  </a:moveTo>
                  <a:lnTo>
                    <a:pt x="453" y="494"/>
                  </a:lnTo>
                  <a:lnTo>
                    <a:pt x="453" y="504"/>
                  </a:lnTo>
                  <a:lnTo>
                    <a:pt x="461" y="504"/>
                  </a:lnTo>
                  <a:lnTo>
                    <a:pt x="461" y="501"/>
                  </a:lnTo>
                  <a:lnTo>
                    <a:pt x="459" y="501"/>
                  </a:lnTo>
                  <a:lnTo>
                    <a:pt x="459" y="507"/>
                  </a:lnTo>
                  <a:lnTo>
                    <a:pt x="464" y="507"/>
                  </a:lnTo>
                  <a:lnTo>
                    <a:pt x="464" y="498"/>
                  </a:lnTo>
                  <a:lnTo>
                    <a:pt x="455" y="498"/>
                  </a:lnTo>
                  <a:lnTo>
                    <a:pt x="455" y="501"/>
                  </a:lnTo>
                  <a:lnTo>
                    <a:pt x="459" y="501"/>
                  </a:lnTo>
                  <a:lnTo>
                    <a:pt x="459" y="494"/>
                  </a:lnTo>
                  <a:close/>
                  <a:moveTo>
                    <a:pt x="464" y="517"/>
                  </a:moveTo>
                  <a:lnTo>
                    <a:pt x="459" y="517"/>
                  </a:lnTo>
                  <a:lnTo>
                    <a:pt x="459" y="535"/>
                  </a:lnTo>
                  <a:lnTo>
                    <a:pt x="465" y="535"/>
                  </a:lnTo>
                  <a:lnTo>
                    <a:pt x="465" y="529"/>
                  </a:lnTo>
                  <a:lnTo>
                    <a:pt x="461" y="529"/>
                  </a:lnTo>
                  <a:lnTo>
                    <a:pt x="461" y="532"/>
                  </a:lnTo>
                  <a:lnTo>
                    <a:pt x="464" y="532"/>
                  </a:lnTo>
                  <a:lnTo>
                    <a:pt x="464" y="517"/>
                  </a:lnTo>
                  <a:close/>
                  <a:moveTo>
                    <a:pt x="470" y="540"/>
                  </a:moveTo>
                  <a:lnTo>
                    <a:pt x="464" y="540"/>
                  </a:lnTo>
                  <a:lnTo>
                    <a:pt x="464" y="560"/>
                  </a:lnTo>
                  <a:lnTo>
                    <a:pt x="470" y="560"/>
                  </a:lnTo>
                  <a:lnTo>
                    <a:pt x="470" y="540"/>
                  </a:lnTo>
                  <a:close/>
                  <a:moveTo>
                    <a:pt x="470" y="570"/>
                  </a:moveTo>
                  <a:lnTo>
                    <a:pt x="464" y="570"/>
                  </a:lnTo>
                  <a:lnTo>
                    <a:pt x="464" y="575"/>
                  </a:lnTo>
                  <a:lnTo>
                    <a:pt x="473" y="575"/>
                  </a:lnTo>
                  <a:lnTo>
                    <a:pt x="473" y="572"/>
                  </a:lnTo>
                  <a:lnTo>
                    <a:pt x="470" y="572"/>
                  </a:lnTo>
                  <a:lnTo>
                    <a:pt x="470" y="583"/>
                  </a:lnTo>
                  <a:lnTo>
                    <a:pt x="476" y="583"/>
                  </a:lnTo>
                  <a:lnTo>
                    <a:pt x="476" y="569"/>
                  </a:lnTo>
                  <a:lnTo>
                    <a:pt x="467" y="569"/>
                  </a:lnTo>
                  <a:lnTo>
                    <a:pt x="467" y="572"/>
                  </a:lnTo>
                  <a:lnTo>
                    <a:pt x="470" y="572"/>
                  </a:lnTo>
                  <a:lnTo>
                    <a:pt x="470" y="570"/>
                  </a:lnTo>
                  <a:close/>
                  <a:moveTo>
                    <a:pt x="476" y="593"/>
                  </a:moveTo>
                  <a:lnTo>
                    <a:pt x="470" y="593"/>
                  </a:lnTo>
                  <a:lnTo>
                    <a:pt x="470" y="599"/>
                  </a:lnTo>
                  <a:lnTo>
                    <a:pt x="479" y="599"/>
                  </a:lnTo>
                  <a:lnTo>
                    <a:pt x="479" y="596"/>
                  </a:lnTo>
                  <a:lnTo>
                    <a:pt x="476" y="596"/>
                  </a:lnTo>
                  <a:lnTo>
                    <a:pt x="476" y="607"/>
                  </a:lnTo>
                  <a:lnTo>
                    <a:pt x="482" y="607"/>
                  </a:lnTo>
                  <a:lnTo>
                    <a:pt x="482" y="594"/>
                  </a:lnTo>
                  <a:lnTo>
                    <a:pt x="473" y="594"/>
                  </a:lnTo>
                  <a:lnTo>
                    <a:pt x="473" y="596"/>
                  </a:lnTo>
                  <a:lnTo>
                    <a:pt x="476" y="596"/>
                  </a:lnTo>
                  <a:lnTo>
                    <a:pt x="476" y="593"/>
                  </a:lnTo>
                  <a:close/>
                  <a:moveTo>
                    <a:pt x="481" y="611"/>
                  </a:moveTo>
                  <a:lnTo>
                    <a:pt x="481" y="617"/>
                  </a:lnTo>
                  <a:lnTo>
                    <a:pt x="485" y="617"/>
                  </a:lnTo>
                  <a:lnTo>
                    <a:pt x="485" y="614"/>
                  </a:lnTo>
                  <a:lnTo>
                    <a:pt x="482" y="614"/>
                  </a:lnTo>
                  <a:lnTo>
                    <a:pt x="482" y="630"/>
                  </a:lnTo>
                  <a:lnTo>
                    <a:pt x="488" y="630"/>
                  </a:lnTo>
                  <a:lnTo>
                    <a:pt x="488" y="611"/>
                  </a:lnTo>
                  <a:lnTo>
                    <a:pt x="485" y="611"/>
                  </a:lnTo>
                  <a:lnTo>
                    <a:pt x="481" y="611"/>
                  </a:lnTo>
                  <a:close/>
                  <a:moveTo>
                    <a:pt x="494" y="634"/>
                  </a:moveTo>
                  <a:lnTo>
                    <a:pt x="488" y="634"/>
                  </a:lnTo>
                  <a:lnTo>
                    <a:pt x="488" y="642"/>
                  </a:lnTo>
                  <a:lnTo>
                    <a:pt x="496" y="642"/>
                  </a:lnTo>
                  <a:lnTo>
                    <a:pt x="496" y="638"/>
                  </a:lnTo>
                  <a:lnTo>
                    <a:pt x="494" y="638"/>
                  </a:lnTo>
                  <a:lnTo>
                    <a:pt x="494" y="648"/>
                  </a:lnTo>
                  <a:lnTo>
                    <a:pt x="500" y="648"/>
                  </a:lnTo>
                  <a:lnTo>
                    <a:pt x="500" y="636"/>
                  </a:lnTo>
                  <a:lnTo>
                    <a:pt x="491" y="636"/>
                  </a:lnTo>
                  <a:lnTo>
                    <a:pt x="491" y="638"/>
                  </a:lnTo>
                  <a:lnTo>
                    <a:pt x="494" y="638"/>
                  </a:lnTo>
                  <a:lnTo>
                    <a:pt x="494" y="634"/>
                  </a:lnTo>
                  <a:close/>
                  <a:moveTo>
                    <a:pt x="500" y="658"/>
                  </a:moveTo>
                  <a:lnTo>
                    <a:pt x="494" y="658"/>
                  </a:lnTo>
                  <a:lnTo>
                    <a:pt x="494" y="670"/>
                  </a:lnTo>
                  <a:lnTo>
                    <a:pt x="502" y="670"/>
                  </a:lnTo>
                  <a:lnTo>
                    <a:pt x="502" y="666"/>
                  </a:lnTo>
                  <a:lnTo>
                    <a:pt x="500" y="666"/>
                  </a:lnTo>
                  <a:lnTo>
                    <a:pt x="500" y="674"/>
                  </a:lnTo>
                  <a:lnTo>
                    <a:pt x="503" y="674"/>
                  </a:lnTo>
                  <a:lnTo>
                    <a:pt x="503" y="668"/>
                  </a:lnTo>
                  <a:lnTo>
                    <a:pt x="502" y="668"/>
                  </a:lnTo>
                  <a:lnTo>
                    <a:pt x="502" y="670"/>
                  </a:lnTo>
                  <a:lnTo>
                    <a:pt x="506" y="670"/>
                  </a:lnTo>
                  <a:lnTo>
                    <a:pt x="506" y="664"/>
                  </a:lnTo>
                  <a:lnTo>
                    <a:pt x="496" y="664"/>
                  </a:lnTo>
                  <a:lnTo>
                    <a:pt x="496" y="666"/>
                  </a:lnTo>
                  <a:lnTo>
                    <a:pt x="500" y="666"/>
                  </a:lnTo>
                  <a:lnTo>
                    <a:pt x="500" y="658"/>
                  </a:lnTo>
                  <a:close/>
                  <a:moveTo>
                    <a:pt x="512" y="675"/>
                  </a:moveTo>
                  <a:lnTo>
                    <a:pt x="506" y="675"/>
                  </a:lnTo>
                  <a:lnTo>
                    <a:pt x="506" y="685"/>
                  </a:lnTo>
                  <a:lnTo>
                    <a:pt x="514" y="685"/>
                  </a:lnTo>
                  <a:lnTo>
                    <a:pt x="514" y="681"/>
                  </a:lnTo>
                  <a:lnTo>
                    <a:pt x="512" y="681"/>
                  </a:lnTo>
                  <a:lnTo>
                    <a:pt x="512" y="689"/>
                  </a:lnTo>
                  <a:lnTo>
                    <a:pt x="518" y="689"/>
                  </a:lnTo>
                  <a:lnTo>
                    <a:pt x="518" y="679"/>
                  </a:lnTo>
                  <a:lnTo>
                    <a:pt x="508" y="679"/>
                  </a:lnTo>
                  <a:lnTo>
                    <a:pt x="508" y="681"/>
                  </a:lnTo>
                  <a:lnTo>
                    <a:pt x="512" y="681"/>
                  </a:lnTo>
                  <a:lnTo>
                    <a:pt x="512" y="675"/>
                  </a:lnTo>
                  <a:close/>
                  <a:moveTo>
                    <a:pt x="518" y="698"/>
                  </a:moveTo>
                  <a:lnTo>
                    <a:pt x="512" y="698"/>
                  </a:lnTo>
                  <a:lnTo>
                    <a:pt x="512" y="703"/>
                  </a:lnTo>
                  <a:lnTo>
                    <a:pt x="523" y="703"/>
                  </a:lnTo>
                  <a:lnTo>
                    <a:pt x="523" y="697"/>
                  </a:lnTo>
                  <a:lnTo>
                    <a:pt x="520" y="697"/>
                  </a:lnTo>
                  <a:lnTo>
                    <a:pt x="520" y="700"/>
                  </a:lnTo>
                  <a:lnTo>
                    <a:pt x="526" y="700"/>
                  </a:lnTo>
                  <a:lnTo>
                    <a:pt x="526" y="697"/>
                  </a:lnTo>
                  <a:lnTo>
                    <a:pt x="523" y="697"/>
                  </a:lnTo>
                  <a:lnTo>
                    <a:pt x="523" y="703"/>
                  </a:lnTo>
                  <a:lnTo>
                    <a:pt x="528" y="703"/>
                  </a:lnTo>
                  <a:lnTo>
                    <a:pt x="528" y="697"/>
                  </a:lnTo>
                  <a:lnTo>
                    <a:pt x="526" y="697"/>
                  </a:lnTo>
                  <a:lnTo>
                    <a:pt x="526" y="699"/>
                  </a:lnTo>
                  <a:lnTo>
                    <a:pt x="529" y="699"/>
                  </a:lnTo>
                  <a:lnTo>
                    <a:pt x="529" y="694"/>
                  </a:lnTo>
                  <a:lnTo>
                    <a:pt x="518" y="694"/>
                  </a:lnTo>
                  <a:lnTo>
                    <a:pt x="518" y="699"/>
                  </a:lnTo>
                  <a:lnTo>
                    <a:pt x="520" y="699"/>
                  </a:lnTo>
                  <a:lnTo>
                    <a:pt x="520" y="697"/>
                  </a:lnTo>
                  <a:lnTo>
                    <a:pt x="514" y="697"/>
                  </a:lnTo>
                  <a:lnTo>
                    <a:pt x="514" y="699"/>
                  </a:lnTo>
                  <a:lnTo>
                    <a:pt x="518" y="699"/>
                  </a:lnTo>
                  <a:lnTo>
                    <a:pt x="518" y="698"/>
                  </a:lnTo>
                  <a:close/>
                  <a:moveTo>
                    <a:pt x="535" y="705"/>
                  </a:moveTo>
                  <a:lnTo>
                    <a:pt x="529" y="705"/>
                  </a:lnTo>
                  <a:lnTo>
                    <a:pt x="529" y="718"/>
                  </a:lnTo>
                  <a:lnTo>
                    <a:pt x="538" y="718"/>
                  </a:lnTo>
                  <a:lnTo>
                    <a:pt x="538" y="714"/>
                  </a:lnTo>
                  <a:lnTo>
                    <a:pt x="535" y="714"/>
                  </a:lnTo>
                  <a:lnTo>
                    <a:pt x="535" y="719"/>
                  </a:lnTo>
                  <a:lnTo>
                    <a:pt x="541" y="719"/>
                  </a:lnTo>
                  <a:lnTo>
                    <a:pt x="541" y="712"/>
                  </a:lnTo>
                  <a:lnTo>
                    <a:pt x="532" y="712"/>
                  </a:lnTo>
                  <a:lnTo>
                    <a:pt x="532" y="714"/>
                  </a:lnTo>
                  <a:lnTo>
                    <a:pt x="535" y="714"/>
                  </a:lnTo>
                  <a:lnTo>
                    <a:pt x="535" y="705"/>
                  </a:lnTo>
                  <a:close/>
                  <a:moveTo>
                    <a:pt x="541" y="720"/>
                  </a:moveTo>
                  <a:lnTo>
                    <a:pt x="547" y="720"/>
                  </a:lnTo>
                  <a:lnTo>
                    <a:pt x="547" y="716"/>
                  </a:lnTo>
                  <a:lnTo>
                    <a:pt x="544" y="716"/>
                  </a:lnTo>
                  <a:lnTo>
                    <a:pt x="544" y="719"/>
                  </a:lnTo>
                  <a:lnTo>
                    <a:pt x="550" y="719"/>
                  </a:lnTo>
                  <a:lnTo>
                    <a:pt x="550" y="716"/>
                  </a:lnTo>
                  <a:lnTo>
                    <a:pt x="547" y="716"/>
                  </a:lnTo>
                  <a:lnTo>
                    <a:pt x="547" y="726"/>
                  </a:lnTo>
                  <a:lnTo>
                    <a:pt x="553" y="726"/>
                  </a:lnTo>
                  <a:lnTo>
                    <a:pt x="553" y="714"/>
                  </a:lnTo>
                  <a:lnTo>
                    <a:pt x="541" y="714"/>
                  </a:lnTo>
                  <a:lnTo>
                    <a:pt x="541" y="716"/>
                  </a:lnTo>
                  <a:lnTo>
                    <a:pt x="541" y="720"/>
                  </a:lnTo>
                  <a:close/>
                  <a:moveTo>
                    <a:pt x="558" y="725"/>
                  </a:moveTo>
                  <a:lnTo>
                    <a:pt x="558" y="730"/>
                  </a:lnTo>
                  <a:lnTo>
                    <a:pt x="565" y="730"/>
                  </a:lnTo>
                  <a:lnTo>
                    <a:pt x="565" y="726"/>
                  </a:lnTo>
                  <a:lnTo>
                    <a:pt x="561" y="726"/>
                  </a:lnTo>
                  <a:lnTo>
                    <a:pt x="561" y="730"/>
                  </a:lnTo>
                  <a:lnTo>
                    <a:pt x="567" y="730"/>
                  </a:lnTo>
                  <a:lnTo>
                    <a:pt x="567" y="726"/>
                  </a:lnTo>
                  <a:lnTo>
                    <a:pt x="565" y="726"/>
                  </a:lnTo>
                  <a:lnTo>
                    <a:pt x="565" y="735"/>
                  </a:lnTo>
                  <a:lnTo>
                    <a:pt x="571" y="735"/>
                  </a:lnTo>
                  <a:lnTo>
                    <a:pt x="571" y="724"/>
                  </a:lnTo>
                  <a:lnTo>
                    <a:pt x="559" y="724"/>
                  </a:lnTo>
                  <a:lnTo>
                    <a:pt x="559" y="727"/>
                  </a:lnTo>
                  <a:lnTo>
                    <a:pt x="561" y="727"/>
                  </a:lnTo>
                  <a:lnTo>
                    <a:pt x="561" y="725"/>
                  </a:lnTo>
                  <a:lnTo>
                    <a:pt x="558" y="725"/>
                  </a:lnTo>
                  <a:close/>
                  <a:moveTo>
                    <a:pt x="574" y="736"/>
                  </a:moveTo>
                  <a:lnTo>
                    <a:pt x="574" y="742"/>
                  </a:lnTo>
                  <a:lnTo>
                    <a:pt x="583" y="742"/>
                  </a:lnTo>
                  <a:lnTo>
                    <a:pt x="583" y="735"/>
                  </a:lnTo>
                  <a:lnTo>
                    <a:pt x="579" y="735"/>
                  </a:lnTo>
                  <a:lnTo>
                    <a:pt x="579" y="739"/>
                  </a:lnTo>
                  <a:lnTo>
                    <a:pt x="585" y="739"/>
                  </a:lnTo>
                  <a:lnTo>
                    <a:pt x="585" y="735"/>
                  </a:lnTo>
                  <a:lnTo>
                    <a:pt x="583" y="735"/>
                  </a:lnTo>
                  <a:lnTo>
                    <a:pt x="583" y="741"/>
                  </a:lnTo>
                  <a:lnTo>
                    <a:pt x="588" y="741"/>
                  </a:lnTo>
                  <a:lnTo>
                    <a:pt x="588" y="733"/>
                  </a:lnTo>
                  <a:lnTo>
                    <a:pt x="577" y="733"/>
                  </a:lnTo>
                  <a:lnTo>
                    <a:pt x="577" y="739"/>
                  </a:lnTo>
                  <a:lnTo>
                    <a:pt x="579" y="739"/>
                  </a:lnTo>
                  <a:lnTo>
                    <a:pt x="579" y="736"/>
                  </a:lnTo>
                  <a:lnTo>
                    <a:pt x="574" y="736"/>
                  </a:lnTo>
                  <a:close/>
                  <a:moveTo>
                    <a:pt x="593" y="741"/>
                  </a:moveTo>
                  <a:lnTo>
                    <a:pt x="593" y="746"/>
                  </a:lnTo>
                  <a:lnTo>
                    <a:pt x="603" y="746"/>
                  </a:lnTo>
                  <a:lnTo>
                    <a:pt x="603" y="743"/>
                  </a:lnTo>
                  <a:lnTo>
                    <a:pt x="600" y="743"/>
                  </a:lnTo>
                  <a:lnTo>
                    <a:pt x="600" y="749"/>
                  </a:lnTo>
                  <a:lnTo>
                    <a:pt x="609" y="749"/>
                  </a:lnTo>
                  <a:lnTo>
                    <a:pt x="609" y="746"/>
                  </a:lnTo>
                  <a:lnTo>
                    <a:pt x="606" y="746"/>
                  </a:lnTo>
                  <a:lnTo>
                    <a:pt x="606" y="746"/>
                  </a:lnTo>
                  <a:lnTo>
                    <a:pt x="612" y="746"/>
                  </a:lnTo>
                  <a:lnTo>
                    <a:pt x="612" y="743"/>
                  </a:lnTo>
                  <a:lnTo>
                    <a:pt x="603" y="743"/>
                  </a:lnTo>
                  <a:lnTo>
                    <a:pt x="603" y="746"/>
                  </a:lnTo>
                  <a:lnTo>
                    <a:pt x="606" y="746"/>
                  </a:lnTo>
                  <a:lnTo>
                    <a:pt x="606" y="741"/>
                  </a:lnTo>
                  <a:lnTo>
                    <a:pt x="603" y="741"/>
                  </a:lnTo>
                  <a:lnTo>
                    <a:pt x="593" y="741"/>
                  </a:lnTo>
                  <a:close/>
                  <a:moveTo>
                    <a:pt x="618" y="744"/>
                  </a:moveTo>
                  <a:lnTo>
                    <a:pt x="618" y="750"/>
                  </a:lnTo>
                  <a:lnTo>
                    <a:pt x="621" y="750"/>
                  </a:lnTo>
                  <a:lnTo>
                    <a:pt x="621" y="746"/>
                  </a:lnTo>
                  <a:lnTo>
                    <a:pt x="618" y="746"/>
                  </a:lnTo>
                  <a:lnTo>
                    <a:pt x="618" y="752"/>
                  </a:lnTo>
                  <a:lnTo>
                    <a:pt x="626" y="752"/>
                  </a:lnTo>
                  <a:lnTo>
                    <a:pt x="626" y="748"/>
                  </a:lnTo>
                  <a:lnTo>
                    <a:pt x="624" y="748"/>
                  </a:lnTo>
                  <a:lnTo>
                    <a:pt x="624" y="754"/>
                  </a:lnTo>
                  <a:lnTo>
                    <a:pt x="632" y="754"/>
                  </a:lnTo>
                  <a:lnTo>
                    <a:pt x="632" y="751"/>
                  </a:lnTo>
                  <a:lnTo>
                    <a:pt x="630" y="751"/>
                  </a:lnTo>
                  <a:lnTo>
                    <a:pt x="630" y="755"/>
                  </a:lnTo>
                  <a:lnTo>
                    <a:pt x="632" y="755"/>
                  </a:lnTo>
                  <a:lnTo>
                    <a:pt x="632" y="749"/>
                  </a:lnTo>
                  <a:lnTo>
                    <a:pt x="632" y="752"/>
                  </a:lnTo>
                  <a:lnTo>
                    <a:pt x="636" y="752"/>
                  </a:lnTo>
                  <a:lnTo>
                    <a:pt x="636" y="748"/>
                  </a:lnTo>
                  <a:lnTo>
                    <a:pt x="626" y="748"/>
                  </a:lnTo>
                  <a:lnTo>
                    <a:pt x="626" y="751"/>
                  </a:lnTo>
                  <a:lnTo>
                    <a:pt x="630" y="751"/>
                  </a:lnTo>
                  <a:lnTo>
                    <a:pt x="630" y="746"/>
                  </a:lnTo>
                  <a:lnTo>
                    <a:pt x="621" y="746"/>
                  </a:lnTo>
                  <a:lnTo>
                    <a:pt x="621" y="748"/>
                  </a:lnTo>
                  <a:lnTo>
                    <a:pt x="624" y="748"/>
                  </a:lnTo>
                  <a:lnTo>
                    <a:pt x="624" y="744"/>
                  </a:lnTo>
                  <a:lnTo>
                    <a:pt x="621" y="744"/>
                  </a:lnTo>
                  <a:lnTo>
                    <a:pt x="618" y="744"/>
                  </a:lnTo>
                  <a:close/>
                  <a:moveTo>
                    <a:pt x="636" y="747"/>
                  </a:moveTo>
                  <a:lnTo>
                    <a:pt x="642" y="747"/>
                  </a:lnTo>
                  <a:lnTo>
                    <a:pt x="638" y="747"/>
                  </a:lnTo>
                  <a:lnTo>
                    <a:pt x="638" y="751"/>
                  </a:lnTo>
                  <a:lnTo>
                    <a:pt x="644" y="751"/>
                  </a:lnTo>
                  <a:lnTo>
                    <a:pt x="644" y="747"/>
                  </a:lnTo>
                  <a:lnTo>
                    <a:pt x="642" y="747"/>
                  </a:lnTo>
                  <a:lnTo>
                    <a:pt x="642" y="755"/>
                  </a:lnTo>
                  <a:lnTo>
                    <a:pt x="653" y="755"/>
                  </a:lnTo>
                  <a:lnTo>
                    <a:pt x="653" y="749"/>
                  </a:lnTo>
                  <a:lnTo>
                    <a:pt x="644" y="749"/>
                  </a:lnTo>
                  <a:lnTo>
                    <a:pt x="644" y="752"/>
                  </a:lnTo>
                  <a:lnTo>
                    <a:pt x="648" y="752"/>
                  </a:lnTo>
                  <a:lnTo>
                    <a:pt x="648" y="745"/>
                  </a:lnTo>
                  <a:lnTo>
                    <a:pt x="636" y="745"/>
                  </a:lnTo>
                  <a:lnTo>
                    <a:pt x="636" y="747"/>
                  </a:lnTo>
                  <a:close/>
                  <a:moveTo>
                    <a:pt x="662" y="751"/>
                  </a:moveTo>
                  <a:lnTo>
                    <a:pt x="662" y="757"/>
                  </a:lnTo>
                  <a:lnTo>
                    <a:pt x="665" y="757"/>
                  </a:lnTo>
                  <a:lnTo>
                    <a:pt x="665" y="752"/>
                  </a:lnTo>
                  <a:lnTo>
                    <a:pt x="662" y="752"/>
                  </a:lnTo>
                  <a:lnTo>
                    <a:pt x="662" y="756"/>
                  </a:lnTo>
                  <a:lnTo>
                    <a:pt x="692" y="756"/>
                  </a:lnTo>
                  <a:lnTo>
                    <a:pt x="658" y="747"/>
                  </a:lnTo>
                  <a:lnTo>
                    <a:pt x="658" y="750"/>
                  </a:lnTo>
                  <a:lnTo>
                    <a:pt x="658" y="753"/>
                  </a:lnTo>
                  <a:lnTo>
                    <a:pt x="659" y="753"/>
                  </a:lnTo>
                  <a:lnTo>
                    <a:pt x="659" y="747"/>
                  </a:lnTo>
                  <a:lnTo>
                    <a:pt x="633" y="747"/>
                  </a:lnTo>
                  <a:lnTo>
                    <a:pt x="667" y="756"/>
                  </a:lnTo>
                  <a:lnTo>
                    <a:pt x="668" y="752"/>
                  </a:lnTo>
                  <a:lnTo>
                    <a:pt x="668" y="750"/>
                  </a:lnTo>
                  <a:lnTo>
                    <a:pt x="659" y="750"/>
                  </a:lnTo>
                  <a:lnTo>
                    <a:pt x="659" y="753"/>
                  </a:lnTo>
                  <a:lnTo>
                    <a:pt x="662" y="753"/>
                  </a:lnTo>
                  <a:lnTo>
                    <a:pt x="662" y="751"/>
                  </a:lnTo>
                  <a:close/>
                  <a:moveTo>
                    <a:pt x="669" y="748"/>
                  </a:moveTo>
                  <a:lnTo>
                    <a:pt x="669" y="754"/>
                  </a:lnTo>
                  <a:lnTo>
                    <a:pt x="679" y="754"/>
                  </a:lnTo>
                  <a:lnTo>
                    <a:pt x="679" y="750"/>
                  </a:lnTo>
                  <a:lnTo>
                    <a:pt x="675" y="750"/>
                  </a:lnTo>
                  <a:lnTo>
                    <a:pt x="675" y="753"/>
                  </a:lnTo>
                  <a:lnTo>
                    <a:pt x="681" y="753"/>
                  </a:lnTo>
                  <a:lnTo>
                    <a:pt x="681" y="750"/>
                  </a:lnTo>
                  <a:lnTo>
                    <a:pt x="679" y="750"/>
                  </a:lnTo>
                  <a:lnTo>
                    <a:pt x="679" y="757"/>
                  </a:lnTo>
                  <a:lnTo>
                    <a:pt x="683" y="757"/>
                  </a:lnTo>
                  <a:lnTo>
                    <a:pt x="683" y="752"/>
                  </a:lnTo>
                  <a:lnTo>
                    <a:pt x="681" y="752"/>
                  </a:lnTo>
                  <a:lnTo>
                    <a:pt x="681" y="754"/>
                  </a:lnTo>
                  <a:lnTo>
                    <a:pt x="685" y="754"/>
                  </a:lnTo>
                  <a:lnTo>
                    <a:pt x="685" y="747"/>
                  </a:lnTo>
                  <a:lnTo>
                    <a:pt x="673" y="747"/>
                  </a:lnTo>
                  <a:lnTo>
                    <a:pt x="673" y="751"/>
                  </a:lnTo>
                  <a:lnTo>
                    <a:pt x="675" y="751"/>
                  </a:lnTo>
                  <a:lnTo>
                    <a:pt x="675" y="748"/>
                  </a:lnTo>
                  <a:lnTo>
                    <a:pt x="669" y="748"/>
                  </a:lnTo>
                  <a:close/>
                  <a:moveTo>
                    <a:pt x="692" y="751"/>
                  </a:moveTo>
                  <a:lnTo>
                    <a:pt x="692" y="757"/>
                  </a:lnTo>
                  <a:lnTo>
                    <a:pt x="702" y="757"/>
                  </a:lnTo>
                  <a:lnTo>
                    <a:pt x="702" y="752"/>
                  </a:lnTo>
                  <a:lnTo>
                    <a:pt x="699" y="752"/>
                  </a:lnTo>
                  <a:lnTo>
                    <a:pt x="699" y="756"/>
                  </a:lnTo>
                  <a:lnTo>
                    <a:pt x="705" y="756"/>
                  </a:lnTo>
                  <a:lnTo>
                    <a:pt x="705" y="752"/>
                  </a:lnTo>
                  <a:lnTo>
                    <a:pt x="702" y="752"/>
                  </a:lnTo>
                  <a:lnTo>
                    <a:pt x="702" y="760"/>
                  </a:lnTo>
                  <a:lnTo>
                    <a:pt x="707" y="760"/>
                  </a:lnTo>
                  <a:lnTo>
                    <a:pt x="707" y="754"/>
                  </a:lnTo>
                  <a:lnTo>
                    <a:pt x="705" y="754"/>
                  </a:lnTo>
                  <a:lnTo>
                    <a:pt x="705" y="757"/>
                  </a:lnTo>
                  <a:lnTo>
                    <a:pt x="708" y="757"/>
                  </a:lnTo>
                  <a:lnTo>
                    <a:pt x="708" y="750"/>
                  </a:lnTo>
                  <a:lnTo>
                    <a:pt x="696" y="750"/>
                  </a:lnTo>
                  <a:lnTo>
                    <a:pt x="696" y="753"/>
                  </a:lnTo>
                  <a:lnTo>
                    <a:pt x="699" y="753"/>
                  </a:lnTo>
                  <a:lnTo>
                    <a:pt x="699" y="751"/>
                  </a:lnTo>
                  <a:lnTo>
                    <a:pt x="692" y="751"/>
                  </a:lnTo>
                  <a:close/>
                  <a:moveTo>
                    <a:pt x="713" y="752"/>
                  </a:moveTo>
                  <a:lnTo>
                    <a:pt x="713" y="757"/>
                  </a:lnTo>
                  <a:lnTo>
                    <a:pt x="720" y="757"/>
                  </a:lnTo>
                  <a:lnTo>
                    <a:pt x="720" y="753"/>
                  </a:lnTo>
                  <a:lnTo>
                    <a:pt x="717" y="753"/>
                  </a:lnTo>
                  <a:lnTo>
                    <a:pt x="717" y="757"/>
                  </a:lnTo>
                  <a:lnTo>
                    <a:pt x="723" y="757"/>
                  </a:lnTo>
                  <a:lnTo>
                    <a:pt x="723" y="753"/>
                  </a:lnTo>
                  <a:lnTo>
                    <a:pt x="720" y="753"/>
                  </a:lnTo>
                  <a:lnTo>
                    <a:pt x="720" y="758"/>
                  </a:lnTo>
                  <a:lnTo>
                    <a:pt x="728" y="758"/>
                  </a:lnTo>
                  <a:lnTo>
                    <a:pt x="728" y="755"/>
                  </a:lnTo>
                  <a:lnTo>
                    <a:pt x="726" y="755"/>
                  </a:lnTo>
                  <a:lnTo>
                    <a:pt x="726" y="759"/>
                  </a:lnTo>
                  <a:lnTo>
                    <a:pt x="730" y="759"/>
                  </a:lnTo>
                  <a:lnTo>
                    <a:pt x="730" y="753"/>
                  </a:lnTo>
                  <a:lnTo>
                    <a:pt x="728" y="753"/>
                  </a:lnTo>
                  <a:lnTo>
                    <a:pt x="728" y="756"/>
                  </a:lnTo>
                  <a:lnTo>
                    <a:pt x="732" y="756"/>
                  </a:lnTo>
                  <a:lnTo>
                    <a:pt x="732" y="752"/>
                  </a:lnTo>
                  <a:lnTo>
                    <a:pt x="723" y="752"/>
                  </a:lnTo>
                  <a:lnTo>
                    <a:pt x="723" y="755"/>
                  </a:lnTo>
                  <a:lnTo>
                    <a:pt x="726" y="755"/>
                  </a:lnTo>
                  <a:lnTo>
                    <a:pt x="726" y="751"/>
                  </a:lnTo>
                  <a:lnTo>
                    <a:pt x="714" y="751"/>
                  </a:lnTo>
                  <a:lnTo>
                    <a:pt x="714" y="754"/>
                  </a:lnTo>
                  <a:lnTo>
                    <a:pt x="717" y="754"/>
                  </a:lnTo>
                  <a:lnTo>
                    <a:pt x="717" y="752"/>
                  </a:lnTo>
                  <a:lnTo>
                    <a:pt x="713" y="752"/>
                  </a:lnTo>
                  <a:close/>
                  <a:moveTo>
                    <a:pt x="739" y="753"/>
                  </a:moveTo>
                  <a:lnTo>
                    <a:pt x="739" y="759"/>
                  </a:lnTo>
                  <a:lnTo>
                    <a:pt x="740" y="759"/>
                  </a:lnTo>
                  <a:lnTo>
                    <a:pt x="740" y="756"/>
                  </a:lnTo>
                  <a:lnTo>
                    <a:pt x="738" y="756"/>
                  </a:lnTo>
                  <a:lnTo>
                    <a:pt x="738" y="760"/>
                  </a:lnTo>
                  <a:lnTo>
                    <a:pt x="750" y="760"/>
                  </a:lnTo>
                  <a:lnTo>
                    <a:pt x="750" y="754"/>
                  </a:lnTo>
                  <a:lnTo>
                    <a:pt x="746" y="754"/>
                  </a:lnTo>
                  <a:lnTo>
                    <a:pt x="746" y="757"/>
                  </a:lnTo>
                  <a:lnTo>
                    <a:pt x="752" y="757"/>
                  </a:lnTo>
                  <a:lnTo>
                    <a:pt x="752" y="754"/>
                  </a:lnTo>
                  <a:lnTo>
                    <a:pt x="750" y="754"/>
                  </a:lnTo>
                  <a:lnTo>
                    <a:pt x="750" y="758"/>
                  </a:lnTo>
                  <a:lnTo>
                    <a:pt x="755" y="758"/>
                  </a:lnTo>
                  <a:lnTo>
                    <a:pt x="755" y="752"/>
                  </a:lnTo>
                  <a:lnTo>
                    <a:pt x="752" y="752"/>
                  </a:lnTo>
                  <a:lnTo>
                    <a:pt x="752" y="755"/>
                  </a:lnTo>
                  <a:lnTo>
                    <a:pt x="755" y="755"/>
                  </a:lnTo>
                  <a:lnTo>
                    <a:pt x="755" y="752"/>
                  </a:lnTo>
                  <a:lnTo>
                    <a:pt x="744" y="752"/>
                  </a:lnTo>
                  <a:lnTo>
                    <a:pt x="744" y="757"/>
                  </a:lnTo>
                  <a:lnTo>
                    <a:pt x="746" y="757"/>
                  </a:lnTo>
                  <a:lnTo>
                    <a:pt x="746" y="754"/>
                  </a:lnTo>
                  <a:lnTo>
                    <a:pt x="740" y="754"/>
                  </a:lnTo>
                  <a:lnTo>
                    <a:pt x="740" y="757"/>
                  </a:lnTo>
                  <a:lnTo>
                    <a:pt x="744" y="757"/>
                  </a:lnTo>
                  <a:lnTo>
                    <a:pt x="744" y="753"/>
                  </a:lnTo>
                  <a:lnTo>
                    <a:pt x="740" y="753"/>
                  </a:lnTo>
                  <a:lnTo>
                    <a:pt x="739" y="753"/>
                  </a:lnTo>
                  <a:close/>
                  <a:moveTo>
                    <a:pt x="767" y="756"/>
                  </a:moveTo>
                  <a:lnTo>
                    <a:pt x="761" y="756"/>
                  </a:lnTo>
                  <a:lnTo>
                    <a:pt x="761" y="759"/>
                  </a:lnTo>
                  <a:lnTo>
                    <a:pt x="785" y="759"/>
                  </a:lnTo>
                  <a:lnTo>
                    <a:pt x="785" y="755"/>
                  </a:lnTo>
                  <a:lnTo>
                    <a:pt x="782" y="755"/>
                  </a:lnTo>
                  <a:lnTo>
                    <a:pt x="782" y="758"/>
                  </a:lnTo>
                  <a:lnTo>
                    <a:pt x="782" y="758"/>
                  </a:lnTo>
                  <a:lnTo>
                    <a:pt x="782" y="752"/>
                  </a:lnTo>
                  <a:lnTo>
                    <a:pt x="779" y="752"/>
                  </a:lnTo>
                  <a:lnTo>
                    <a:pt x="779" y="756"/>
                  </a:lnTo>
                  <a:lnTo>
                    <a:pt x="782" y="756"/>
                  </a:lnTo>
                  <a:lnTo>
                    <a:pt x="782" y="753"/>
                  </a:lnTo>
                  <a:lnTo>
                    <a:pt x="764" y="753"/>
                  </a:lnTo>
                  <a:lnTo>
                    <a:pt x="764" y="756"/>
                  </a:lnTo>
                  <a:lnTo>
                    <a:pt x="767" y="756"/>
                  </a:lnTo>
                  <a:close/>
                  <a:moveTo>
                    <a:pt x="793" y="752"/>
                  </a:moveTo>
                  <a:lnTo>
                    <a:pt x="793" y="758"/>
                  </a:lnTo>
                  <a:lnTo>
                    <a:pt x="803" y="758"/>
                  </a:lnTo>
                  <a:lnTo>
                    <a:pt x="803" y="754"/>
                  </a:lnTo>
                  <a:lnTo>
                    <a:pt x="799" y="754"/>
                  </a:lnTo>
                  <a:lnTo>
                    <a:pt x="799" y="757"/>
                  </a:lnTo>
                  <a:lnTo>
                    <a:pt x="805" y="757"/>
                  </a:lnTo>
                  <a:lnTo>
                    <a:pt x="805" y="754"/>
                  </a:lnTo>
                  <a:lnTo>
                    <a:pt x="803" y="754"/>
                  </a:lnTo>
                  <a:lnTo>
                    <a:pt x="803" y="759"/>
                  </a:lnTo>
                  <a:lnTo>
                    <a:pt x="809" y="759"/>
                  </a:lnTo>
                  <a:lnTo>
                    <a:pt x="809" y="753"/>
                  </a:lnTo>
                  <a:lnTo>
                    <a:pt x="805" y="753"/>
                  </a:lnTo>
                  <a:lnTo>
                    <a:pt x="805" y="756"/>
                  </a:lnTo>
                  <a:lnTo>
                    <a:pt x="809" y="756"/>
                  </a:lnTo>
                  <a:lnTo>
                    <a:pt x="809" y="752"/>
                  </a:lnTo>
                  <a:lnTo>
                    <a:pt x="797" y="752"/>
                  </a:lnTo>
                  <a:lnTo>
                    <a:pt x="797" y="755"/>
                  </a:lnTo>
                  <a:lnTo>
                    <a:pt x="799" y="755"/>
                  </a:lnTo>
                  <a:lnTo>
                    <a:pt x="799" y="752"/>
                  </a:lnTo>
                  <a:lnTo>
                    <a:pt x="793" y="752"/>
                  </a:lnTo>
                  <a:close/>
                  <a:moveTo>
                    <a:pt x="817" y="753"/>
                  </a:moveTo>
                  <a:lnTo>
                    <a:pt x="817" y="759"/>
                  </a:lnTo>
                  <a:lnTo>
                    <a:pt x="823" y="759"/>
                  </a:lnTo>
                  <a:lnTo>
                    <a:pt x="823" y="756"/>
                  </a:lnTo>
                  <a:lnTo>
                    <a:pt x="820" y="756"/>
                  </a:lnTo>
                  <a:lnTo>
                    <a:pt x="820" y="760"/>
                  </a:lnTo>
                  <a:lnTo>
                    <a:pt x="836" y="760"/>
                  </a:lnTo>
                  <a:lnTo>
                    <a:pt x="836" y="754"/>
                  </a:lnTo>
                  <a:lnTo>
                    <a:pt x="823" y="754"/>
                  </a:lnTo>
                  <a:lnTo>
                    <a:pt x="823" y="757"/>
                  </a:lnTo>
                  <a:lnTo>
                    <a:pt x="826" y="757"/>
                  </a:lnTo>
                  <a:lnTo>
                    <a:pt x="826" y="753"/>
                  </a:lnTo>
                  <a:lnTo>
                    <a:pt x="823" y="753"/>
                  </a:lnTo>
                  <a:lnTo>
                    <a:pt x="817" y="753"/>
                  </a:lnTo>
                  <a:close/>
                  <a:moveTo>
                    <a:pt x="846" y="754"/>
                  </a:moveTo>
                  <a:lnTo>
                    <a:pt x="846" y="760"/>
                  </a:lnTo>
                  <a:lnTo>
                    <a:pt x="847" y="760"/>
                  </a:lnTo>
                  <a:lnTo>
                    <a:pt x="847" y="757"/>
                  </a:lnTo>
                  <a:lnTo>
                    <a:pt x="844" y="757"/>
                  </a:lnTo>
                  <a:lnTo>
                    <a:pt x="844" y="761"/>
                  </a:lnTo>
                  <a:lnTo>
                    <a:pt x="856" y="761"/>
                  </a:lnTo>
                  <a:lnTo>
                    <a:pt x="856" y="757"/>
                  </a:lnTo>
                  <a:lnTo>
                    <a:pt x="853" y="757"/>
                  </a:lnTo>
                  <a:lnTo>
                    <a:pt x="853" y="760"/>
                  </a:lnTo>
                  <a:lnTo>
                    <a:pt x="863" y="760"/>
                  </a:lnTo>
                  <a:lnTo>
                    <a:pt x="863" y="754"/>
                  </a:lnTo>
                  <a:lnTo>
                    <a:pt x="850" y="754"/>
                  </a:lnTo>
                  <a:lnTo>
                    <a:pt x="850" y="757"/>
                  </a:lnTo>
                  <a:lnTo>
                    <a:pt x="853" y="757"/>
                  </a:lnTo>
                  <a:lnTo>
                    <a:pt x="853" y="755"/>
                  </a:lnTo>
                  <a:lnTo>
                    <a:pt x="847" y="755"/>
                  </a:lnTo>
                  <a:lnTo>
                    <a:pt x="847" y="757"/>
                  </a:lnTo>
                  <a:lnTo>
                    <a:pt x="850" y="757"/>
                  </a:lnTo>
                  <a:lnTo>
                    <a:pt x="850" y="754"/>
                  </a:lnTo>
                  <a:lnTo>
                    <a:pt x="847" y="754"/>
                  </a:lnTo>
                  <a:lnTo>
                    <a:pt x="846" y="754"/>
                  </a:lnTo>
                  <a:close/>
                  <a:moveTo>
                    <a:pt x="873" y="755"/>
                  </a:moveTo>
                  <a:lnTo>
                    <a:pt x="873" y="761"/>
                  </a:lnTo>
                  <a:lnTo>
                    <a:pt x="880" y="761"/>
                  </a:lnTo>
                  <a:lnTo>
                    <a:pt x="880" y="757"/>
                  </a:lnTo>
                  <a:lnTo>
                    <a:pt x="876" y="757"/>
                  </a:lnTo>
                  <a:lnTo>
                    <a:pt x="876" y="760"/>
                  </a:lnTo>
                  <a:lnTo>
                    <a:pt x="891" y="760"/>
                  </a:lnTo>
                  <a:lnTo>
                    <a:pt x="891" y="756"/>
                  </a:lnTo>
                  <a:lnTo>
                    <a:pt x="888" y="756"/>
                  </a:lnTo>
                  <a:lnTo>
                    <a:pt x="888" y="759"/>
                  </a:lnTo>
                  <a:lnTo>
                    <a:pt x="890" y="759"/>
                  </a:lnTo>
                  <a:lnTo>
                    <a:pt x="890" y="753"/>
                  </a:lnTo>
                  <a:lnTo>
                    <a:pt x="885" y="753"/>
                  </a:lnTo>
                  <a:lnTo>
                    <a:pt x="885" y="757"/>
                  </a:lnTo>
                  <a:lnTo>
                    <a:pt x="888" y="757"/>
                  </a:lnTo>
                  <a:lnTo>
                    <a:pt x="888" y="754"/>
                  </a:lnTo>
                  <a:lnTo>
                    <a:pt x="874" y="754"/>
                  </a:lnTo>
                  <a:lnTo>
                    <a:pt x="874" y="757"/>
                  </a:lnTo>
                  <a:lnTo>
                    <a:pt x="876" y="757"/>
                  </a:lnTo>
                  <a:lnTo>
                    <a:pt x="876" y="755"/>
                  </a:lnTo>
                  <a:lnTo>
                    <a:pt x="873" y="755"/>
                  </a:lnTo>
                  <a:close/>
                  <a:moveTo>
                    <a:pt x="900" y="753"/>
                  </a:moveTo>
                  <a:lnTo>
                    <a:pt x="900" y="759"/>
                  </a:lnTo>
                  <a:lnTo>
                    <a:pt x="919" y="759"/>
                  </a:lnTo>
                  <a:lnTo>
                    <a:pt x="919" y="753"/>
                  </a:lnTo>
                  <a:lnTo>
                    <a:pt x="900" y="753"/>
                  </a:lnTo>
                  <a:close/>
                  <a:moveTo>
                    <a:pt x="929" y="753"/>
                  </a:moveTo>
                  <a:lnTo>
                    <a:pt x="929" y="759"/>
                  </a:lnTo>
                  <a:lnTo>
                    <a:pt x="950" y="759"/>
                  </a:lnTo>
                  <a:lnTo>
                    <a:pt x="950" y="755"/>
                  </a:lnTo>
                  <a:lnTo>
                    <a:pt x="947" y="755"/>
                  </a:lnTo>
                  <a:lnTo>
                    <a:pt x="947" y="758"/>
                  </a:lnTo>
                  <a:lnTo>
                    <a:pt x="948" y="758"/>
                  </a:lnTo>
                  <a:lnTo>
                    <a:pt x="948" y="752"/>
                  </a:lnTo>
                  <a:lnTo>
                    <a:pt x="944" y="752"/>
                  </a:lnTo>
                  <a:lnTo>
                    <a:pt x="944" y="756"/>
                  </a:lnTo>
                  <a:lnTo>
                    <a:pt x="947" y="756"/>
                  </a:lnTo>
                  <a:lnTo>
                    <a:pt x="947" y="753"/>
                  </a:lnTo>
                  <a:lnTo>
                    <a:pt x="929" y="753"/>
                  </a:lnTo>
                  <a:close/>
                  <a:moveTo>
                    <a:pt x="957" y="753"/>
                  </a:moveTo>
                  <a:lnTo>
                    <a:pt x="957" y="759"/>
                  </a:lnTo>
                  <a:lnTo>
                    <a:pt x="965" y="759"/>
                  </a:lnTo>
                  <a:lnTo>
                    <a:pt x="965" y="756"/>
                  </a:lnTo>
                  <a:lnTo>
                    <a:pt x="962" y="756"/>
                  </a:lnTo>
                  <a:lnTo>
                    <a:pt x="962" y="760"/>
                  </a:lnTo>
                  <a:lnTo>
                    <a:pt x="976" y="760"/>
                  </a:lnTo>
                  <a:lnTo>
                    <a:pt x="976" y="754"/>
                  </a:lnTo>
                  <a:lnTo>
                    <a:pt x="965" y="754"/>
                  </a:lnTo>
                  <a:lnTo>
                    <a:pt x="965" y="757"/>
                  </a:lnTo>
                  <a:lnTo>
                    <a:pt x="968" y="757"/>
                  </a:lnTo>
                  <a:lnTo>
                    <a:pt x="968" y="753"/>
                  </a:lnTo>
                  <a:lnTo>
                    <a:pt x="965" y="753"/>
                  </a:lnTo>
                  <a:lnTo>
                    <a:pt x="957" y="753"/>
                  </a:lnTo>
                  <a:close/>
                  <a:moveTo>
                    <a:pt x="985" y="754"/>
                  </a:moveTo>
                  <a:lnTo>
                    <a:pt x="985" y="760"/>
                  </a:lnTo>
                  <a:lnTo>
                    <a:pt x="992" y="760"/>
                  </a:lnTo>
                  <a:lnTo>
                    <a:pt x="992" y="756"/>
                  </a:lnTo>
                  <a:lnTo>
                    <a:pt x="988" y="756"/>
                  </a:lnTo>
                  <a:lnTo>
                    <a:pt x="988" y="759"/>
                  </a:lnTo>
                  <a:lnTo>
                    <a:pt x="994" y="759"/>
                  </a:lnTo>
                  <a:lnTo>
                    <a:pt x="994" y="753"/>
                  </a:lnTo>
                  <a:lnTo>
                    <a:pt x="989" y="754"/>
                  </a:lnTo>
                  <a:lnTo>
                    <a:pt x="989" y="760"/>
                  </a:lnTo>
                  <a:lnTo>
                    <a:pt x="994" y="760"/>
                  </a:lnTo>
                  <a:lnTo>
                    <a:pt x="994" y="754"/>
                  </a:lnTo>
                  <a:lnTo>
                    <a:pt x="989" y="754"/>
                  </a:lnTo>
                  <a:lnTo>
                    <a:pt x="989" y="757"/>
                  </a:lnTo>
                  <a:lnTo>
                    <a:pt x="990" y="760"/>
                  </a:lnTo>
                  <a:lnTo>
                    <a:pt x="995" y="759"/>
                  </a:lnTo>
                  <a:lnTo>
                    <a:pt x="994" y="753"/>
                  </a:lnTo>
                  <a:lnTo>
                    <a:pt x="986" y="753"/>
                  </a:lnTo>
                  <a:lnTo>
                    <a:pt x="986" y="757"/>
                  </a:lnTo>
                  <a:lnTo>
                    <a:pt x="988" y="757"/>
                  </a:lnTo>
                  <a:lnTo>
                    <a:pt x="988" y="754"/>
                  </a:lnTo>
                  <a:lnTo>
                    <a:pt x="985" y="754"/>
                  </a:lnTo>
                  <a:close/>
                  <a:moveTo>
                    <a:pt x="1003" y="753"/>
                  </a:moveTo>
                  <a:lnTo>
                    <a:pt x="1003" y="759"/>
                  </a:lnTo>
                  <a:lnTo>
                    <a:pt x="1022" y="759"/>
                  </a:lnTo>
                  <a:lnTo>
                    <a:pt x="1022" y="753"/>
                  </a:lnTo>
                  <a:lnTo>
                    <a:pt x="1003" y="753"/>
                  </a:lnTo>
                  <a:close/>
                  <a:moveTo>
                    <a:pt x="1031" y="752"/>
                  </a:moveTo>
                  <a:lnTo>
                    <a:pt x="1031" y="758"/>
                  </a:lnTo>
                  <a:lnTo>
                    <a:pt x="1036" y="758"/>
                  </a:lnTo>
                  <a:lnTo>
                    <a:pt x="1036" y="755"/>
                  </a:lnTo>
                  <a:lnTo>
                    <a:pt x="1034" y="755"/>
                  </a:lnTo>
                  <a:lnTo>
                    <a:pt x="1034" y="759"/>
                  </a:lnTo>
                  <a:lnTo>
                    <a:pt x="1050" y="759"/>
                  </a:lnTo>
                  <a:lnTo>
                    <a:pt x="1050" y="753"/>
                  </a:lnTo>
                  <a:lnTo>
                    <a:pt x="1036" y="753"/>
                  </a:lnTo>
                  <a:lnTo>
                    <a:pt x="1036" y="756"/>
                  </a:lnTo>
                  <a:lnTo>
                    <a:pt x="1040" y="756"/>
                  </a:lnTo>
                  <a:lnTo>
                    <a:pt x="1040" y="752"/>
                  </a:lnTo>
                  <a:lnTo>
                    <a:pt x="1036" y="752"/>
                  </a:lnTo>
                  <a:lnTo>
                    <a:pt x="1031" y="752"/>
                  </a:lnTo>
                  <a:close/>
                  <a:moveTo>
                    <a:pt x="1060" y="753"/>
                  </a:moveTo>
                  <a:lnTo>
                    <a:pt x="1060" y="759"/>
                  </a:lnTo>
                  <a:lnTo>
                    <a:pt x="1060" y="756"/>
                  </a:lnTo>
                  <a:lnTo>
                    <a:pt x="1058" y="756"/>
                  </a:lnTo>
                  <a:lnTo>
                    <a:pt x="1058" y="760"/>
                  </a:lnTo>
                  <a:lnTo>
                    <a:pt x="1079" y="760"/>
                  </a:lnTo>
                  <a:lnTo>
                    <a:pt x="1079" y="754"/>
                  </a:lnTo>
                  <a:lnTo>
                    <a:pt x="1060" y="754"/>
                  </a:lnTo>
                  <a:lnTo>
                    <a:pt x="1060" y="757"/>
                  </a:lnTo>
                  <a:lnTo>
                    <a:pt x="1063" y="757"/>
                  </a:lnTo>
                  <a:lnTo>
                    <a:pt x="1063" y="753"/>
                  </a:lnTo>
                  <a:lnTo>
                    <a:pt x="1060" y="753"/>
                  </a:lnTo>
                  <a:close/>
                  <a:moveTo>
                    <a:pt x="1088" y="754"/>
                  </a:moveTo>
                  <a:lnTo>
                    <a:pt x="1088" y="760"/>
                  </a:lnTo>
                  <a:lnTo>
                    <a:pt x="1099" y="760"/>
                  </a:lnTo>
                  <a:lnTo>
                    <a:pt x="1099" y="756"/>
                  </a:lnTo>
                  <a:lnTo>
                    <a:pt x="1095" y="756"/>
                  </a:lnTo>
                  <a:lnTo>
                    <a:pt x="1095" y="759"/>
                  </a:lnTo>
                  <a:lnTo>
                    <a:pt x="1106" y="759"/>
                  </a:lnTo>
                  <a:lnTo>
                    <a:pt x="1106" y="753"/>
                  </a:lnTo>
                  <a:lnTo>
                    <a:pt x="1093" y="753"/>
                  </a:lnTo>
                  <a:lnTo>
                    <a:pt x="1093" y="757"/>
                  </a:lnTo>
                  <a:lnTo>
                    <a:pt x="1095" y="757"/>
                  </a:lnTo>
                  <a:lnTo>
                    <a:pt x="1095" y="754"/>
                  </a:lnTo>
                  <a:lnTo>
                    <a:pt x="1088" y="754"/>
                  </a:lnTo>
                  <a:close/>
                  <a:moveTo>
                    <a:pt x="1116" y="754"/>
                  </a:moveTo>
                  <a:lnTo>
                    <a:pt x="1116" y="760"/>
                  </a:lnTo>
                  <a:lnTo>
                    <a:pt x="1135" y="760"/>
                  </a:lnTo>
                  <a:lnTo>
                    <a:pt x="1135" y="754"/>
                  </a:lnTo>
                  <a:lnTo>
                    <a:pt x="1116" y="754"/>
                  </a:lnTo>
                  <a:close/>
                  <a:moveTo>
                    <a:pt x="1145" y="754"/>
                  </a:moveTo>
                  <a:lnTo>
                    <a:pt x="1145" y="760"/>
                  </a:lnTo>
                  <a:lnTo>
                    <a:pt x="1149" y="760"/>
                  </a:lnTo>
                  <a:lnTo>
                    <a:pt x="1149" y="754"/>
                  </a:lnTo>
                  <a:lnTo>
                    <a:pt x="1145" y="75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341" y="1472"/>
              <a:ext cx="1149" cy="762"/>
            </a:xfrm>
            <a:custGeom>
              <a:avLst/>
              <a:gdLst/>
              <a:ahLst/>
              <a:cxnLst>
                <a:cxn ang="0">
                  <a:pos x="59" y="756"/>
                </a:cxn>
                <a:cxn ang="0">
                  <a:pos x="92" y="742"/>
                </a:cxn>
                <a:cxn ang="0">
                  <a:pos x="113" y="736"/>
                </a:cxn>
                <a:cxn ang="0">
                  <a:pos x="142" y="712"/>
                </a:cxn>
                <a:cxn ang="0">
                  <a:pos x="163" y="706"/>
                </a:cxn>
                <a:cxn ang="0">
                  <a:pos x="195" y="689"/>
                </a:cxn>
                <a:cxn ang="0">
                  <a:pos x="216" y="685"/>
                </a:cxn>
                <a:cxn ang="0">
                  <a:pos x="248" y="678"/>
                </a:cxn>
                <a:cxn ang="0">
                  <a:pos x="270" y="686"/>
                </a:cxn>
                <a:cxn ang="0">
                  <a:pos x="302" y="677"/>
                </a:cxn>
                <a:cxn ang="0">
                  <a:pos x="315" y="654"/>
                </a:cxn>
                <a:cxn ang="0">
                  <a:pos x="348" y="617"/>
                </a:cxn>
                <a:cxn ang="0">
                  <a:pos x="368" y="498"/>
                </a:cxn>
                <a:cxn ang="0">
                  <a:pos x="401" y="349"/>
                </a:cxn>
                <a:cxn ang="0">
                  <a:pos x="419" y="2"/>
                </a:cxn>
                <a:cxn ang="0">
                  <a:pos x="451" y="394"/>
                </a:cxn>
                <a:cxn ang="0">
                  <a:pos x="472" y="573"/>
                </a:cxn>
                <a:cxn ang="0">
                  <a:pos x="504" y="671"/>
                </a:cxn>
                <a:cxn ang="0">
                  <a:pos x="525" y="698"/>
                </a:cxn>
                <a:cxn ang="0">
                  <a:pos x="557" y="731"/>
                </a:cxn>
                <a:cxn ang="0">
                  <a:pos x="581" y="736"/>
                </a:cxn>
                <a:cxn ang="0">
                  <a:pos x="622" y="751"/>
                </a:cxn>
                <a:cxn ang="0">
                  <a:pos x="635" y="747"/>
                </a:cxn>
                <a:cxn ang="0">
                  <a:pos x="662" y="755"/>
                </a:cxn>
                <a:cxn ang="0">
                  <a:pos x="706" y="753"/>
                </a:cxn>
                <a:cxn ang="0">
                  <a:pos x="727" y="760"/>
                </a:cxn>
                <a:cxn ang="0">
                  <a:pos x="786" y="756"/>
                </a:cxn>
                <a:cxn ang="0">
                  <a:pos x="818" y="760"/>
                </a:cxn>
                <a:cxn ang="0">
                  <a:pos x="880" y="758"/>
                </a:cxn>
                <a:cxn ang="0">
                  <a:pos x="949" y="760"/>
                </a:cxn>
                <a:cxn ang="0">
                  <a:pos x="1037" y="755"/>
                </a:cxn>
                <a:cxn ang="0">
                  <a:pos x="1108" y="757"/>
                </a:cxn>
                <a:cxn ang="0">
                  <a:pos x="1031" y="753"/>
                </a:cxn>
                <a:cxn ang="0">
                  <a:pos x="954" y="757"/>
                </a:cxn>
                <a:cxn ang="0">
                  <a:pos x="874" y="755"/>
                </a:cxn>
                <a:cxn ang="0">
                  <a:pos x="812" y="758"/>
                </a:cxn>
                <a:cxn ang="0">
                  <a:pos x="768" y="753"/>
                </a:cxn>
                <a:cxn ang="0">
                  <a:pos x="723" y="756"/>
                </a:cxn>
                <a:cxn ang="0">
                  <a:pos x="700" y="752"/>
                </a:cxn>
                <a:cxn ang="0">
                  <a:pos x="656" y="752"/>
                </a:cxn>
                <a:cxn ang="0">
                  <a:pos x="629" y="748"/>
                </a:cxn>
                <a:cxn ang="0">
                  <a:pos x="604" y="744"/>
                </a:cxn>
                <a:cxn ang="0">
                  <a:pos x="578" y="740"/>
                </a:cxn>
                <a:cxn ang="0">
                  <a:pos x="543" y="715"/>
                </a:cxn>
                <a:cxn ang="0">
                  <a:pos x="522" y="700"/>
                </a:cxn>
                <a:cxn ang="0">
                  <a:pos x="492" y="637"/>
                </a:cxn>
                <a:cxn ang="0">
                  <a:pos x="472" y="573"/>
                </a:cxn>
                <a:cxn ang="0">
                  <a:pos x="439" y="329"/>
                </a:cxn>
                <a:cxn ang="0">
                  <a:pos x="416" y="110"/>
                </a:cxn>
                <a:cxn ang="0">
                  <a:pos x="383" y="370"/>
                </a:cxn>
                <a:cxn ang="0">
                  <a:pos x="362" y="554"/>
                </a:cxn>
                <a:cxn ang="0">
                  <a:pos x="330" y="617"/>
                </a:cxn>
                <a:cxn ang="0">
                  <a:pos x="317" y="672"/>
                </a:cxn>
                <a:cxn ang="0">
                  <a:pos x="296" y="677"/>
                </a:cxn>
                <a:cxn ang="0">
                  <a:pos x="264" y="679"/>
                </a:cxn>
                <a:cxn ang="0">
                  <a:pos x="246" y="669"/>
                </a:cxn>
                <a:cxn ang="0">
                  <a:pos x="211" y="687"/>
                </a:cxn>
                <a:cxn ang="0">
                  <a:pos x="189" y="701"/>
                </a:cxn>
                <a:cxn ang="0">
                  <a:pos x="157" y="714"/>
                </a:cxn>
                <a:cxn ang="0">
                  <a:pos x="136" y="715"/>
                </a:cxn>
                <a:cxn ang="0">
                  <a:pos x="107" y="736"/>
                </a:cxn>
                <a:cxn ang="0">
                  <a:pos x="83" y="742"/>
                </a:cxn>
                <a:cxn ang="0">
                  <a:pos x="51" y="755"/>
                </a:cxn>
              </a:cxnLst>
              <a:rect l="0" t="0" r="r" b="b"/>
              <a:pathLst>
                <a:path w="1149" h="762">
                  <a:moveTo>
                    <a:pt x="0" y="755"/>
                  </a:moveTo>
                  <a:lnTo>
                    <a:pt x="0" y="761"/>
                  </a:lnTo>
                  <a:lnTo>
                    <a:pt x="33" y="761"/>
                  </a:lnTo>
                  <a:lnTo>
                    <a:pt x="33" y="757"/>
                  </a:lnTo>
                  <a:lnTo>
                    <a:pt x="30" y="757"/>
                  </a:lnTo>
                  <a:lnTo>
                    <a:pt x="30" y="760"/>
                  </a:lnTo>
                  <a:lnTo>
                    <a:pt x="39" y="760"/>
                  </a:lnTo>
                  <a:lnTo>
                    <a:pt x="39" y="755"/>
                  </a:lnTo>
                  <a:lnTo>
                    <a:pt x="36" y="755"/>
                  </a:lnTo>
                  <a:lnTo>
                    <a:pt x="36" y="758"/>
                  </a:lnTo>
                  <a:lnTo>
                    <a:pt x="57" y="758"/>
                  </a:lnTo>
                  <a:lnTo>
                    <a:pt x="57" y="753"/>
                  </a:lnTo>
                  <a:lnTo>
                    <a:pt x="54" y="753"/>
                  </a:lnTo>
                  <a:lnTo>
                    <a:pt x="54" y="757"/>
                  </a:lnTo>
                  <a:lnTo>
                    <a:pt x="63" y="757"/>
                  </a:lnTo>
                  <a:lnTo>
                    <a:pt x="63" y="753"/>
                  </a:lnTo>
                  <a:lnTo>
                    <a:pt x="59" y="753"/>
                  </a:lnTo>
                  <a:lnTo>
                    <a:pt x="59" y="756"/>
                  </a:lnTo>
                  <a:lnTo>
                    <a:pt x="69" y="756"/>
                  </a:lnTo>
                  <a:lnTo>
                    <a:pt x="69" y="752"/>
                  </a:lnTo>
                  <a:lnTo>
                    <a:pt x="65" y="752"/>
                  </a:lnTo>
                  <a:lnTo>
                    <a:pt x="65" y="755"/>
                  </a:lnTo>
                  <a:lnTo>
                    <a:pt x="75" y="755"/>
                  </a:lnTo>
                  <a:lnTo>
                    <a:pt x="75" y="748"/>
                  </a:lnTo>
                  <a:lnTo>
                    <a:pt x="71" y="748"/>
                  </a:lnTo>
                  <a:lnTo>
                    <a:pt x="71" y="752"/>
                  </a:lnTo>
                  <a:lnTo>
                    <a:pt x="81" y="752"/>
                  </a:lnTo>
                  <a:lnTo>
                    <a:pt x="81" y="745"/>
                  </a:lnTo>
                  <a:lnTo>
                    <a:pt x="77" y="745"/>
                  </a:lnTo>
                  <a:lnTo>
                    <a:pt x="77" y="748"/>
                  </a:lnTo>
                  <a:lnTo>
                    <a:pt x="86" y="748"/>
                  </a:lnTo>
                  <a:lnTo>
                    <a:pt x="86" y="743"/>
                  </a:lnTo>
                  <a:lnTo>
                    <a:pt x="83" y="743"/>
                  </a:lnTo>
                  <a:lnTo>
                    <a:pt x="83" y="747"/>
                  </a:lnTo>
                  <a:lnTo>
                    <a:pt x="92" y="747"/>
                  </a:lnTo>
                  <a:lnTo>
                    <a:pt x="92" y="742"/>
                  </a:lnTo>
                  <a:lnTo>
                    <a:pt x="89" y="742"/>
                  </a:lnTo>
                  <a:lnTo>
                    <a:pt x="89" y="745"/>
                  </a:lnTo>
                  <a:lnTo>
                    <a:pt x="98" y="745"/>
                  </a:lnTo>
                  <a:lnTo>
                    <a:pt x="98" y="738"/>
                  </a:lnTo>
                  <a:lnTo>
                    <a:pt x="95" y="738"/>
                  </a:lnTo>
                  <a:lnTo>
                    <a:pt x="95" y="742"/>
                  </a:lnTo>
                  <a:lnTo>
                    <a:pt x="104" y="742"/>
                  </a:lnTo>
                  <a:lnTo>
                    <a:pt x="104" y="731"/>
                  </a:lnTo>
                  <a:lnTo>
                    <a:pt x="101" y="731"/>
                  </a:lnTo>
                  <a:lnTo>
                    <a:pt x="101" y="735"/>
                  </a:lnTo>
                  <a:lnTo>
                    <a:pt x="107" y="735"/>
                  </a:lnTo>
                  <a:lnTo>
                    <a:pt x="107" y="731"/>
                  </a:lnTo>
                  <a:lnTo>
                    <a:pt x="104" y="731"/>
                  </a:lnTo>
                  <a:lnTo>
                    <a:pt x="104" y="739"/>
                  </a:lnTo>
                  <a:lnTo>
                    <a:pt x="116" y="739"/>
                  </a:lnTo>
                  <a:lnTo>
                    <a:pt x="116" y="733"/>
                  </a:lnTo>
                  <a:lnTo>
                    <a:pt x="113" y="733"/>
                  </a:lnTo>
                  <a:lnTo>
                    <a:pt x="113" y="736"/>
                  </a:lnTo>
                  <a:lnTo>
                    <a:pt x="122" y="736"/>
                  </a:lnTo>
                  <a:lnTo>
                    <a:pt x="122" y="724"/>
                  </a:lnTo>
                  <a:lnTo>
                    <a:pt x="119" y="724"/>
                  </a:lnTo>
                  <a:lnTo>
                    <a:pt x="119" y="727"/>
                  </a:lnTo>
                  <a:lnTo>
                    <a:pt x="128" y="727"/>
                  </a:lnTo>
                  <a:lnTo>
                    <a:pt x="128" y="721"/>
                  </a:lnTo>
                  <a:lnTo>
                    <a:pt x="124" y="721"/>
                  </a:lnTo>
                  <a:lnTo>
                    <a:pt x="124" y="725"/>
                  </a:lnTo>
                  <a:lnTo>
                    <a:pt x="134" y="725"/>
                  </a:lnTo>
                  <a:lnTo>
                    <a:pt x="134" y="717"/>
                  </a:lnTo>
                  <a:lnTo>
                    <a:pt x="130" y="717"/>
                  </a:lnTo>
                  <a:lnTo>
                    <a:pt x="130" y="720"/>
                  </a:lnTo>
                  <a:lnTo>
                    <a:pt x="140" y="720"/>
                  </a:lnTo>
                  <a:lnTo>
                    <a:pt x="140" y="712"/>
                  </a:lnTo>
                  <a:lnTo>
                    <a:pt x="136" y="712"/>
                  </a:lnTo>
                  <a:lnTo>
                    <a:pt x="136" y="715"/>
                  </a:lnTo>
                  <a:lnTo>
                    <a:pt x="142" y="715"/>
                  </a:lnTo>
                  <a:lnTo>
                    <a:pt x="142" y="712"/>
                  </a:lnTo>
                  <a:lnTo>
                    <a:pt x="140" y="712"/>
                  </a:lnTo>
                  <a:lnTo>
                    <a:pt x="140" y="726"/>
                  </a:lnTo>
                  <a:lnTo>
                    <a:pt x="151" y="726"/>
                  </a:lnTo>
                  <a:lnTo>
                    <a:pt x="151" y="707"/>
                  </a:lnTo>
                  <a:lnTo>
                    <a:pt x="148" y="707"/>
                  </a:lnTo>
                  <a:lnTo>
                    <a:pt x="148" y="710"/>
                  </a:lnTo>
                  <a:lnTo>
                    <a:pt x="154" y="710"/>
                  </a:lnTo>
                  <a:lnTo>
                    <a:pt x="154" y="707"/>
                  </a:lnTo>
                  <a:lnTo>
                    <a:pt x="151" y="707"/>
                  </a:lnTo>
                  <a:lnTo>
                    <a:pt x="151" y="717"/>
                  </a:lnTo>
                  <a:lnTo>
                    <a:pt x="163" y="717"/>
                  </a:lnTo>
                  <a:lnTo>
                    <a:pt x="163" y="700"/>
                  </a:lnTo>
                  <a:lnTo>
                    <a:pt x="160" y="700"/>
                  </a:lnTo>
                  <a:lnTo>
                    <a:pt x="160" y="704"/>
                  </a:lnTo>
                  <a:lnTo>
                    <a:pt x="166" y="704"/>
                  </a:lnTo>
                  <a:lnTo>
                    <a:pt x="166" y="700"/>
                  </a:lnTo>
                  <a:lnTo>
                    <a:pt x="163" y="700"/>
                  </a:lnTo>
                  <a:lnTo>
                    <a:pt x="163" y="706"/>
                  </a:lnTo>
                  <a:lnTo>
                    <a:pt x="172" y="706"/>
                  </a:lnTo>
                  <a:lnTo>
                    <a:pt x="172" y="703"/>
                  </a:lnTo>
                  <a:lnTo>
                    <a:pt x="169" y="703"/>
                  </a:lnTo>
                  <a:lnTo>
                    <a:pt x="169" y="709"/>
                  </a:lnTo>
                  <a:lnTo>
                    <a:pt x="181" y="709"/>
                  </a:lnTo>
                  <a:lnTo>
                    <a:pt x="181" y="697"/>
                  </a:lnTo>
                  <a:lnTo>
                    <a:pt x="178" y="697"/>
                  </a:lnTo>
                  <a:lnTo>
                    <a:pt x="178" y="700"/>
                  </a:lnTo>
                  <a:lnTo>
                    <a:pt x="184" y="700"/>
                  </a:lnTo>
                  <a:lnTo>
                    <a:pt x="184" y="697"/>
                  </a:lnTo>
                  <a:lnTo>
                    <a:pt x="181" y="697"/>
                  </a:lnTo>
                  <a:lnTo>
                    <a:pt x="181" y="707"/>
                  </a:lnTo>
                  <a:lnTo>
                    <a:pt x="193" y="707"/>
                  </a:lnTo>
                  <a:lnTo>
                    <a:pt x="193" y="689"/>
                  </a:lnTo>
                  <a:lnTo>
                    <a:pt x="189" y="689"/>
                  </a:lnTo>
                  <a:lnTo>
                    <a:pt x="189" y="693"/>
                  </a:lnTo>
                  <a:lnTo>
                    <a:pt x="195" y="693"/>
                  </a:lnTo>
                  <a:lnTo>
                    <a:pt x="195" y="689"/>
                  </a:lnTo>
                  <a:lnTo>
                    <a:pt x="193" y="689"/>
                  </a:lnTo>
                  <a:lnTo>
                    <a:pt x="193" y="699"/>
                  </a:lnTo>
                  <a:lnTo>
                    <a:pt x="205" y="699"/>
                  </a:lnTo>
                  <a:lnTo>
                    <a:pt x="205" y="682"/>
                  </a:lnTo>
                  <a:lnTo>
                    <a:pt x="201" y="682"/>
                  </a:lnTo>
                  <a:lnTo>
                    <a:pt x="201" y="686"/>
                  </a:lnTo>
                  <a:lnTo>
                    <a:pt x="207" y="686"/>
                  </a:lnTo>
                  <a:lnTo>
                    <a:pt x="207" y="682"/>
                  </a:lnTo>
                  <a:lnTo>
                    <a:pt x="205" y="682"/>
                  </a:lnTo>
                  <a:lnTo>
                    <a:pt x="205" y="691"/>
                  </a:lnTo>
                  <a:lnTo>
                    <a:pt x="216" y="691"/>
                  </a:lnTo>
                  <a:lnTo>
                    <a:pt x="216" y="677"/>
                  </a:lnTo>
                  <a:lnTo>
                    <a:pt x="213" y="677"/>
                  </a:lnTo>
                  <a:lnTo>
                    <a:pt x="213" y="681"/>
                  </a:lnTo>
                  <a:lnTo>
                    <a:pt x="219" y="681"/>
                  </a:lnTo>
                  <a:lnTo>
                    <a:pt x="219" y="677"/>
                  </a:lnTo>
                  <a:lnTo>
                    <a:pt x="216" y="677"/>
                  </a:lnTo>
                  <a:lnTo>
                    <a:pt x="216" y="685"/>
                  </a:lnTo>
                  <a:lnTo>
                    <a:pt x="225" y="685"/>
                  </a:lnTo>
                  <a:lnTo>
                    <a:pt x="225" y="682"/>
                  </a:lnTo>
                  <a:lnTo>
                    <a:pt x="222" y="682"/>
                  </a:lnTo>
                  <a:lnTo>
                    <a:pt x="222" y="686"/>
                  </a:lnTo>
                  <a:lnTo>
                    <a:pt x="234" y="686"/>
                  </a:lnTo>
                  <a:lnTo>
                    <a:pt x="234" y="674"/>
                  </a:lnTo>
                  <a:lnTo>
                    <a:pt x="231" y="674"/>
                  </a:lnTo>
                  <a:lnTo>
                    <a:pt x="231" y="677"/>
                  </a:lnTo>
                  <a:lnTo>
                    <a:pt x="240" y="677"/>
                  </a:lnTo>
                  <a:lnTo>
                    <a:pt x="240" y="671"/>
                  </a:lnTo>
                  <a:lnTo>
                    <a:pt x="237" y="671"/>
                  </a:lnTo>
                  <a:lnTo>
                    <a:pt x="237" y="675"/>
                  </a:lnTo>
                  <a:lnTo>
                    <a:pt x="243" y="675"/>
                  </a:lnTo>
                  <a:lnTo>
                    <a:pt x="243" y="671"/>
                  </a:lnTo>
                  <a:lnTo>
                    <a:pt x="240" y="671"/>
                  </a:lnTo>
                  <a:lnTo>
                    <a:pt x="240" y="682"/>
                  </a:lnTo>
                  <a:lnTo>
                    <a:pt x="248" y="682"/>
                  </a:lnTo>
                  <a:lnTo>
                    <a:pt x="248" y="678"/>
                  </a:lnTo>
                  <a:lnTo>
                    <a:pt x="246" y="678"/>
                  </a:lnTo>
                  <a:lnTo>
                    <a:pt x="246" y="688"/>
                  </a:lnTo>
                  <a:lnTo>
                    <a:pt x="258" y="688"/>
                  </a:lnTo>
                  <a:lnTo>
                    <a:pt x="258" y="681"/>
                  </a:lnTo>
                  <a:lnTo>
                    <a:pt x="254" y="681"/>
                  </a:lnTo>
                  <a:lnTo>
                    <a:pt x="254" y="684"/>
                  </a:lnTo>
                  <a:lnTo>
                    <a:pt x="264" y="684"/>
                  </a:lnTo>
                  <a:lnTo>
                    <a:pt x="264" y="679"/>
                  </a:lnTo>
                  <a:lnTo>
                    <a:pt x="260" y="679"/>
                  </a:lnTo>
                  <a:lnTo>
                    <a:pt x="260" y="682"/>
                  </a:lnTo>
                  <a:lnTo>
                    <a:pt x="270" y="682"/>
                  </a:lnTo>
                  <a:lnTo>
                    <a:pt x="270" y="672"/>
                  </a:lnTo>
                  <a:lnTo>
                    <a:pt x="266" y="672"/>
                  </a:lnTo>
                  <a:lnTo>
                    <a:pt x="266" y="676"/>
                  </a:lnTo>
                  <a:lnTo>
                    <a:pt x="272" y="676"/>
                  </a:lnTo>
                  <a:lnTo>
                    <a:pt x="272" y="672"/>
                  </a:lnTo>
                  <a:lnTo>
                    <a:pt x="270" y="672"/>
                  </a:lnTo>
                  <a:lnTo>
                    <a:pt x="270" y="686"/>
                  </a:lnTo>
                  <a:lnTo>
                    <a:pt x="278" y="686"/>
                  </a:lnTo>
                  <a:lnTo>
                    <a:pt x="278" y="682"/>
                  </a:lnTo>
                  <a:lnTo>
                    <a:pt x="275" y="682"/>
                  </a:lnTo>
                  <a:lnTo>
                    <a:pt x="275" y="687"/>
                  </a:lnTo>
                  <a:lnTo>
                    <a:pt x="287" y="687"/>
                  </a:lnTo>
                  <a:lnTo>
                    <a:pt x="287" y="682"/>
                  </a:lnTo>
                  <a:lnTo>
                    <a:pt x="284" y="682"/>
                  </a:lnTo>
                  <a:lnTo>
                    <a:pt x="284" y="686"/>
                  </a:lnTo>
                  <a:lnTo>
                    <a:pt x="293" y="686"/>
                  </a:lnTo>
                  <a:lnTo>
                    <a:pt x="293" y="680"/>
                  </a:lnTo>
                  <a:lnTo>
                    <a:pt x="290" y="680"/>
                  </a:lnTo>
                  <a:lnTo>
                    <a:pt x="290" y="683"/>
                  </a:lnTo>
                  <a:lnTo>
                    <a:pt x="299" y="683"/>
                  </a:lnTo>
                  <a:lnTo>
                    <a:pt x="299" y="677"/>
                  </a:lnTo>
                  <a:lnTo>
                    <a:pt x="296" y="677"/>
                  </a:lnTo>
                  <a:lnTo>
                    <a:pt x="296" y="681"/>
                  </a:lnTo>
                  <a:lnTo>
                    <a:pt x="302" y="681"/>
                  </a:lnTo>
                  <a:lnTo>
                    <a:pt x="302" y="677"/>
                  </a:lnTo>
                  <a:lnTo>
                    <a:pt x="299" y="677"/>
                  </a:lnTo>
                  <a:lnTo>
                    <a:pt x="299" y="682"/>
                  </a:lnTo>
                  <a:lnTo>
                    <a:pt x="311" y="682"/>
                  </a:lnTo>
                  <a:lnTo>
                    <a:pt x="311" y="669"/>
                  </a:lnTo>
                  <a:lnTo>
                    <a:pt x="308" y="669"/>
                  </a:lnTo>
                  <a:lnTo>
                    <a:pt x="308" y="672"/>
                  </a:lnTo>
                  <a:lnTo>
                    <a:pt x="313" y="672"/>
                  </a:lnTo>
                  <a:lnTo>
                    <a:pt x="313" y="669"/>
                  </a:lnTo>
                  <a:lnTo>
                    <a:pt x="311" y="669"/>
                  </a:lnTo>
                  <a:lnTo>
                    <a:pt x="311" y="676"/>
                  </a:lnTo>
                  <a:lnTo>
                    <a:pt x="323" y="676"/>
                  </a:lnTo>
                  <a:lnTo>
                    <a:pt x="323" y="659"/>
                  </a:lnTo>
                  <a:lnTo>
                    <a:pt x="319" y="659"/>
                  </a:lnTo>
                  <a:lnTo>
                    <a:pt x="319" y="662"/>
                  </a:lnTo>
                  <a:lnTo>
                    <a:pt x="338" y="662"/>
                  </a:lnTo>
                  <a:lnTo>
                    <a:pt x="327" y="656"/>
                  </a:lnTo>
                  <a:lnTo>
                    <a:pt x="317" y="651"/>
                  </a:lnTo>
                  <a:lnTo>
                    <a:pt x="315" y="654"/>
                  </a:lnTo>
                  <a:lnTo>
                    <a:pt x="315" y="657"/>
                  </a:lnTo>
                  <a:lnTo>
                    <a:pt x="324" y="657"/>
                  </a:lnTo>
                  <a:lnTo>
                    <a:pt x="324" y="643"/>
                  </a:lnTo>
                  <a:lnTo>
                    <a:pt x="321" y="643"/>
                  </a:lnTo>
                  <a:lnTo>
                    <a:pt x="321" y="646"/>
                  </a:lnTo>
                  <a:lnTo>
                    <a:pt x="330" y="646"/>
                  </a:lnTo>
                  <a:lnTo>
                    <a:pt x="330" y="639"/>
                  </a:lnTo>
                  <a:lnTo>
                    <a:pt x="327" y="639"/>
                  </a:lnTo>
                  <a:lnTo>
                    <a:pt x="327" y="643"/>
                  </a:lnTo>
                  <a:lnTo>
                    <a:pt x="336" y="643"/>
                  </a:lnTo>
                  <a:lnTo>
                    <a:pt x="336" y="620"/>
                  </a:lnTo>
                  <a:lnTo>
                    <a:pt x="333" y="620"/>
                  </a:lnTo>
                  <a:lnTo>
                    <a:pt x="333" y="623"/>
                  </a:lnTo>
                  <a:lnTo>
                    <a:pt x="342" y="623"/>
                  </a:lnTo>
                  <a:lnTo>
                    <a:pt x="342" y="614"/>
                  </a:lnTo>
                  <a:lnTo>
                    <a:pt x="339" y="614"/>
                  </a:lnTo>
                  <a:lnTo>
                    <a:pt x="339" y="617"/>
                  </a:lnTo>
                  <a:lnTo>
                    <a:pt x="348" y="617"/>
                  </a:lnTo>
                  <a:lnTo>
                    <a:pt x="348" y="588"/>
                  </a:lnTo>
                  <a:lnTo>
                    <a:pt x="345" y="588"/>
                  </a:lnTo>
                  <a:lnTo>
                    <a:pt x="345" y="591"/>
                  </a:lnTo>
                  <a:lnTo>
                    <a:pt x="354" y="591"/>
                  </a:lnTo>
                  <a:lnTo>
                    <a:pt x="354" y="562"/>
                  </a:lnTo>
                  <a:lnTo>
                    <a:pt x="351" y="562"/>
                  </a:lnTo>
                  <a:lnTo>
                    <a:pt x="351" y="566"/>
                  </a:lnTo>
                  <a:lnTo>
                    <a:pt x="360" y="566"/>
                  </a:lnTo>
                  <a:lnTo>
                    <a:pt x="360" y="554"/>
                  </a:lnTo>
                  <a:lnTo>
                    <a:pt x="356" y="554"/>
                  </a:lnTo>
                  <a:lnTo>
                    <a:pt x="356" y="557"/>
                  </a:lnTo>
                  <a:lnTo>
                    <a:pt x="366" y="557"/>
                  </a:lnTo>
                  <a:lnTo>
                    <a:pt x="366" y="532"/>
                  </a:lnTo>
                  <a:lnTo>
                    <a:pt x="362" y="532"/>
                  </a:lnTo>
                  <a:lnTo>
                    <a:pt x="362" y="535"/>
                  </a:lnTo>
                  <a:lnTo>
                    <a:pt x="372" y="535"/>
                  </a:lnTo>
                  <a:lnTo>
                    <a:pt x="372" y="498"/>
                  </a:lnTo>
                  <a:lnTo>
                    <a:pt x="368" y="498"/>
                  </a:lnTo>
                  <a:lnTo>
                    <a:pt x="368" y="502"/>
                  </a:lnTo>
                  <a:lnTo>
                    <a:pt x="378" y="502"/>
                  </a:lnTo>
                  <a:lnTo>
                    <a:pt x="378" y="476"/>
                  </a:lnTo>
                  <a:lnTo>
                    <a:pt x="374" y="476"/>
                  </a:lnTo>
                  <a:lnTo>
                    <a:pt x="374" y="480"/>
                  </a:lnTo>
                  <a:lnTo>
                    <a:pt x="383" y="480"/>
                  </a:lnTo>
                  <a:lnTo>
                    <a:pt x="383" y="418"/>
                  </a:lnTo>
                  <a:lnTo>
                    <a:pt x="380" y="418"/>
                  </a:lnTo>
                  <a:lnTo>
                    <a:pt x="380" y="421"/>
                  </a:lnTo>
                  <a:lnTo>
                    <a:pt x="389" y="421"/>
                  </a:lnTo>
                  <a:lnTo>
                    <a:pt x="389" y="372"/>
                  </a:lnTo>
                  <a:lnTo>
                    <a:pt x="386" y="372"/>
                  </a:lnTo>
                  <a:lnTo>
                    <a:pt x="386" y="376"/>
                  </a:lnTo>
                  <a:lnTo>
                    <a:pt x="395" y="376"/>
                  </a:lnTo>
                  <a:lnTo>
                    <a:pt x="395" y="346"/>
                  </a:lnTo>
                  <a:lnTo>
                    <a:pt x="392" y="346"/>
                  </a:lnTo>
                  <a:lnTo>
                    <a:pt x="392" y="349"/>
                  </a:lnTo>
                  <a:lnTo>
                    <a:pt x="401" y="349"/>
                  </a:lnTo>
                  <a:lnTo>
                    <a:pt x="401" y="284"/>
                  </a:lnTo>
                  <a:lnTo>
                    <a:pt x="398" y="284"/>
                  </a:lnTo>
                  <a:lnTo>
                    <a:pt x="398" y="287"/>
                  </a:lnTo>
                  <a:lnTo>
                    <a:pt x="407" y="287"/>
                  </a:lnTo>
                  <a:lnTo>
                    <a:pt x="407" y="191"/>
                  </a:lnTo>
                  <a:lnTo>
                    <a:pt x="404" y="191"/>
                  </a:lnTo>
                  <a:lnTo>
                    <a:pt x="404" y="194"/>
                  </a:lnTo>
                  <a:lnTo>
                    <a:pt x="413" y="194"/>
                  </a:lnTo>
                  <a:lnTo>
                    <a:pt x="413" y="110"/>
                  </a:lnTo>
                  <a:lnTo>
                    <a:pt x="410" y="110"/>
                  </a:lnTo>
                  <a:lnTo>
                    <a:pt x="410" y="113"/>
                  </a:lnTo>
                  <a:lnTo>
                    <a:pt x="419" y="113"/>
                  </a:lnTo>
                  <a:lnTo>
                    <a:pt x="419" y="2"/>
                  </a:lnTo>
                  <a:lnTo>
                    <a:pt x="416" y="2"/>
                  </a:lnTo>
                  <a:lnTo>
                    <a:pt x="416" y="6"/>
                  </a:lnTo>
                  <a:lnTo>
                    <a:pt x="421" y="6"/>
                  </a:lnTo>
                  <a:lnTo>
                    <a:pt x="421" y="2"/>
                  </a:lnTo>
                  <a:lnTo>
                    <a:pt x="419" y="2"/>
                  </a:lnTo>
                  <a:lnTo>
                    <a:pt x="419" y="8"/>
                  </a:lnTo>
                  <a:lnTo>
                    <a:pt x="427" y="8"/>
                  </a:lnTo>
                  <a:lnTo>
                    <a:pt x="427" y="5"/>
                  </a:lnTo>
                  <a:lnTo>
                    <a:pt x="425" y="5"/>
                  </a:lnTo>
                  <a:lnTo>
                    <a:pt x="425" y="137"/>
                  </a:lnTo>
                  <a:lnTo>
                    <a:pt x="433" y="137"/>
                  </a:lnTo>
                  <a:lnTo>
                    <a:pt x="433" y="133"/>
                  </a:lnTo>
                  <a:lnTo>
                    <a:pt x="431" y="133"/>
                  </a:lnTo>
                  <a:lnTo>
                    <a:pt x="431" y="258"/>
                  </a:lnTo>
                  <a:lnTo>
                    <a:pt x="439" y="258"/>
                  </a:lnTo>
                  <a:lnTo>
                    <a:pt x="439" y="255"/>
                  </a:lnTo>
                  <a:lnTo>
                    <a:pt x="437" y="255"/>
                  </a:lnTo>
                  <a:lnTo>
                    <a:pt x="437" y="335"/>
                  </a:lnTo>
                  <a:lnTo>
                    <a:pt x="445" y="335"/>
                  </a:lnTo>
                  <a:lnTo>
                    <a:pt x="445" y="332"/>
                  </a:lnTo>
                  <a:lnTo>
                    <a:pt x="443" y="332"/>
                  </a:lnTo>
                  <a:lnTo>
                    <a:pt x="443" y="394"/>
                  </a:lnTo>
                  <a:lnTo>
                    <a:pt x="451" y="394"/>
                  </a:lnTo>
                  <a:lnTo>
                    <a:pt x="451" y="391"/>
                  </a:lnTo>
                  <a:lnTo>
                    <a:pt x="448" y="391"/>
                  </a:lnTo>
                  <a:lnTo>
                    <a:pt x="448" y="448"/>
                  </a:lnTo>
                  <a:lnTo>
                    <a:pt x="457" y="448"/>
                  </a:lnTo>
                  <a:lnTo>
                    <a:pt x="457" y="445"/>
                  </a:lnTo>
                  <a:lnTo>
                    <a:pt x="454" y="445"/>
                  </a:lnTo>
                  <a:lnTo>
                    <a:pt x="454" y="505"/>
                  </a:lnTo>
                  <a:lnTo>
                    <a:pt x="463" y="505"/>
                  </a:lnTo>
                  <a:lnTo>
                    <a:pt x="463" y="502"/>
                  </a:lnTo>
                  <a:lnTo>
                    <a:pt x="460" y="502"/>
                  </a:lnTo>
                  <a:lnTo>
                    <a:pt x="460" y="536"/>
                  </a:lnTo>
                  <a:lnTo>
                    <a:pt x="469" y="536"/>
                  </a:lnTo>
                  <a:lnTo>
                    <a:pt x="469" y="533"/>
                  </a:lnTo>
                  <a:lnTo>
                    <a:pt x="466" y="533"/>
                  </a:lnTo>
                  <a:lnTo>
                    <a:pt x="466" y="576"/>
                  </a:lnTo>
                  <a:lnTo>
                    <a:pt x="475" y="576"/>
                  </a:lnTo>
                  <a:lnTo>
                    <a:pt x="475" y="573"/>
                  </a:lnTo>
                  <a:lnTo>
                    <a:pt x="472" y="573"/>
                  </a:lnTo>
                  <a:lnTo>
                    <a:pt x="472" y="600"/>
                  </a:lnTo>
                  <a:lnTo>
                    <a:pt x="480" y="600"/>
                  </a:lnTo>
                  <a:lnTo>
                    <a:pt x="480" y="597"/>
                  </a:lnTo>
                  <a:lnTo>
                    <a:pt x="478" y="597"/>
                  </a:lnTo>
                  <a:lnTo>
                    <a:pt x="478" y="618"/>
                  </a:lnTo>
                  <a:lnTo>
                    <a:pt x="486" y="618"/>
                  </a:lnTo>
                  <a:lnTo>
                    <a:pt x="486" y="615"/>
                  </a:lnTo>
                  <a:lnTo>
                    <a:pt x="484" y="615"/>
                  </a:lnTo>
                  <a:lnTo>
                    <a:pt x="484" y="636"/>
                  </a:lnTo>
                  <a:lnTo>
                    <a:pt x="492" y="636"/>
                  </a:lnTo>
                  <a:lnTo>
                    <a:pt x="492" y="633"/>
                  </a:lnTo>
                  <a:lnTo>
                    <a:pt x="490" y="633"/>
                  </a:lnTo>
                  <a:lnTo>
                    <a:pt x="490" y="643"/>
                  </a:lnTo>
                  <a:lnTo>
                    <a:pt x="498" y="643"/>
                  </a:lnTo>
                  <a:lnTo>
                    <a:pt x="498" y="639"/>
                  </a:lnTo>
                  <a:lnTo>
                    <a:pt x="496" y="639"/>
                  </a:lnTo>
                  <a:lnTo>
                    <a:pt x="496" y="671"/>
                  </a:lnTo>
                  <a:lnTo>
                    <a:pt x="504" y="671"/>
                  </a:lnTo>
                  <a:lnTo>
                    <a:pt x="504" y="667"/>
                  </a:lnTo>
                  <a:lnTo>
                    <a:pt x="502" y="667"/>
                  </a:lnTo>
                  <a:lnTo>
                    <a:pt x="502" y="675"/>
                  </a:lnTo>
                  <a:lnTo>
                    <a:pt x="510" y="675"/>
                  </a:lnTo>
                  <a:lnTo>
                    <a:pt x="510" y="671"/>
                  </a:lnTo>
                  <a:lnTo>
                    <a:pt x="507" y="671"/>
                  </a:lnTo>
                  <a:lnTo>
                    <a:pt x="507" y="687"/>
                  </a:lnTo>
                  <a:lnTo>
                    <a:pt x="516" y="687"/>
                  </a:lnTo>
                  <a:lnTo>
                    <a:pt x="516" y="683"/>
                  </a:lnTo>
                  <a:lnTo>
                    <a:pt x="513" y="683"/>
                  </a:lnTo>
                  <a:lnTo>
                    <a:pt x="513" y="704"/>
                  </a:lnTo>
                  <a:lnTo>
                    <a:pt x="525" y="704"/>
                  </a:lnTo>
                  <a:lnTo>
                    <a:pt x="525" y="698"/>
                  </a:lnTo>
                  <a:lnTo>
                    <a:pt x="522" y="698"/>
                  </a:lnTo>
                  <a:lnTo>
                    <a:pt x="522" y="701"/>
                  </a:lnTo>
                  <a:lnTo>
                    <a:pt x="528" y="701"/>
                  </a:lnTo>
                  <a:lnTo>
                    <a:pt x="528" y="698"/>
                  </a:lnTo>
                  <a:lnTo>
                    <a:pt x="525" y="698"/>
                  </a:lnTo>
                  <a:lnTo>
                    <a:pt x="525" y="704"/>
                  </a:lnTo>
                  <a:lnTo>
                    <a:pt x="534" y="704"/>
                  </a:lnTo>
                  <a:lnTo>
                    <a:pt x="534" y="700"/>
                  </a:lnTo>
                  <a:lnTo>
                    <a:pt x="531" y="700"/>
                  </a:lnTo>
                  <a:lnTo>
                    <a:pt x="531" y="719"/>
                  </a:lnTo>
                  <a:lnTo>
                    <a:pt x="540" y="719"/>
                  </a:lnTo>
                  <a:lnTo>
                    <a:pt x="540" y="715"/>
                  </a:lnTo>
                  <a:lnTo>
                    <a:pt x="537" y="715"/>
                  </a:lnTo>
                  <a:lnTo>
                    <a:pt x="537" y="726"/>
                  </a:lnTo>
                  <a:lnTo>
                    <a:pt x="549" y="726"/>
                  </a:lnTo>
                  <a:lnTo>
                    <a:pt x="549" y="717"/>
                  </a:lnTo>
                  <a:lnTo>
                    <a:pt x="545" y="717"/>
                  </a:lnTo>
                  <a:lnTo>
                    <a:pt x="545" y="720"/>
                  </a:lnTo>
                  <a:lnTo>
                    <a:pt x="551" y="720"/>
                  </a:lnTo>
                  <a:lnTo>
                    <a:pt x="551" y="717"/>
                  </a:lnTo>
                  <a:lnTo>
                    <a:pt x="549" y="717"/>
                  </a:lnTo>
                  <a:lnTo>
                    <a:pt x="549" y="731"/>
                  </a:lnTo>
                  <a:lnTo>
                    <a:pt x="557" y="731"/>
                  </a:lnTo>
                  <a:lnTo>
                    <a:pt x="557" y="727"/>
                  </a:lnTo>
                  <a:lnTo>
                    <a:pt x="555" y="727"/>
                  </a:lnTo>
                  <a:lnTo>
                    <a:pt x="555" y="731"/>
                  </a:lnTo>
                  <a:lnTo>
                    <a:pt x="567" y="731"/>
                  </a:lnTo>
                  <a:lnTo>
                    <a:pt x="567" y="727"/>
                  </a:lnTo>
                  <a:lnTo>
                    <a:pt x="563" y="727"/>
                  </a:lnTo>
                  <a:lnTo>
                    <a:pt x="563" y="731"/>
                  </a:lnTo>
                  <a:lnTo>
                    <a:pt x="569" y="731"/>
                  </a:lnTo>
                  <a:lnTo>
                    <a:pt x="569" y="727"/>
                  </a:lnTo>
                  <a:lnTo>
                    <a:pt x="567" y="727"/>
                  </a:lnTo>
                  <a:lnTo>
                    <a:pt x="567" y="741"/>
                  </a:lnTo>
                  <a:lnTo>
                    <a:pt x="575" y="741"/>
                  </a:lnTo>
                  <a:lnTo>
                    <a:pt x="575" y="737"/>
                  </a:lnTo>
                  <a:lnTo>
                    <a:pt x="572" y="737"/>
                  </a:lnTo>
                  <a:lnTo>
                    <a:pt x="572" y="743"/>
                  </a:lnTo>
                  <a:lnTo>
                    <a:pt x="584" y="743"/>
                  </a:lnTo>
                  <a:lnTo>
                    <a:pt x="584" y="736"/>
                  </a:lnTo>
                  <a:lnTo>
                    <a:pt x="581" y="736"/>
                  </a:lnTo>
                  <a:lnTo>
                    <a:pt x="581" y="740"/>
                  </a:lnTo>
                  <a:lnTo>
                    <a:pt x="587" y="740"/>
                  </a:lnTo>
                  <a:lnTo>
                    <a:pt x="587" y="736"/>
                  </a:lnTo>
                  <a:lnTo>
                    <a:pt x="584" y="736"/>
                  </a:lnTo>
                  <a:lnTo>
                    <a:pt x="584" y="747"/>
                  </a:lnTo>
                  <a:lnTo>
                    <a:pt x="593" y="747"/>
                  </a:lnTo>
                  <a:lnTo>
                    <a:pt x="593" y="743"/>
                  </a:lnTo>
                  <a:lnTo>
                    <a:pt x="590" y="743"/>
                  </a:lnTo>
                  <a:lnTo>
                    <a:pt x="590" y="747"/>
                  </a:lnTo>
                  <a:lnTo>
                    <a:pt x="604" y="747"/>
                  </a:lnTo>
                  <a:lnTo>
                    <a:pt x="604" y="744"/>
                  </a:lnTo>
                  <a:lnTo>
                    <a:pt x="602" y="744"/>
                  </a:lnTo>
                  <a:lnTo>
                    <a:pt x="602" y="750"/>
                  </a:lnTo>
                  <a:lnTo>
                    <a:pt x="610" y="750"/>
                  </a:lnTo>
                  <a:lnTo>
                    <a:pt x="610" y="747"/>
                  </a:lnTo>
                  <a:lnTo>
                    <a:pt x="608" y="747"/>
                  </a:lnTo>
                  <a:lnTo>
                    <a:pt x="608" y="751"/>
                  </a:lnTo>
                  <a:lnTo>
                    <a:pt x="622" y="751"/>
                  </a:lnTo>
                  <a:lnTo>
                    <a:pt x="622" y="747"/>
                  </a:lnTo>
                  <a:lnTo>
                    <a:pt x="620" y="747"/>
                  </a:lnTo>
                  <a:lnTo>
                    <a:pt x="620" y="753"/>
                  </a:lnTo>
                  <a:lnTo>
                    <a:pt x="628" y="753"/>
                  </a:lnTo>
                  <a:lnTo>
                    <a:pt x="628" y="749"/>
                  </a:lnTo>
                  <a:lnTo>
                    <a:pt x="626" y="749"/>
                  </a:lnTo>
                  <a:lnTo>
                    <a:pt x="626" y="752"/>
                  </a:lnTo>
                  <a:lnTo>
                    <a:pt x="628" y="752"/>
                  </a:lnTo>
                  <a:lnTo>
                    <a:pt x="629" y="749"/>
                  </a:lnTo>
                  <a:lnTo>
                    <a:pt x="624" y="747"/>
                  </a:lnTo>
                  <a:lnTo>
                    <a:pt x="621" y="747"/>
                  </a:lnTo>
                  <a:lnTo>
                    <a:pt x="621" y="754"/>
                  </a:lnTo>
                  <a:lnTo>
                    <a:pt x="632" y="754"/>
                  </a:lnTo>
                  <a:lnTo>
                    <a:pt x="632" y="747"/>
                  </a:lnTo>
                  <a:lnTo>
                    <a:pt x="629" y="747"/>
                  </a:lnTo>
                  <a:lnTo>
                    <a:pt x="629" y="750"/>
                  </a:lnTo>
                  <a:lnTo>
                    <a:pt x="635" y="750"/>
                  </a:lnTo>
                  <a:lnTo>
                    <a:pt x="635" y="747"/>
                  </a:lnTo>
                  <a:lnTo>
                    <a:pt x="632" y="747"/>
                  </a:lnTo>
                  <a:lnTo>
                    <a:pt x="632" y="754"/>
                  </a:lnTo>
                  <a:lnTo>
                    <a:pt x="647" y="754"/>
                  </a:lnTo>
                  <a:lnTo>
                    <a:pt x="647" y="751"/>
                  </a:lnTo>
                  <a:lnTo>
                    <a:pt x="644" y="751"/>
                  </a:lnTo>
                  <a:lnTo>
                    <a:pt x="644" y="756"/>
                  </a:lnTo>
                  <a:lnTo>
                    <a:pt x="656" y="756"/>
                  </a:lnTo>
                  <a:lnTo>
                    <a:pt x="656" y="752"/>
                  </a:lnTo>
                  <a:lnTo>
                    <a:pt x="653" y="752"/>
                  </a:lnTo>
                  <a:lnTo>
                    <a:pt x="653" y="755"/>
                  </a:lnTo>
                  <a:lnTo>
                    <a:pt x="662" y="755"/>
                  </a:lnTo>
                  <a:lnTo>
                    <a:pt x="662" y="751"/>
                  </a:lnTo>
                  <a:lnTo>
                    <a:pt x="658" y="751"/>
                  </a:lnTo>
                  <a:lnTo>
                    <a:pt x="658" y="754"/>
                  </a:lnTo>
                  <a:lnTo>
                    <a:pt x="664" y="754"/>
                  </a:lnTo>
                  <a:lnTo>
                    <a:pt x="664" y="751"/>
                  </a:lnTo>
                  <a:lnTo>
                    <a:pt x="662" y="751"/>
                  </a:lnTo>
                  <a:lnTo>
                    <a:pt x="662" y="755"/>
                  </a:lnTo>
                  <a:lnTo>
                    <a:pt x="680" y="755"/>
                  </a:lnTo>
                  <a:lnTo>
                    <a:pt x="680" y="751"/>
                  </a:lnTo>
                  <a:lnTo>
                    <a:pt x="676" y="751"/>
                  </a:lnTo>
                  <a:lnTo>
                    <a:pt x="676" y="754"/>
                  </a:lnTo>
                  <a:lnTo>
                    <a:pt x="682" y="754"/>
                  </a:lnTo>
                  <a:lnTo>
                    <a:pt x="682" y="751"/>
                  </a:lnTo>
                  <a:lnTo>
                    <a:pt x="680" y="751"/>
                  </a:lnTo>
                  <a:lnTo>
                    <a:pt x="680" y="758"/>
                  </a:lnTo>
                  <a:lnTo>
                    <a:pt x="691" y="758"/>
                  </a:lnTo>
                  <a:lnTo>
                    <a:pt x="691" y="754"/>
                  </a:lnTo>
                  <a:lnTo>
                    <a:pt x="688" y="754"/>
                  </a:lnTo>
                  <a:lnTo>
                    <a:pt x="688" y="758"/>
                  </a:lnTo>
                  <a:lnTo>
                    <a:pt x="703" y="758"/>
                  </a:lnTo>
                  <a:lnTo>
                    <a:pt x="703" y="753"/>
                  </a:lnTo>
                  <a:lnTo>
                    <a:pt x="700" y="753"/>
                  </a:lnTo>
                  <a:lnTo>
                    <a:pt x="700" y="757"/>
                  </a:lnTo>
                  <a:lnTo>
                    <a:pt x="706" y="757"/>
                  </a:lnTo>
                  <a:lnTo>
                    <a:pt x="706" y="753"/>
                  </a:lnTo>
                  <a:lnTo>
                    <a:pt x="703" y="753"/>
                  </a:lnTo>
                  <a:lnTo>
                    <a:pt x="703" y="761"/>
                  </a:lnTo>
                  <a:lnTo>
                    <a:pt x="715" y="761"/>
                  </a:lnTo>
                  <a:lnTo>
                    <a:pt x="715" y="755"/>
                  </a:lnTo>
                  <a:lnTo>
                    <a:pt x="712" y="755"/>
                  </a:lnTo>
                  <a:lnTo>
                    <a:pt x="712" y="758"/>
                  </a:lnTo>
                  <a:lnTo>
                    <a:pt x="721" y="758"/>
                  </a:lnTo>
                  <a:lnTo>
                    <a:pt x="721" y="754"/>
                  </a:lnTo>
                  <a:lnTo>
                    <a:pt x="718" y="754"/>
                  </a:lnTo>
                  <a:lnTo>
                    <a:pt x="718" y="758"/>
                  </a:lnTo>
                  <a:lnTo>
                    <a:pt x="723" y="758"/>
                  </a:lnTo>
                  <a:lnTo>
                    <a:pt x="723" y="754"/>
                  </a:lnTo>
                  <a:lnTo>
                    <a:pt x="721" y="754"/>
                  </a:lnTo>
                  <a:lnTo>
                    <a:pt x="721" y="759"/>
                  </a:lnTo>
                  <a:lnTo>
                    <a:pt x="729" y="759"/>
                  </a:lnTo>
                  <a:lnTo>
                    <a:pt x="729" y="756"/>
                  </a:lnTo>
                  <a:lnTo>
                    <a:pt x="727" y="756"/>
                  </a:lnTo>
                  <a:lnTo>
                    <a:pt x="727" y="760"/>
                  </a:lnTo>
                  <a:lnTo>
                    <a:pt x="741" y="760"/>
                  </a:lnTo>
                  <a:lnTo>
                    <a:pt x="741" y="757"/>
                  </a:lnTo>
                  <a:lnTo>
                    <a:pt x="739" y="757"/>
                  </a:lnTo>
                  <a:lnTo>
                    <a:pt x="739" y="761"/>
                  </a:lnTo>
                  <a:lnTo>
                    <a:pt x="750" y="761"/>
                  </a:lnTo>
                  <a:lnTo>
                    <a:pt x="750" y="755"/>
                  </a:lnTo>
                  <a:lnTo>
                    <a:pt x="747" y="755"/>
                  </a:lnTo>
                  <a:lnTo>
                    <a:pt x="747" y="758"/>
                  </a:lnTo>
                  <a:lnTo>
                    <a:pt x="753" y="758"/>
                  </a:lnTo>
                  <a:lnTo>
                    <a:pt x="753" y="755"/>
                  </a:lnTo>
                  <a:lnTo>
                    <a:pt x="750" y="755"/>
                  </a:lnTo>
                  <a:lnTo>
                    <a:pt x="750" y="759"/>
                  </a:lnTo>
                  <a:lnTo>
                    <a:pt x="765" y="759"/>
                  </a:lnTo>
                  <a:lnTo>
                    <a:pt x="765" y="756"/>
                  </a:lnTo>
                  <a:lnTo>
                    <a:pt x="762" y="756"/>
                  </a:lnTo>
                  <a:lnTo>
                    <a:pt x="762" y="760"/>
                  </a:lnTo>
                  <a:lnTo>
                    <a:pt x="786" y="760"/>
                  </a:lnTo>
                  <a:lnTo>
                    <a:pt x="786" y="756"/>
                  </a:lnTo>
                  <a:lnTo>
                    <a:pt x="782" y="756"/>
                  </a:lnTo>
                  <a:lnTo>
                    <a:pt x="782" y="759"/>
                  </a:lnTo>
                  <a:lnTo>
                    <a:pt x="804" y="759"/>
                  </a:lnTo>
                  <a:lnTo>
                    <a:pt x="804" y="755"/>
                  </a:lnTo>
                  <a:lnTo>
                    <a:pt x="800" y="755"/>
                  </a:lnTo>
                  <a:lnTo>
                    <a:pt x="800" y="758"/>
                  </a:lnTo>
                  <a:lnTo>
                    <a:pt x="806" y="758"/>
                  </a:lnTo>
                  <a:lnTo>
                    <a:pt x="806" y="755"/>
                  </a:lnTo>
                  <a:lnTo>
                    <a:pt x="804" y="755"/>
                  </a:lnTo>
                  <a:lnTo>
                    <a:pt x="804" y="760"/>
                  </a:lnTo>
                  <a:lnTo>
                    <a:pt x="812" y="760"/>
                  </a:lnTo>
                  <a:lnTo>
                    <a:pt x="812" y="757"/>
                  </a:lnTo>
                  <a:lnTo>
                    <a:pt x="809" y="757"/>
                  </a:lnTo>
                  <a:lnTo>
                    <a:pt x="809" y="761"/>
                  </a:lnTo>
                  <a:lnTo>
                    <a:pt x="821" y="761"/>
                  </a:lnTo>
                  <a:lnTo>
                    <a:pt x="821" y="757"/>
                  </a:lnTo>
                  <a:lnTo>
                    <a:pt x="818" y="757"/>
                  </a:lnTo>
                  <a:lnTo>
                    <a:pt x="818" y="760"/>
                  </a:lnTo>
                  <a:lnTo>
                    <a:pt x="824" y="760"/>
                  </a:lnTo>
                  <a:lnTo>
                    <a:pt x="824" y="757"/>
                  </a:lnTo>
                  <a:lnTo>
                    <a:pt x="821" y="757"/>
                  </a:lnTo>
                  <a:lnTo>
                    <a:pt x="821" y="761"/>
                  </a:lnTo>
                  <a:lnTo>
                    <a:pt x="847" y="761"/>
                  </a:lnTo>
                  <a:lnTo>
                    <a:pt x="847" y="758"/>
                  </a:lnTo>
                  <a:lnTo>
                    <a:pt x="845" y="758"/>
                  </a:lnTo>
                  <a:lnTo>
                    <a:pt x="845" y="762"/>
                  </a:lnTo>
                  <a:lnTo>
                    <a:pt x="857" y="762"/>
                  </a:lnTo>
                  <a:lnTo>
                    <a:pt x="857" y="758"/>
                  </a:lnTo>
                  <a:lnTo>
                    <a:pt x="853" y="758"/>
                  </a:lnTo>
                  <a:lnTo>
                    <a:pt x="853" y="761"/>
                  </a:lnTo>
                  <a:lnTo>
                    <a:pt x="871" y="761"/>
                  </a:lnTo>
                  <a:lnTo>
                    <a:pt x="871" y="758"/>
                  </a:lnTo>
                  <a:lnTo>
                    <a:pt x="869" y="758"/>
                  </a:lnTo>
                  <a:lnTo>
                    <a:pt x="869" y="762"/>
                  </a:lnTo>
                  <a:lnTo>
                    <a:pt x="880" y="762"/>
                  </a:lnTo>
                  <a:lnTo>
                    <a:pt x="880" y="758"/>
                  </a:lnTo>
                  <a:lnTo>
                    <a:pt x="877" y="758"/>
                  </a:lnTo>
                  <a:lnTo>
                    <a:pt x="877" y="761"/>
                  </a:lnTo>
                  <a:lnTo>
                    <a:pt x="892" y="761"/>
                  </a:lnTo>
                  <a:lnTo>
                    <a:pt x="892" y="757"/>
                  </a:lnTo>
                  <a:lnTo>
                    <a:pt x="889" y="757"/>
                  </a:lnTo>
                  <a:lnTo>
                    <a:pt x="889" y="760"/>
                  </a:lnTo>
                  <a:lnTo>
                    <a:pt x="951" y="760"/>
                  </a:lnTo>
                  <a:lnTo>
                    <a:pt x="951" y="756"/>
                  </a:lnTo>
                  <a:lnTo>
                    <a:pt x="948" y="756"/>
                  </a:lnTo>
                  <a:lnTo>
                    <a:pt x="948" y="759"/>
                  </a:lnTo>
                  <a:lnTo>
                    <a:pt x="954" y="759"/>
                  </a:lnTo>
                  <a:lnTo>
                    <a:pt x="954" y="756"/>
                  </a:lnTo>
                  <a:lnTo>
                    <a:pt x="951" y="756"/>
                  </a:lnTo>
                  <a:lnTo>
                    <a:pt x="951" y="760"/>
                  </a:lnTo>
                  <a:lnTo>
                    <a:pt x="960" y="760"/>
                  </a:lnTo>
                  <a:lnTo>
                    <a:pt x="960" y="754"/>
                  </a:lnTo>
                  <a:lnTo>
                    <a:pt x="949" y="754"/>
                  </a:lnTo>
                  <a:lnTo>
                    <a:pt x="949" y="760"/>
                  </a:lnTo>
                  <a:lnTo>
                    <a:pt x="955" y="760"/>
                  </a:lnTo>
                  <a:lnTo>
                    <a:pt x="955" y="757"/>
                  </a:lnTo>
                  <a:lnTo>
                    <a:pt x="952" y="757"/>
                  </a:lnTo>
                  <a:lnTo>
                    <a:pt x="952" y="761"/>
                  </a:lnTo>
                  <a:lnTo>
                    <a:pt x="982" y="761"/>
                  </a:lnTo>
                  <a:lnTo>
                    <a:pt x="982" y="757"/>
                  </a:lnTo>
                  <a:lnTo>
                    <a:pt x="978" y="757"/>
                  </a:lnTo>
                  <a:lnTo>
                    <a:pt x="978" y="760"/>
                  </a:lnTo>
                  <a:lnTo>
                    <a:pt x="1005" y="760"/>
                  </a:lnTo>
                  <a:lnTo>
                    <a:pt x="1005" y="756"/>
                  </a:lnTo>
                  <a:lnTo>
                    <a:pt x="1002" y="756"/>
                  </a:lnTo>
                  <a:lnTo>
                    <a:pt x="1002" y="759"/>
                  </a:lnTo>
                  <a:lnTo>
                    <a:pt x="1035" y="759"/>
                  </a:lnTo>
                  <a:lnTo>
                    <a:pt x="1035" y="755"/>
                  </a:lnTo>
                  <a:lnTo>
                    <a:pt x="1031" y="755"/>
                  </a:lnTo>
                  <a:lnTo>
                    <a:pt x="1031" y="758"/>
                  </a:lnTo>
                  <a:lnTo>
                    <a:pt x="1037" y="758"/>
                  </a:lnTo>
                  <a:lnTo>
                    <a:pt x="1037" y="755"/>
                  </a:lnTo>
                  <a:lnTo>
                    <a:pt x="1035" y="755"/>
                  </a:lnTo>
                  <a:lnTo>
                    <a:pt x="1035" y="759"/>
                  </a:lnTo>
                  <a:lnTo>
                    <a:pt x="1061" y="759"/>
                  </a:lnTo>
                  <a:lnTo>
                    <a:pt x="1061" y="756"/>
                  </a:lnTo>
                  <a:lnTo>
                    <a:pt x="1058" y="756"/>
                  </a:lnTo>
                  <a:lnTo>
                    <a:pt x="1058" y="760"/>
                  </a:lnTo>
                  <a:lnTo>
                    <a:pt x="1100" y="760"/>
                  </a:lnTo>
                  <a:lnTo>
                    <a:pt x="1100" y="756"/>
                  </a:lnTo>
                  <a:lnTo>
                    <a:pt x="1096" y="756"/>
                  </a:lnTo>
                  <a:lnTo>
                    <a:pt x="1096" y="759"/>
                  </a:lnTo>
                  <a:lnTo>
                    <a:pt x="1108" y="759"/>
                  </a:lnTo>
                  <a:lnTo>
                    <a:pt x="1108" y="756"/>
                  </a:lnTo>
                  <a:lnTo>
                    <a:pt x="1106" y="756"/>
                  </a:lnTo>
                  <a:lnTo>
                    <a:pt x="1106" y="760"/>
                  </a:lnTo>
                  <a:lnTo>
                    <a:pt x="1149" y="760"/>
                  </a:lnTo>
                  <a:lnTo>
                    <a:pt x="1149" y="754"/>
                  </a:lnTo>
                  <a:lnTo>
                    <a:pt x="1108" y="754"/>
                  </a:lnTo>
                  <a:lnTo>
                    <a:pt x="1108" y="757"/>
                  </a:lnTo>
                  <a:lnTo>
                    <a:pt x="1111" y="757"/>
                  </a:lnTo>
                  <a:lnTo>
                    <a:pt x="1111" y="753"/>
                  </a:lnTo>
                  <a:lnTo>
                    <a:pt x="1094" y="753"/>
                  </a:lnTo>
                  <a:lnTo>
                    <a:pt x="1094" y="757"/>
                  </a:lnTo>
                  <a:lnTo>
                    <a:pt x="1096" y="757"/>
                  </a:lnTo>
                  <a:lnTo>
                    <a:pt x="1096" y="754"/>
                  </a:lnTo>
                  <a:lnTo>
                    <a:pt x="1061" y="754"/>
                  </a:lnTo>
                  <a:lnTo>
                    <a:pt x="1061" y="757"/>
                  </a:lnTo>
                  <a:lnTo>
                    <a:pt x="1064" y="757"/>
                  </a:lnTo>
                  <a:lnTo>
                    <a:pt x="1064" y="753"/>
                  </a:lnTo>
                  <a:lnTo>
                    <a:pt x="1037" y="753"/>
                  </a:lnTo>
                  <a:lnTo>
                    <a:pt x="1037" y="756"/>
                  </a:lnTo>
                  <a:lnTo>
                    <a:pt x="1041" y="756"/>
                  </a:lnTo>
                  <a:lnTo>
                    <a:pt x="1041" y="753"/>
                  </a:lnTo>
                  <a:lnTo>
                    <a:pt x="1029" y="753"/>
                  </a:lnTo>
                  <a:lnTo>
                    <a:pt x="1029" y="756"/>
                  </a:lnTo>
                  <a:lnTo>
                    <a:pt x="1031" y="756"/>
                  </a:lnTo>
                  <a:lnTo>
                    <a:pt x="1031" y="753"/>
                  </a:lnTo>
                  <a:lnTo>
                    <a:pt x="999" y="753"/>
                  </a:lnTo>
                  <a:lnTo>
                    <a:pt x="999" y="757"/>
                  </a:lnTo>
                  <a:lnTo>
                    <a:pt x="1002" y="757"/>
                  </a:lnTo>
                  <a:lnTo>
                    <a:pt x="1002" y="754"/>
                  </a:lnTo>
                  <a:lnTo>
                    <a:pt x="976" y="754"/>
                  </a:lnTo>
                  <a:lnTo>
                    <a:pt x="976" y="758"/>
                  </a:lnTo>
                  <a:lnTo>
                    <a:pt x="978" y="758"/>
                  </a:lnTo>
                  <a:lnTo>
                    <a:pt x="978" y="755"/>
                  </a:lnTo>
                  <a:lnTo>
                    <a:pt x="955" y="755"/>
                  </a:lnTo>
                  <a:lnTo>
                    <a:pt x="955" y="758"/>
                  </a:lnTo>
                  <a:lnTo>
                    <a:pt x="958" y="758"/>
                  </a:lnTo>
                  <a:lnTo>
                    <a:pt x="958" y="754"/>
                  </a:lnTo>
                  <a:lnTo>
                    <a:pt x="949" y="754"/>
                  </a:lnTo>
                  <a:lnTo>
                    <a:pt x="949" y="760"/>
                  </a:lnTo>
                  <a:lnTo>
                    <a:pt x="960" y="760"/>
                  </a:lnTo>
                  <a:lnTo>
                    <a:pt x="960" y="754"/>
                  </a:lnTo>
                  <a:lnTo>
                    <a:pt x="954" y="754"/>
                  </a:lnTo>
                  <a:lnTo>
                    <a:pt x="954" y="757"/>
                  </a:lnTo>
                  <a:lnTo>
                    <a:pt x="957" y="757"/>
                  </a:lnTo>
                  <a:lnTo>
                    <a:pt x="957" y="753"/>
                  </a:lnTo>
                  <a:lnTo>
                    <a:pt x="945" y="753"/>
                  </a:lnTo>
                  <a:lnTo>
                    <a:pt x="945" y="757"/>
                  </a:lnTo>
                  <a:lnTo>
                    <a:pt x="948" y="757"/>
                  </a:lnTo>
                  <a:lnTo>
                    <a:pt x="948" y="754"/>
                  </a:lnTo>
                  <a:lnTo>
                    <a:pt x="886" y="754"/>
                  </a:lnTo>
                  <a:lnTo>
                    <a:pt x="886" y="758"/>
                  </a:lnTo>
                  <a:lnTo>
                    <a:pt x="889" y="758"/>
                  </a:lnTo>
                  <a:lnTo>
                    <a:pt x="889" y="755"/>
                  </a:lnTo>
                  <a:lnTo>
                    <a:pt x="874" y="755"/>
                  </a:lnTo>
                  <a:lnTo>
                    <a:pt x="874" y="758"/>
                  </a:lnTo>
                  <a:lnTo>
                    <a:pt x="877" y="758"/>
                  </a:lnTo>
                  <a:lnTo>
                    <a:pt x="877" y="756"/>
                  </a:lnTo>
                  <a:lnTo>
                    <a:pt x="871" y="756"/>
                  </a:lnTo>
                  <a:lnTo>
                    <a:pt x="871" y="758"/>
                  </a:lnTo>
                  <a:lnTo>
                    <a:pt x="874" y="758"/>
                  </a:lnTo>
                  <a:lnTo>
                    <a:pt x="874" y="755"/>
                  </a:lnTo>
                  <a:lnTo>
                    <a:pt x="851" y="755"/>
                  </a:lnTo>
                  <a:lnTo>
                    <a:pt x="851" y="758"/>
                  </a:lnTo>
                  <a:lnTo>
                    <a:pt x="853" y="758"/>
                  </a:lnTo>
                  <a:lnTo>
                    <a:pt x="853" y="756"/>
                  </a:lnTo>
                  <a:lnTo>
                    <a:pt x="847" y="756"/>
                  </a:lnTo>
                  <a:lnTo>
                    <a:pt x="847" y="758"/>
                  </a:lnTo>
                  <a:lnTo>
                    <a:pt x="851" y="758"/>
                  </a:lnTo>
                  <a:lnTo>
                    <a:pt x="851" y="755"/>
                  </a:lnTo>
                  <a:lnTo>
                    <a:pt x="824" y="755"/>
                  </a:lnTo>
                  <a:lnTo>
                    <a:pt x="824" y="758"/>
                  </a:lnTo>
                  <a:lnTo>
                    <a:pt x="827" y="758"/>
                  </a:lnTo>
                  <a:lnTo>
                    <a:pt x="827" y="754"/>
                  </a:lnTo>
                  <a:lnTo>
                    <a:pt x="815" y="754"/>
                  </a:lnTo>
                  <a:lnTo>
                    <a:pt x="815" y="758"/>
                  </a:lnTo>
                  <a:lnTo>
                    <a:pt x="818" y="758"/>
                  </a:lnTo>
                  <a:lnTo>
                    <a:pt x="818" y="755"/>
                  </a:lnTo>
                  <a:lnTo>
                    <a:pt x="812" y="755"/>
                  </a:lnTo>
                  <a:lnTo>
                    <a:pt x="812" y="758"/>
                  </a:lnTo>
                  <a:lnTo>
                    <a:pt x="815" y="758"/>
                  </a:lnTo>
                  <a:lnTo>
                    <a:pt x="815" y="754"/>
                  </a:lnTo>
                  <a:lnTo>
                    <a:pt x="806" y="754"/>
                  </a:lnTo>
                  <a:lnTo>
                    <a:pt x="806" y="757"/>
                  </a:lnTo>
                  <a:lnTo>
                    <a:pt x="809" y="757"/>
                  </a:lnTo>
                  <a:lnTo>
                    <a:pt x="809" y="753"/>
                  </a:lnTo>
                  <a:lnTo>
                    <a:pt x="798" y="753"/>
                  </a:lnTo>
                  <a:lnTo>
                    <a:pt x="798" y="756"/>
                  </a:lnTo>
                  <a:lnTo>
                    <a:pt x="800" y="756"/>
                  </a:lnTo>
                  <a:lnTo>
                    <a:pt x="800" y="753"/>
                  </a:lnTo>
                  <a:lnTo>
                    <a:pt x="780" y="753"/>
                  </a:lnTo>
                  <a:lnTo>
                    <a:pt x="780" y="757"/>
                  </a:lnTo>
                  <a:lnTo>
                    <a:pt x="782" y="757"/>
                  </a:lnTo>
                  <a:lnTo>
                    <a:pt x="782" y="754"/>
                  </a:lnTo>
                  <a:lnTo>
                    <a:pt x="765" y="754"/>
                  </a:lnTo>
                  <a:lnTo>
                    <a:pt x="765" y="757"/>
                  </a:lnTo>
                  <a:lnTo>
                    <a:pt x="768" y="757"/>
                  </a:lnTo>
                  <a:lnTo>
                    <a:pt x="768" y="753"/>
                  </a:lnTo>
                  <a:lnTo>
                    <a:pt x="753" y="753"/>
                  </a:lnTo>
                  <a:lnTo>
                    <a:pt x="753" y="756"/>
                  </a:lnTo>
                  <a:lnTo>
                    <a:pt x="756" y="756"/>
                  </a:lnTo>
                  <a:lnTo>
                    <a:pt x="756" y="753"/>
                  </a:lnTo>
                  <a:lnTo>
                    <a:pt x="745" y="753"/>
                  </a:lnTo>
                  <a:lnTo>
                    <a:pt x="745" y="758"/>
                  </a:lnTo>
                  <a:lnTo>
                    <a:pt x="747" y="758"/>
                  </a:lnTo>
                  <a:lnTo>
                    <a:pt x="747" y="755"/>
                  </a:lnTo>
                  <a:lnTo>
                    <a:pt x="741" y="755"/>
                  </a:lnTo>
                  <a:lnTo>
                    <a:pt x="741" y="758"/>
                  </a:lnTo>
                  <a:lnTo>
                    <a:pt x="745" y="758"/>
                  </a:lnTo>
                  <a:lnTo>
                    <a:pt x="745" y="754"/>
                  </a:lnTo>
                  <a:lnTo>
                    <a:pt x="729" y="754"/>
                  </a:lnTo>
                  <a:lnTo>
                    <a:pt x="729" y="757"/>
                  </a:lnTo>
                  <a:lnTo>
                    <a:pt x="733" y="757"/>
                  </a:lnTo>
                  <a:lnTo>
                    <a:pt x="733" y="753"/>
                  </a:lnTo>
                  <a:lnTo>
                    <a:pt x="723" y="753"/>
                  </a:lnTo>
                  <a:lnTo>
                    <a:pt x="723" y="756"/>
                  </a:lnTo>
                  <a:lnTo>
                    <a:pt x="727" y="756"/>
                  </a:lnTo>
                  <a:lnTo>
                    <a:pt x="727" y="752"/>
                  </a:lnTo>
                  <a:lnTo>
                    <a:pt x="715" y="752"/>
                  </a:lnTo>
                  <a:lnTo>
                    <a:pt x="715" y="755"/>
                  </a:lnTo>
                  <a:lnTo>
                    <a:pt x="718" y="755"/>
                  </a:lnTo>
                  <a:lnTo>
                    <a:pt x="718" y="753"/>
                  </a:lnTo>
                  <a:lnTo>
                    <a:pt x="709" y="753"/>
                  </a:lnTo>
                  <a:lnTo>
                    <a:pt x="709" y="758"/>
                  </a:lnTo>
                  <a:lnTo>
                    <a:pt x="712" y="758"/>
                  </a:lnTo>
                  <a:lnTo>
                    <a:pt x="712" y="755"/>
                  </a:lnTo>
                  <a:lnTo>
                    <a:pt x="706" y="755"/>
                  </a:lnTo>
                  <a:lnTo>
                    <a:pt x="706" y="758"/>
                  </a:lnTo>
                  <a:lnTo>
                    <a:pt x="709" y="758"/>
                  </a:lnTo>
                  <a:lnTo>
                    <a:pt x="709" y="751"/>
                  </a:lnTo>
                  <a:lnTo>
                    <a:pt x="697" y="751"/>
                  </a:lnTo>
                  <a:lnTo>
                    <a:pt x="697" y="754"/>
                  </a:lnTo>
                  <a:lnTo>
                    <a:pt x="700" y="754"/>
                  </a:lnTo>
                  <a:lnTo>
                    <a:pt x="700" y="752"/>
                  </a:lnTo>
                  <a:lnTo>
                    <a:pt x="685" y="752"/>
                  </a:lnTo>
                  <a:lnTo>
                    <a:pt x="685" y="755"/>
                  </a:lnTo>
                  <a:lnTo>
                    <a:pt x="688" y="755"/>
                  </a:lnTo>
                  <a:lnTo>
                    <a:pt x="688" y="753"/>
                  </a:lnTo>
                  <a:lnTo>
                    <a:pt x="682" y="753"/>
                  </a:lnTo>
                  <a:lnTo>
                    <a:pt x="682" y="755"/>
                  </a:lnTo>
                  <a:lnTo>
                    <a:pt x="685" y="755"/>
                  </a:lnTo>
                  <a:lnTo>
                    <a:pt x="685" y="748"/>
                  </a:lnTo>
                  <a:lnTo>
                    <a:pt x="674" y="748"/>
                  </a:lnTo>
                  <a:lnTo>
                    <a:pt x="674" y="752"/>
                  </a:lnTo>
                  <a:lnTo>
                    <a:pt x="676" y="752"/>
                  </a:lnTo>
                  <a:lnTo>
                    <a:pt x="676" y="749"/>
                  </a:lnTo>
                  <a:lnTo>
                    <a:pt x="664" y="749"/>
                  </a:lnTo>
                  <a:lnTo>
                    <a:pt x="664" y="752"/>
                  </a:lnTo>
                  <a:lnTo>
                    <a:pt x="668" y="752"/>
                  </a:lnTo>
                  <a:lnTo>
                    <a:pt x="668" y="748"/>
                  </a:lnTo>
                  <a:lnTo>
                    <a:pt x="656" y="748"/>
                  </a:lnTo>
                  <a:lnTo>
                    <a:pt x="656" y="752"/>
                  </a:lnTo>
                  <a:lnTo>
                    <a:pt x="658" y="752"/>
                  </a:lnTo>
                  <a:lnTo>
                    <a:pt x="658" y="749"/>
                  </a:lnTo>
                  <a:lnTo>
                    <a:pt x="650" y="749"/>
                  </a:lnTo>
                  <a:lnTo>
                    <a:pt x="650" y="753"/>
                  </a:lnTo>
                  <a:lnTo>
                    <a:pt x="653" y="753"/>
                  </a:lnTo>
                  <a:lnTo>
                    <a:pt x="653" y="750"/>
                  </a:lnTo>
                  <a:lnTo>
                    <a:pt x="647" y="750"/>
                  </a:lnTo>
                  <a:lnTo>
                    <a:pt x="647" y="753"/>
                  </a:lnTo>
                  <a:lnTo>
                    <a:pt x="650" y="753"/>
                  </a:lnTo>
                  <a:lnTo>
                    <a:pt x="650" y="748"/>
                  </a:lnTo>
                  <a:lnTo>
                    <a:pt x="635" y="748"/>
                  </a:lnTo>
                  <a:lnTo>
                    <a:pt x="635" y="751"/>
                  </a:lnTo>
                  <a:lnTo>
                    <a:pt x="638" y="751"/>
                  </a:lnTo>
                  <a:lnTo>
                    <a:pt x="638" y="744"/>
                  </a:lnTo>
                  <a:lnTo>
                    <a:pt x="626" y="744"/>
                  </a:lnTo>
                  <a:lnTo>
                    <a:pt x="626" y="751"/>
                  </a:lnTo>
                  <a:lnTo>
                    <a:pt x="629" y="751"/>
                  </a:lnTo>
                  <a:lnTo>
                    <a:pt x="629" y="748"/>
                  </a:lnTo>
                  <a:lnTo>
                    <a:pt x="623" y="748"/>
                  </a:lnTo>
                  <a:lnTo>
                    <a:pt x="623" y="751"/>
                  </a:lnTo>
                  <a:lnTo>
                    <a:pt x="626" y="751"/>
                  </a:lnTo>
                  <a:lnTo>
                    <a:pt x="626" y="750"/>
                  </a:lnTo>
                  <a:lnTo>
                    <a:pt x="623" y="750"/>
                  </a:lnTo>
                  <a:lnTo>
                    <a:pt x="622" y="753"/>
                  </a:lnTo>
                  <a:lnTo>
                    <a:pt x="627" y="754"/>
                  </a:lnTo>
                  <a:lnTo>
                    <a:pt x="631" y="756"/>
                  </a:lnTo>
                  <a:lnTo>
                    <a:pt x="631" y="747"/>
                  </a:lnTo>
                  <a:lnTo>
                    <a:pt x="622" y="747"/>
                  </a:lnTo>
                  <a:lnTo>
                    <a:pt x="622" y="749"/>
                  </a:lnTo>
                  <a:lnTo>
                    <a:pt x="626" y="749"/>
                  </a:lnTo>
                  <a:lnTo>
                    <a:pt x="626" y="745"/>
                  </a:lnTo>
                  <a:lnTo>
                    <a:pt x="610" y="745"/>
                  </a:lnTo>
                  <a:lnTo>
                    <a:pt x="610" y="747"/>
                  </a:lnTo>
                  <a:lnTo>
                    <a:pt x="614" y="747"/>
                  </a:lnTo>
                  <a:lnTo>
                    <a:pt x="614" y="744"/>
                  </a:lnTo>
                  <a:lnTo>
                    <a:pt x="604" y="744"/>
                  </a:lnTo>
                  <a:lnTo>
                    <a:pt x="604" y="747"/>
                  </a:lnTo>
                  <a:lnTo>
                    <a:pt x="608" y="747"/>
                  </a:lnTo>
                  <a:lnTo>
                    <a:pt x="608" y="742"/>
                  </a:lnTo>
                  <a:lnTo>
                    <a:pt x="593" y="742"/>
                  </a:lnTo>
                  <a:lnTo>
                    <a:pt x="593" y="744"/>
                  </a:lnTo>
                  <a:lnTo>
                    <a:pt x="596" y="744"/>
                  </a:lnTo>
                  <a:lnTo>
                    <a:pt x="596" y="741"/>
                  </a:lnTo>
                  <a:lnTo>
                    <a:pt x="587" y="741"/>
                  </a:lnTo>
                  <a:lnTo>
                    <a:pt x="587" y="743"/>
                  </a:lnTo>
                  <a:lnTo>
                    <a:pt x="590" y="743"/>
                  </a:lnTo>
                  <a:lnTo>
                    <a:pt x="590" y="734"/>
                  </a:lnTo>
                  <a:lnTo>
                    <a:pt x="578" y="734"/>
                  </a:lnTo>
                  <a:lnTo>
                    <a:pt x="578" y="740"/>
                  </a:lnTo>
                  <a:lnTo>
                    <a:pt x="581" y="740"/>
                  </a:lnTo>
                  <a:lnTo>
                    <a:pt x="581" y="737"/>
                  </a:lnTo>
                  <a:lnTo>
                    <a:pt x="575" y="737"/>
                  </a:lnTo>
                  <a:lnTo>
                    <a:pt x="575" y="740"/>
                  </a:lnTo>
                  <a:lnTo>
                    <a:pt x="578" y="740"/>
                  </a:lnTo>
                  <a:lnTo>
                    <a:pt x="578" y="735"/>
                  </a:lnTo>
                  <a:lnTo>
                    <a:pt x="569" y="735"/>
                  </a:lnTo>
                  <a:lnTo>
                    <a:pt x="569" y="737"/>
                  </a:lnTo>
                  <a:lnTo>
                    <a:pt x="572" y="737"/>
                  </a:lnTo>
                  <a:lnTo>
                    <a:pt x="572" y="725"/>
                  </a:lnTo>
                  <a:lnTo>
                    <a:pt x="561" y="725"/>
                  </a:lnTo>
                  <a:lnTo>
                    <a:pt x="561" y="728"/>
                  </a:lnTo>
                  <a:lnTo>
                    <a:pt x="563" y="728"/>
                  </a:lnTo>
                  <a:lnTo>
                    <a:pt x="563" y="726"/>
                  </a:lnTo>
                  <a:lnTo>
                    <a:pt x="557" y="726"/>
                  </a:lnTo>
                  <a:lnTo>
                    <a:pt x="557" y="728"/>
                  </a:lnTo>
                  <a:lnTo>
                    <a:pt x="561" y="728"/>
                  </a:lnTo>
                  <a:lnTo>
                    <a:pt x="561" y="725"/>
                  </a:lnTo>
                  <a:lnTo>
                    <a:pt x="551" y="725"/>
                  </a:lnTo>
                  <a:lnTo>
                    <a:pt x="551" y="727"/>
                  </a:lnTo>
                  <a:lnTo>
                    <a:pt x="555" y="727"/>
                  </a:lnTo>
                  <a:lnTo>
                    <a:pt x="555" y="715"/>
                  </a:lnTo>
                  <a:lnTo>
                    <a:pt x="543" y="715"/>
                  </a:lnTo>
                  <a:lnTo>
                    <a:pt x="543" y="722"/>
                  </a:lnTo>
                  <a:lnTo>
                    <a:pt x="545" y="722"/>
                  </a:lnTo>
                  <a:lnTo>
                    <a:pt x="545" y="720"/>
                  </a:lnTo>
                  <a:lnTo>
                    <a:pt x="540" y="720"/>
                  </a:lnTo>
                  <a:lnTo>
                    <a:pt x="540" y="722"/>
                  </a:lnTo>
                  <a:lnTo>
                    <a:pt x="543" y="722"/>
                  </a:lnTo>
                  <a:lnTo>
                    <a:pt x="543" y="713"/>
                  </a:lnTo>
                  <a:lnTo>
                    <a:pt x="534" y="713"/>
                  </a:lnTo>
                  <a:lnTo>
                    <a:pt x="534" y="715"/>
                  </a:lnTo>
                  <a:lnTo>
                    <a:pt x="537" y="715"/>
                  </a:lnTo>
                  <a:lnTo>
                    <a:pt x="537" y="698"/>
                  </a:lnTo>
                  <a:lnTo>
                    <a:pt x="528" y="698"/>
                  </a:lnTo>
                  <a:lnTo>
                    <a:pt x="528" y="700"/>
                  </a:lnTo>
                  <a:lnTo>
                    <a:pt x="531" y="700"/>
                  </a:lnTo>
                  <a:lnTo>
                    <a:pt x="531" y="695"/>
                  </a:lnTo>
                  <a:lnTo>
                    <a:pt x="519" y="695"/>
                  </a:lnTo>
                  <a:lnTo>
                    <a:pt x="519" y="700"/>
                  </a:lnTo>
                  <a:lnTo>
                    <a:pt x="522" y="700"/>
                  </a:lnTo>
                  <a:lnTo>
                    <a:pt x="522" y="698"/>
                  </a:lnTo>
                  <a:lnTo>
                    <a:pt x="516" y="698"/>
                  </a:lnTo>
                  <a:lnTo>
                    <a:pt x="516" y="700"/>
                  </a:lnTo>
                  <a:lnTo>
                    <a:pt x="519" y="700"/>
                  </a:lnTo>
                  <a:lnTo>
                    <a:pt x="519" y="681"/>
                  </a:lnTo>
                  <a:lnTo>
                    <a:pt x="510" y="681"/>
                  </a:lnTo>
                  <a:lnTo>
                    <a:pt x="510" y="683"/>
                  </a:lnTo>
                  <a:lnTo>
                    <a:pt x="513" y="683"/>
                  </a:lnTo>
                  <a:lnTo>
                    <a:pt x="513" y="669"/>
                  </a:lnTo>
                  <a:lnTo>
                    <a:pt x="504" y="669"/>
                  </a:lnTo>
                  <a:lnTo>
                    <a:pt x="504" y="671"/>
                  </a:lnTo>
                  <a:lnTo>
                    <a:pt x="507" y="671"/>
                  </a:lnTo>
                  <a:lnTo>
                    <a:pt x="507" y="665"/>
                  </a:lnTo>
                  <a:lnTo>
                    <a:pt x="498" y="665"/>
                  </a:lnTo>
                  <a:lnTo>
                    <a:pt x="498" y="667"/>
                  </a:lnTo>
                  <a:lnTo>
                    <a:pt x="502" y="667"/>
                  </a:lnTo>
                  <a:lnTo>
                    <a:pt x="502" y="637"/>
                  </a:lnTo>
                  <a:lnTo>
                    <a:pt x="492" y="637"/>
                  </a:lnTo>
                  <a:lnTo>
                    <a:pt x="492" y="639"/>
                  </a:lnTo>
                  <a:lnTo>
                    <a:pt x="496" y="639"/>
                  </a:lnTo>
                  <a:lnTo>
                    <a:pt x="496" y="630"/>
                  </a:lnTo>
                  <a:lnTo>
                    <a:pt x="486" y="630"/>
                  </a:lnTo>
                  <a:lnTo>
                    <a:pt x="486" y="633"/>
                  </a:lnTo>
                  <a:lnTo>
                    <a:pt x="490" y="633"/>
                  </a:lnTo>
                  <a:lnTo>
                    <a:pt x="490" y="612"/>
                  </a:lnTo>
                  <a:lnTo>
                    <a:pt x="480" y="612"/>
                  </a:lnTo>
                  <a:lnTo>
                    <a:pt x="480" y="615"/>
                  </a:lnTo>
                  <a:lnTo>
                    <a:pt x="484" y="615"/>
                  </a:lnTo>
                  <a:lnTo>
                    <a:pt x="484" y="595"/>
                  </a:lnTo>
                  <a:lnTo>
                    <a:pt x="475" y="595"/>
                  </a:lnTo>
                  <a:lnTo>
                    <a:pt x="475" y="597"/>
                  </a:lnTo>
                  <a:lnTo>
                    <a:pt x="478" y="597"/>
                  </a:lnTo>
                  <a:lnTo>
                    <a:pt x="478" y="570"/>
                  </a:lnTo>
                  <a:lnTo>
                    <a:pt x="469" y="570"/>
                  </a:lnTo>
                  <a:lnTo>
                    <a:pt x="469" y="573"/>
                  </a:lnTo>
                  <a:lnTo>
                    <a:pt x="472" y="573"/>
                  </a:lnTo>
                  <a:lnTo>
                    <a:pt x="472" y="530"/>
                  </a:lnTo>
                  <a:lnTo>
                    <a:pt x="463" y="530"/>
                  </a:lnTo>
                  <a:lnTo>
                    <a:pt x="463" y="533"/>
                  </a:lnTo>
                  <a:lnTo>
                    <a:pt x="466" y="533"/>
                  </a:lnTo>
                  <a:lnTo>
                    <a:pt x="466" y="499"/>
                  </a:lnTo>
                  <a:lnTo>
                    <a:pt x="457" y="499"/>
                  </a:lnTo>
                  <a:lnTo>
                    <a:pt x="457" y="502"/>
                  </a:lnTo>
                  <a:lnTo>
                    <a:pt x="460" y="502"/>
                  </a:lnTo>
                  <a:lnTo>
                    <a:pt x="460" y="442"/>
                  </a:lnTo>
                  <a:lnTo>
                    <a:pt x="451" y="442"/>
                  </a:lnTo>
                  <a:lnTo>
                    <a:pt x="451" y="445"/>
                  </a:lnTo>
                  <a:lnTo>
                    <a:pt x="454" y="445"/>
                  </a:lnTo>
                  <a:lnTo>
                    <a:pt x="454" y="388"/>
                  </a:lnTo>
                  <a:lnTo>
                    <a:pt x="445" y="388"/>
                  </a:lnTo>
                  <a:lnTo>
                    <a:pt x="445" y="391"/>
                  </a:lnTo>
                  <a:lnTo>
                    <a:pt x="448" y="391"/>
                  </a:lnTo>
                  <a:lnTo>
                    <a:pt x="448" y="329"/>
                  </a:lnTo>
                  <a:lnTo>
                    <a:pt x="439" y="329"/>
                  </a:lnTo>
                  <a:lnTo>
                    <a:pt x="439" y="332"/>
                  </a:lnTo>
                  <a:lnTo>
                    <a:pt x="443" y="332"/>
                  </a:lnTo>
                  <a:lnTo>
                    <a:pt x="443" y="252"/>
                  </a:lnTo>
                  <a:lnTo>
                    <a:pt x="433" y="252"/>
                  </a:lnTo>
                  <a:lnTo>
                    <a:pt x="433" y="255"/>
                  </a:lnTo>
                  <a:lnTo>
                    <a:pt x="437" y="255"/>
                  </a:lnTo>
                  <a:lnTo>
                    <a:pt x="437" y="131"/>
                  </a:lnTo>
                  <a:lnTo>
                    <a:pt x="427" y="131"/>
                  </a:lnTo>
                  <a:lnTo>
                    <a:pt x="427" y="133"/>
                  </a:lnTo>
                  <a:lnTo>
                    <a:pt x="431" y="133"/>
                  </a:lnTo>
                  <a:lnTo>
                    <a:pt x="431" y="2"/>
                  </a:lnTo>
                  <a:lnTo>
                    <a:pt x="421" y="2"/>
                  </a:lnTo>
                  <a:lnTo>
                    <a:pt x="421" y="5"/>
                  </a:lnTo>
                  <a:lnTo>
                    <a:pt x="425" y="5"/>
                  </a:lnTo>
                  <a:lnTo>
                    <a:pt x="425" y="0"/>
                  </a:lnTo>
                  <a:lnTo>
                    <a:pt x="413" y="0"/>
                  </a:lnTo>
                  <a:lnTo>
                    <a:pt x="413" y="110"/>
                  </a:lnTo>
                  <a:lnTo>
                    <a:pt x="416" y="110"/>
                  </a:lnTo>
                  <a:lnTo>
                    <a:pt x="416" y="107"/>
                  </a:lnTo>
                  <a:lnTo>
                    <a:pt x="407" y="107"/>
                  </a:lnTo>
                  <a:lnTo>
                    <a:pt x="407" y="191"/>
                  </a:lnTo>
                  <a:lnTo>
                    <a:pt x="410" y="191"/>
                  </a:lnTo>
                  <a:lnTo>
                    <a:pt x="410" y="188"/>
                  </a:lnTo>
                  <a:lnTo>
                    <a:pt x="401" y="188"/>
                  </a:lnTo>
                  <a:lnTo>
                    <a:pt x="401" y="284"/>
                  </a:lnTo>
                  <a:lnTo>
                    <a:pt x="404" y="284"/>
                  </a:lnTo>
                  <a:lnTo>
                    <a:pt x="404" y="281"/>
                  </a:lnTo>
                  <a:lnTo>
                    <a:pt x="395" y="281"/>
                  </a:lnTo>
                  <a:lnTo>
                    <a:pt x="395" y="346"/>
                  </a:lnTo>
                  <a:lnTo>
                    <a:pt x="398" y="346"/>
                  </a:lnTo>
                  <a:lnTo>
                    <a:pt x="398" y="344"/>
                  </a:lnTo>
                  <a:lnTo>
                    <a:pt x="389" y="344"/>
                  </a:lnTo>
                  <a:lnTo>
                    <a:pt x="389" y="372"/>
                  </a:lnTo>
                  <a:lnTo>
                    <a:pt x="392" y="372"/>
                  </a:lnTo>
                  <a:lnTo>
                    <a:pt x="392" y="370"/>
                  </a:lnTo>
                  <a:lnTo>
                    <a:pt x="383" y="370"/>
                  </a:lnTo>
                  <a:lnTo>
                    <a:pt x="383" y="418"/>
                  </a:lnTo>
                  <a:lnTo>
                    <a:pt x="386" y="418"/>
                  </a:lnTo>
                  <a:lnTo>
                    <a:pt x="386" y="415"/>
                  </a:lnTo>
                  <a:lnTo>
                    <a:pt x="378" y="415"/>
                  </a:lnTo>
                  <a:lnTo>
                    <a:pt x="378" y="476"/>
                  </a:lnTo>
                  <a:lnTo>
                    <a:pt x="380" y="476"/>
                  </a:lnTo>
                  <a:lnTo>
                    <a:pt x="380" y="474"/>
                  </a:lnTo>
                  <a:lnTo>
                    <a:pt x="372" y="474"/>
                  </a:lnTo>
                  <a:lnTo>
                    <a:pt x="372" y="498"/>
                  </a:lnTo>
                  <a:lnTo>
                    <a:pt x="374" y="498"/>
                  </a:lnTo>
                  <a:lnTo>
                    <a:pt x="374" y="496"/>
                  </a:lnTo>
                  <a:lnTo>
                    <a:pt x="366" y="496"/>
                  </a:lnTo>
                  <a:lnTo>
                    <a:pt x="366" y="532"/>
                  </a:lnTo>
                  <a:lnTo>
                    <a:pt x="368" y="532"/>
                  </a:lnTo>
                  <a:lnTo>
                    <a:pt x="368" y="529"/>
                  </a:lnTo>
                  <a:lnTo>
                    <a:pt x="360" y="529"/>
                  </a:lnTo>
                  <a:lnTo>
                    <a:pt x="360" y="554"/>
                  </a:lnTo>
                  <a:lnTo>
                    <a:pt x="362" y="554"/>
                  </a:lnTo>
                  <a:lnTo>
                    <a:pt x="362" y="551"/>
                  </a:lnTo>
                  <a:lnTo>
                    <a:pt x="354" y="551"/>
                  </a:lnTo>
                  <a:lnTo>
                    <a:pt x="354" y="562"/>
                  </a:lnTo>
                  <a:lnTo>
                    <a:pt x="356" y="562"/>
                  </a:lnTo>
                  <a:lnTo>
                    <a:pt x="356" y="560"/>
                  </a:lnTo>
                  <a:lnTo>
                    <a:pt x="348" y="560"/>
                  </a:lnTo>
                  <a:lnTo>
                    <a:pt x="348" y="588"/>
                  </a:lnTo>
                  <a:lnTo>
                    <a:pt x="351" y="588"/>
                  </a:lnTo>
                  <a:lnTo>
                    <a:pt x="351" y="585"/>
                  </a:lnTo>
                  <a:lnTo>
                    <a:pt x="342" y="585"/>
                  </a:lnTo>
                  <a:lnTo>
                    <a:pt x="342" y="614"/>
                  </a:lnTo>
                  <a:lnTo>
                    <a:pt x="345" y="614"/>
                  </a:lnTo>
                  <a:lnTo>
                    <a:pt x="345" y="611"/>
                  </a:lnTo>
                  <a:lnTo>
                    <a:pt x="336" y="611"/>
                  </a:lnTo>
                  <a:lnTo>
                    <a:pt x="336" y="620"/>
                  </a:lnTo>
                  <a:lnTo>
                    <a:pt x="339" y="620"/>
                  </a:lnTo>
                  <a:lnTo>
                    <a:pt x="339" y="617"/>
                  </a:lnTo>
                  <a:lnTo>
                    <a:pt x="330" y="617"/>
                  </a:lnTo>
                  <a:lnTo>
                    <a:pt x="330" y="639"/>
                  </a:lnTo>
                  <a:lnTo>
                    <a:pt x="333" y="639"/>
                  </a:lnTo>
                  <a:lnTo>
                    <a:pt x="333" y="637"/>
                  </a:lnTo>
                  <a:lnTo>
                    <a:pt x="324" y="637"/>
                  </a:lnTo>
                  <a:lnTo>
                    <a:pt x="324" y="643"/>
                  </a:lnTo>
                  <a:lnTo>
                    <a:pt x="327" y="643"/>
                  </a:lnTo>
                  <a:lnTo>
                    <a:pt x="327" y="640"/>
                  </a:lnTo>
                  <a:lnTo>
                    <a:pt x="318" y="640"/>
                  </a:lnTo>
                  <a:lnTo>
                    <a:pt x="318" y="654"/>
                  </a:lnTo>
                  <a:lnTo>
                    <a:pt x="321" y="654"/>
                  </a:lnTo>
                  <a:lnTo>
                    <a:pt x="321" y="651"/>
                  </a:lnTo>
                  <a:lnTo>
                    <a:pt x="303" y="651"/>
                  </a:lnTo>
                  <a:lnTo>
                    <a:pt x="314" y="656"/>
                  </a:lnTo>
                  <a:lnTo>
                    <a:pt x="324" y="661"/>
                  </a:lnTo>
                  <a:lnTo>
                    <a:pt x="325" y="659"/>
                  </a:lnTo>
                  <a:lnTo>
                    <a:pt x="325" y="656"/>
                  </a:lnTo>
                  <a:lnTo>
                    <a:pt x="317" y="656"/>
                  </a:lnTo>
                  <a:lnTo>
                    <a:pt x="317" y="672"/>
                  </a:lnTo>
                  <a:lnTo>
                    <a:pt x="319" y="672"/>
                  </a:lnTo>
                  <a:lnTo>
                    <a:pt x="319" y="670"/>
                  </a:lnTo>
                  <a:lnTo>
                    <a:pt x="313" y="670"/>
                  </a:lnTo>
                  <a:lnTo>
                    <a:pt x="313" y="672"/>
                  </a:lnTo>
                  <a:lnTo>
                    <a:pt x="317" y="672"/>
                  </a:lnTo>
                  <a:lnTo>
                    <a:pt x="317" y="666"/>
                  </a:lnTo>
                  <a:lnTo>
                    <a:pt x="305" y="666"/>
                  </a:lnTo>
                  <a:lnTo>
                    <a:pt x="305" y="678"/>
                  </a:lnTo>
                  <a:lnTo>
                    <a:pt x="308" y="678"/>
                  </a:lnTo>
                  <a:lnTo>
                    <a:pt x="308" y="676"/>
                  </a:lnTo>
                  <a:lnTo>
                    <a:pt x="302" y="676"/>
                  </a:lnTo>
                  <a:lnTo>
                    <a:pt x="302" y="678"/>
                  </a:lnTo>
                  <a:lnTo>
                    <a:pt x="305" y="678"/>
                  </a:lnTo>
                  <a:lnTo>
                    <a:pt x="305" y="675"/>
                  </a:lnTo>
                  <a:lnTo>
                    <a:pt x="293" y="675"/>
                  </a:lnTo>
                  <a:lnTo>
                    <a:pt x="293" y="680"/>
                  </a:lnTo>
                  <a:lnTo>
                    <a:pt x="296" y="680"/>
                  </a:lnTo>
                  <a:lnTo>
                    <a:pt x="296" y="677"/>
                  </a:lnTo>
                  <a:lnTo>
                    <a:pt x="287" y="677"/>
                  </a:lnTo>
                  <a:lnTo>
                    <a:pt x="287" y="682"/>
                  </a:lnTo>
                  <a:lnTo>
                    <a:pt x="290" y="682"/>
                  </a:lnTo>
                  <a:lnTo>
                    <a:pt x="290" y="680"/>
                  </a:lnTo>
                  <a:lnTo>
                    <a:pt x="281" y="680"/>
                  </a:lnTo>
                  <a:lnTo>
                    <a:pt x="281" y="683"/>
                  </a:lnTo>
                  <a:lnTo>
                    <a:pt x="284" y="683"/>
                  </a:lnTo>
                  <a:lnTo>
                    <a:pt x="284" y="681"/>
                  </a:lnTo>
                  <a:lnTo>
                    <a:pt x="278" y="681"/>
                  </a:lnTo>
                  <a:lnTo>
                    <a:pt x="278" y="683"/>
                  </a:lnTo>
                  <a:lnTo>
                    <a:pt x="281" y="683"/>
                  </a:lnTo>
                  <a:lnTo>
                    <a:pt x="281" y="680"/>
                  </a:lnTo>
                  <a:lnTo>
                    <a:pt x="272" y="680"/>
                  </a:lnTo>
                  <a:lnTo>
                    <a:pt x="272" y="682"/>
                  </a:lnTo>
                  <a:lnTo>
                    <a:pt x="275" y="682"/>
                  </a:lnTo>
                  <a:lnTo>
                    <a:pt x="275" y="670"/>
                  </a:lnTo>
                  <a:lnTo>
                    <a:pt x="264" y="670"/>
                  </a:lnTo>
                  <a:lnTo>
                    <a:pt x="264" y="679"/>
                  </a:lnTo>
                  <a:lnTo>
                    <a:pt x="266" y="679"/>
                  </a:lnTo>
                  <a:lnTo>
                    <a:pt x="266" y="676"/>
                  </a:lnTo>
                  <a:lnTo>
                    <a:pt x="258" y="676"/>
                  </a:lnTo>
                  <a:lnTo>
                    <a:pt x="258" y="681"/>
                  </a:lnTo>
                  <a:lnTo>
                    <a:pt x="260" y="681"/>
                  </a:lnTo>
                  <a:lnTo>
                    <a:pt x="260" y="678"/>
                  </a:lnTo>
                  <a:lnTo>
                    <a:pt x="252" y="678"/>
                  </a:lnTo>
                  <a:lnTo>
                    <a:pt x="252" y="685"/>
                  </a:lnTo>
                  <a:lnTo>
                    <a:pt x="254" y="685"/>
                  </a:lnTo>
                  <a:lnTo>
                    <a:pt x="254" y="682"/>
                  </a:lnTo>
                  <a:lnTo>
                    <a:pt x="248" y="682"/>
                  </a:lnTo>
                  <a:lnTo>
                    <a:pt x="248" y="685"/>
                  </a:lnTo>
                  <a:lnTo>
                    <a:pt x="252" y="685"/>
                  </a:lnTo>
                  <a:lnTo>
                    <a:pt x="252" y="676"/>
                  </a:lnTo>
                  <a:lnTo>
                    <a:pt x="243" y="676"/>
                  </a:lnTo>
                  <a:lnTo>
                    <a:pt x="243" y="678"/>
                  </a:lnTo>
                  <a:lnTo>
                    <a:pt x="246" y="678"/>
                  </a:lnTo>
                  <a:lnTo>
                    <a:pt x="246" y="669"/>
                  </a:lnTo>
                  <a:lnTo>
                    <a:pt x="234" y="669"/>
                  </a:lnTo>
                  <a:lnTo>
                    <a:pt x="234" y="674"/>
                  </a:lnTo>
                  <a:lnTo>
                    <a:pt x="237" y="674"/>
                  </a:lnTo>
                  <a:lnTo>
                    <a:pt x="237" y="671"/>
                  </a:lnTo>
                  <a:lnTo>
                    <a:pt x="228" y="671"/>
                  </a:lnTo>
                  <a:lnTo>
                    <a:pt x="228" y="682"/>
                  </a:lnTo>
                  <a:lnTo>
                    <a:pt x="231" y="682"/>
                  </a:lnTo>
                  <a:lnTo>
                    <a:pt x="231" y="680"/>
                  </a:lnTo>
                  <a:lnTo>
                    <a:pt x="225" y="680"/>
                  </a:lnTo>
                  <a:lnTo>
                    <a:pt x="225" y="682"/>
                  </a:lnTo>
                  <a:lnTo>
                    <a:pt x="228" y="682"/>
                  </a:lnTo>
                  <a:lnTo>
                    <a:pt x="228" y="679"/>
                  </a:lnTo>
                  <a:lnTo>
                    <a:pt x="219" y="679"/>
                  </a:lnTo>
                  <a:lnTo>
                    <a:pt x="219" y="682"/>
                  </a:lnTo>
                  <a:lnTo>
                    <a:pt x="222" y="682"/>
                  </a:lnTo>
                  <a:lnTo>
                    <a:pt x="222" y="675"/>
                  </a:lnTo>
                  <a:lnTo>
                    <a:pt x="211" y="675"/>
                  </a:lnTo>
                  <a:lnTo>
                    <a:pt x="211" y="687"/>
                  </a:lnTo>
                  <a:lnTo>
                    <a:pt x="213" y="687"/>
                  </a:lnTo>
                  <a:lnTo>
                    <a:pt x="213" y="685"/>
                  </a:lnTo>
                  <a:lnTo>
                    <a:pt x="207" y="685"/>
                  </a:lnTo>
                  <a:lnTo>
                    <a:pt x="207" y="687"/>
                  </a:lnTo>
                  <a:lnTo>
                    <a:pt x="211" y="687"/>
                  </a:lnTo>
                  <a:lnTo>
                    <a:pt x="211" y="680"/>
                  </a:lnTo>
                  <a:lnTo>
                    <a:pt x="199" y="680"/>
                  </a:lnTo>
                  <a:lnTo>
                    <a:pt x="199" y="696"/>
                  </a:lnTo>
                  <a:lnTo>
                    <a:pt x="201" y="696"/>
                  </a:lnTo>
                  <a:lnTo>
                    <a:pt x="201" y="693"/>
                  </a:lnTo>
                  <a:lnTo>
                    <a:pt x="195" y="693"/>
                  </a:lnTo>
                  <a:lnTo>
                    <a:pt x="195" y="696"/>
                  </a:lnTo>
                  <a:lnTo>
                    <a:pt x="199" y="696"/>
                  </a:lnTo>
                  <a:lnTo>
                    <a:pt x="199" y="687"/>
                  </a:lnTo>
                  <a:lnTo>
                    <a:pt x="187" y="687"/>
                  </a:lnTo>
                  <a:lnTo>
                    <a:pt x="187" y="704"/>
                  </a:lnTo>
                  <a:lnTo>
                    <a:pt x="189" y="704"/>
                  </a:lnTo>
                  <a:lnTo>
                    <a:pt x="189" y="701"/>
                  </a:lnTo>
                  <a:lnTo>
                    <a:pt x="184" y="701"/>
                  </a:lnTo>
                  <a:lnTo>
                    <a:pt x="184" y="704"/>
                  </a:lnTo>
                  <a:lnTo>
                    <a:pt x="187" y="704"/>
                  </a:lnTo>
                  <a:lnTo>
                    <a:pt x="187" y="694"/>
                  </a:lnTo>
                  <a:lnTo>
                    <a:pt x="175" y="694"/>
                  </a:lnTo>
                  <a:lnTo>
                    <a:pt x="175" y="705"/>
                  </a:lnTo>
                  <a:lnTo>
                    <a:pt x="178" y="705"/>
                  </a:lnTo>
                  <a:lnTo>
                    <a:pt x="178" y="703"/>
                  </a:lnTo>
                  <a:lnTo>
                    <a:pt x="172" y="703"/>
                  </a:lnTo>
                  <a:lnTo>
                    <a:pt x="172" y="705"/>
                  </a:lnTo>
                  <a:lnTo>
                    <a:pt x="175" y="705"/>
                  </a:lnTo>
                  <a:lnTo>
                    <a:pt x="175" y="700"/>
                  </a:lnTo>
                  <a:lnTo>
                    <a:pt x="166" y="700"/>
                  </a:lnTo>
                  <a:lnTo>
                    <a:pt x="166" y="703"/>
                  </a:lnTo>
                  <a:lnTo>
                    <a:pt x="169" y="703"/>
                  </a:lnTo>
                  <a:lnTo>
                    <a:pt x="169" y="698"/>
                  </a:lnTo>
                  <a:lnTo>
                    <a:pt x="157" y="698"/>
                  </a:lnTo>
                  <a:lnTo>
                    <a:pt x="157" y="714"/>
                  </a:lnTo>
                  <a:lnTo>
                    <a:pt x="160" y="714"/>
                  </a:lnTo>
                  <a:lnTo>
                    <a:pt x="160" y="711"/>
                  </a:lnTo>
                  <a:lnTo>
                    <a:pt x="154" y="711"/>
                  </a:lnTo>
                  <a:lnTo>
                    <a:pt x="154" y="714"/>
                  </a:lnTo>
                  <a:lnTo>
                    <a:pt x="157" y="714"/>
                  </a:lnTo>
                  <a:lnTo>
                    <a:pt x="157" y="704"/>
                  </a:lnTo>
                  <a:lnTo>
                    <a:pt x="146" y="704"/>
                  </a:lnTo>
                  <a:lnTo>
                    <a:pt x="146" y="722"/>
                  </a:lnTo>
                  <a:lnTo>
                    <a:pt x="148" y="722"/>
                  </a:lnTo>
                  <a:lnTo>
                    <a:pt x="148" y="720"/>
                  </a:lnTo>
                  <a:lnTo>
                    <a:pt x="142" y="720"/>
                  </a:lnTo>
                  <a:lnTo>
                    <a:pt x="142" y="722"/>
                  </a:lnTo>
                  <a:lnTo>
                    <a:pt x="146" y="722"/>
                  </a:lnTo>
                  <a:lnTo>
                    <a:pt x="146" y="709"/>
                  </a:lnTo>
                  <a:lnTo>
                    <a:pt x="134" y="709"/>
                  </a:lnTo>
                  <a:lnTo>
                    <a:pt x="134" y="717"/>
                  </a:lnTo>
                  <a:lnTo>
                    <a:pt x="136" y="717"/>
                  </a:lnTo>
                  <a:lnTo>
                    <a:pt x="136" y="715"/>
                  </a:lnTo>
                  <a:lnTo>
                    <a:pt x="128" y="715"/>
                  </a:lnTo>
                  <a:lnTo>
                    <a:pt x="128" y="721"/>
                  </a:lnTo>
                  <a:lnTo>
                    <a:pt x="130" y="721"/>
                  </a:lnTo>
                  <a:lnTo>
                    <a:pt x="130" y="719"/>
                  </a:lnTo>
                  <a:lnTo>
                    <a:pt x="122" y="719"/>
                  </a:lnTo>
                  <a:lnTo>
                    <a:pt x="122" y="724"/>
                  </a:lnTo>
                  <a:lnTo>
                    <a:pt x="124" y="724"/>
                  </a:lnTo>
                  <a:lnTo>
                    <a:pt x="124" y="721"/>
                  </a:lnTo>
                  <a:lnTo>
                    <a:pt x="116" y="721"/>
                  </a:lnTo>
                  <a:lnTo>
                    <a:pt x="116" y="733"/>
                  </a:lnTo>
                  <a:lnTo>
                    <a:pt x="119" y="733"/>
                  </a:lnTo>
                  <a:lnTo>
                    <a:pt x="119" y="731"/>
                  </a:lnTo>
                  <a:lnTo>
                    <a:pt x="110" y="731"/>
                  </a:lnTo>
                  <a:lnTo>
                    <a:pt x="110" y="736"/>
                  </a:lnTo>
                  <a:lnTo>
                    <a:pt x="113" y="736"/>
                  </a:lnTo>
                  <a:lnTo>
                    <a:pt x="113" y="733"/>
                  </a:lnTo>
                  <a:lnTo>
                    <a:pt x="107" y="733"/>
                  </a:lnTo>
                  <a:lnTo>
                    <a:pt x="107" y="736"/>
                  </a:lnTo>
                  <a:lnTo>
                    <a:pt x="110" y="736"/>
                  </a:lnTo>
                  <a:lnTo>
                    <a:pt x="110" y="729"/>
                  </a:lnTo>
                  <a:lnTo>
                    <a:pt x="98" y="729"/>
                  </a:lnTo>
                  <a:lnTo>
                    <a:pt x="98" y="738"/>
                  </a:lnTo>
                  <a:lnTo>
                    <a:pt x="101" y="738"/>
                  </a:lnTo>
                  <a:lnTo>
                    <a:pt x="101" y="736"/>
                  </a:lnTo>
                  <a:lnTo>
                    <a:pt x="92" y="736"/>
                  </a:lnTo>
                  <a:lnTo>
                    <a:pt x="92" y="742"/>
                  </a:lnTo>
                  <a:lnTo>
                    <a:pt x="95" y="742"/>
                  </a:lnTo>
                  <a:lnTo>
                    <a:pt x="95" y="739"/>
                  </a:lnTo>
                  <a:lnTo>
                    <a:pt x="86" y="739"/>
                  </a:lnTo>
                  <a:lnTo>
                    <a:pt x="86" y="743"/>
                  </a:lnTo>
                  <a:lnTo>
                    <a:pt x="89" y="743"/>
                  </a:lnTo>
                  <a:lnTo>
                    <a:pt x="89" y="741"/>
                  </a:lnTo>
                  <a:lnTo>
                    <a:pt x="81" y="741"/>
                  </a:lnTo>
                  <a:lnTo>
                    <a:pt x="81" y="745"/>
                  </a:lnTo>
                  <a:lnTo>
                    <a:pt x="83" y="745"/>
                  </a:lnTo>
                  <a:lnTo>
                    <a:pt x="83" y="742"/>
                  </a:lnTo>
                  <a:lnTo>
                    <a:pt x="75" y="742"/>
                  </a:lnTo>
                  <a:lnTo>
                    <a:pt x="75" y="748"/>
                  </a:lnTo>
                  <a:lnTo>
                    <a:pt x="77" y="748"/>
                  </a:lnTo>
                  <a:lnTo>
                    <a:pt x="77" y="746"/>
                  </a:lnTo>
                  <a:lnTo>
                    <a:pt x="69" y="746"/>
                  </a:lnTo>
                  <a:lnTo>
                    <a:pt x="69" y="752"/>
                  </a:lnTo>
                  <a:lnTo>
                    <a:pt x="71" y="752"/>
                  </a:lnTo>
                  <a:lnTo>
                    <a:pt x="71" y="749"/>
                  </a:lnTo>
                  <a:lnTo>
                    <a:pt x="63" y="749"/>
                  </a:lnTo>
                  <a:lnTo>
                    <a:pt x="63" y="753"/>
                  </a:lnTo>
                  <a:lnTo>
                    <a:pt x="65" y="753"/>
                  </a:lnTo>
                  <a:lnTo>
                    <a:pt x="65" y="750"/>
                  </a:lnTo>
                  <a:lnTo>
                    <a:pt x="57" y="750"/>
                  </a:lnTo>
                  <a:lnTo>
                    <a:pt x="57" y="753"/>
                  </a:lnTo>
                  <a:lnTo>
                    <a:pt x="59" y="753"/>
                  </a:lnTo>
                  <a:lnTo>
                    <a:pt x="59" y="751"/>
                  </a:lnTo>
                  <a:lnTo>
                    <a:pt x="51" y="751"/>
                  </a:lnTo>
                  <a:lnTo>
                    <a:pt x="51" y="755"/>
                  </a:lnTo>
                  <a:lnTo>
                    <a:pt x="54" y="755"/>
                  </a:lnTo>
                  <a:lnTo>
                    <a:pt x="54" y="753"/>
                  </a:lnTo>
                  <a:lnTo>
                    <a:pt x="33" y="753"/>
                  </a:lnTo>
                  <a:lnTo>
                    <a:pt x="33" y="757"/>
                  </a:lnTo>
                  <a:lnTo>
                    <a:pt x="36" y="757"/>
                  </a:lnTo>
                  <a:lnTo>
                    <a:pt x="36" y="754"/>
                  </a:lnTo>
                  <a:lnTo>
                    <a:pt x="27" y="754"/>
                  </a:lnTo>
                  <a:lnTo>
                    <a:pt x="27" y="758"/>
                  </a:lnTo>
                  <a:lnTo>
                    <a:pt x="30" y="758"/>
                  </a:lnTo>
                  <a:lnTo>
                    <a:pt x="30" y="755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6" name="Freeform 82"/>
            <p:cNvSpPr>
              <a:spLocks noEditPoints="1"/>
            </p:cNvSpPr>
            <p:nvPr/>
          </p:nvSpPr>
          <p:spPr bwMode="auto">
            <a:xfrm>
              <a:off x="4339" y="1394"/>
              <a:ext cx="1147" cy="837"/>
            </a:xfrm>
            <a:custGeom>
              <a:avLst/>
              <a:gdLst/>
              <a:ahLst/>
              <a:cxnLst>
                <a:cxn ang="0">
                  <a:pos x="0" y="835"/>
                </a:cxn>
                <a:cxn ang="0">
                  <a:pos x="0" y="837"/>
                </a:cxn>
                <a:cxn ang="0">
                  <a:pos x="1147" y="837"/>
                </a:cxn>
                <a:cxn ang="0">
                  <a:pos x="1147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83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1145" y="5"/>
                </a:cxn>
                <a:cxn ang="0">
                  <a:pos x="1145" y="2"/>
                </a:cxn>
                <a:cxn ang="0">
                  <a:pos x="1142" y="2"/>
                </a:cxn>
                <a:cxn ang="0">
                  <a:pos x="1142" y="835"/>
                </a:cxn>
                <a:cxn ang="0">
                  <a:pos x="1145" y="835"/>
                </a:cxn>
                <a:cxn ang="0">
                  <a:pos x="1145" y="832"/>
                </a:cxn>
                <a:cxn ang="0">
                  <a:pos x="2" y="832"/>
                </a:cxn>
                <a:cxn ang="0">
                  <a:pos x="2" y="835"/>
                </a:cxn>
                <a:cxn ang="0">
                  <a:pos x="5" y="835"/>
                </a:cxn>
                <a:cxn ang="0">
                  <a:pos x="5" y="3"/>
                </a:cxn>
              </a:cxnLst>
              <a:rect l="0" t="0" r="r" b="b"/>
              <a:pathLst>
                <a:path w="1147" h="837">
                  <a:moveTo>
                    <a:pt x="0" y="835"/>
                  </a:moveTo>
                  <a:lnTo>
                    <a:pt x="0" y="837"/>
                  </a:lnTo>
                  <a:lnTo>
                    <a:pt x="1147" y="837"/>
                  </a:lnTo>
                  <a:lnTo>
                    <a:pt x="114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35"/>
                  </a:lnTo>
                  <a:close/>
                  <a:moveTo>
                    <a:pt x="5" y="3"/>
                  </a:move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1145" y="5"/>
                  </a:lnTo>
                  <a:lnTo>
                    <a:pt x="1145" y="2"/>
                  </a:lnTo>
                  <a:lnTo>
                    <a:pt x="1142" y="2"/>
                  </a:lnTo>
                  <a:lnTo>
                    <a:pt x="1142" y="835"/>
                  </a:lnTo>
                  <a:lnTo>
                    <a:pt x="1145" y="835"/>
                  </a:lnTo>
                  <a:lnTo>
                    <a:pt x="1145" y="832"/>
                  </a:lnTo>
                  <a:lnTo>
                    <a:pt x="2" y="832"/>
                  </a:lnTo>
                  <a:lnTo>
                    <a:pt x="2" y="835"/>
                  </a:lnTo>
                  <a:lnTo>
                    <a:pt x="5" y="83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7" name="Freeform 83"/>
            <p:cNvSpPr>
              <a:spLocks noEditPoints="1"/>
            </p:cNvSpPr>
            <p:nvPr/>
          </p:nvSpPr>
          <p:spPr bwMode="auto">
            <a:xfrm>
              <a:off x="3199" y="3059"/>
              <a:ext cx="114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142" y="5"/>
                </a:cxn>
                <a:cxn ang="0">
                  <a:pos x="1142" y="0"/>
                </a:cxn>
                <a:cxn ang="0">
                  <a:pos x="1127" y="0"/>
                </a:cxn>
                <a:cxn ang="0">
                  <a:pos x="1127" y="5"/>
                </a:cxn>
                <a:cxn ang="0">
                  <a:pos x="1142" y="5"/>
                </a:cxn>
              </a:cxnLst>
              <a:rect l="0" t="0" r="r" b="b"/>
              <a:pathLst>
                <a:path w="1142" h="5">
                  <a:moveTo>
                    <a:pt x="0" y="0"/>
                  </a:moveTo>
                  <a:lnTo>
                    <a:pt x="0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0" y="0"/>
                  </a:lnTo>
                  <a:close/>
                  <a:moveTo>
                    <a:pt x="1142" y="5"/>
                  </a:moveTo>
                  <a:lnTo>
                    <a:pt x="1142" y="0"/>
                  </a:lnTo>
                  <a:lnTo>
                    <a:pt x="1127" y="0"/>
                  </a:lnTo>
                  <a:lnTo>
                    <a:pt x="1127" y="5"/>
                  </a:lnTo>
                  <a:lnTo>
                    <a:pt x="114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8" name="Freeform 84"/>
            <p:cNvSpPr>
              <a:spLocks noEditPoints="1"/>
            </p:cNvSpPr>
            <p:nvPr/>
          </p:nvSpPr>
          <p:spPr bwMode="auto">
            <a:xfrm>
              <a:off x="3128" y="3037"/>
              <a:ext cx="31" cy="46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22"/>
                </a:cxn>
                <a:cxn ang="0">
                  <a:pos x="30" y="30"/>
                </a:cxn>
                <a:cxn ang="0">
                  <a:pos x="29" y="36"/>
                </a:cxn>
                <a:cxn ang="0">
                  <a:pos x="27" y="39"/>
                </a:cxn>
                <a:cxn ang="0">
                  <a:pos x="26" y="42"/>
                </a:cxn>
                <a:cxn ang="0">
                  <a:pos x="24" y="43"/>
                </a:cxn>
                <a:cxn ang="0">
                  <a:pos x="21" y="45"/>
                </a:cxn>
                <a:cxn ang="0">
                  <a:pos x="19" y="46"/>
                </a:cxn>
                <a:cxn ang="0">
                  <a:pos x="12" y="46"/>
                </a:cxn>
                <a:cxn ang="0">
                  <a:pos x="10" y="45"/>
                </a:cxn>
                <a:cxn ang="0">
                  <a:pos x="7" y="43"/>
                </a:cxn>
                <a:cxn ang="0">
                  <a:pos x="5" y="41"/>
                </a:cxn>
                <a:cxn ang="0">
                  <a:pos x="2" y="33"/>
                </a:cxn>
                <a:cxn ang="0">
                  <a:pos x="0" y="22"/>
                </a:cxn>
                <a:cxn ang="0">
                  <a:pos x="6" y="22"/>
                </a:cxn>
                <a:cxn ang="0">
                  <a:pos x="7" y="32"/>
                </a:cxn>
                <a:cxn ang="0">
                  <a:pos x="9" y="38"/>
                </a:cxn>
                <a:cxn ang="0">
                  <a:pos x="11" y="39"/>
                </a:cxn>
                <a:cxn ang="0">
                  <a:pos x="13" y="40"/>
                </a:cxn>
                <a:cxn ang="0">
                  <a:pos x="15" y="41"/>
                </a:cxn>
                <a:cxn ang="0">
                  <a:pos x="18" y="40"/>
                </a:cxn>
                <a:cxn ang="0">
                  <a:pos x="20" y="39"/>
                </a:cxn>
                <a:cxn ang="0">
                  <a:pos x="21" y="38"/>
                </a:cxn>
                <a:cxn ang="0">
                  <a:pos x="24" y="32"/>
                </a:cxn>
                <a:cxn ang="0">
                  <a:pos x="25" y="22"/>
                </a:cxn>
                <a:cxn ang="0">
                  <a:pos x="24" y="14"/>
                </a:cxn>
                <a:cxn ang="0">
                  <a:pos x="21" y="8"/>
                </a:cxn>
                <a:cxn ang="0">
                  <a:pos x="20" y="6"/>
                </a:cxn>
                <a:cxn ang="0">
                  <a:pos x="18" y="5"/>
                </a:cxn>
                <a:cxn ang="0">
                  <a:pos x="15" y="5"/>
                </a:cxn>
                <a:cxn ang="0">
                  <a:pos x="10" y="6"/>
                </a:cxn>
                <a:cxn ang="0">
                  <a:pos x="9" y="8"/>
                </a:cxn>
                <a:cxn ang="0">
                  <a:pos x="7" y="14"/>
                </a:cxn>
                <a:cxn ang="0">
                  <a:pos x="6" y="22"/>
                </a:cxn>
              </a:cxnLst>
              <a:rect l="0" t="0" r="r" b="b"/>
              <a:pathLst>
                <a:path w="31" h="46">
                  <a:moveTo>
                    <a:pt x="0" y="22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1" y="22"/>
                  </a:lnTo>
                  <a:lnTo>
                    <a:pt x="30" y="30"/>
                  </a:lnTo>
                  <a:lnTo>
                    <a:pt x="29" y="36"/>
                  </a:lnTo>
                  <a:lnTo>
                    <a:pt x="27" y="39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1" y="45"/>
                  </a:lnTo>
                  <a:lnTo>
                    <a:pt x="19" y="46"/>
                  </a:lnTo>
                  <a:lnTo>
                    <a:pt x="12" y="46"/>
                  </a:lnTo>
                  <a:lnTo>
                    <a:pt x="10" y="45"/>
                  </a:lnTo>
                  <a:lnTo>
                    <a:pt x="7" y="43"/>
                  </a:lnTo>
                  <a:lnTo>
                    <a:pt x="5" y="41"/>
                  </a:lnTo>
                  <a:lnTo>
                    <a:pt x="2" y="33"/>
                  </a:lnTo>
                  <a:lnTo>
                    <a:pt x="0" y="22"/>
                  </a:lnTo>
                  <a:close/>
                  <a:moveTo>
                    <a:pt x="6" y="22"/>
                  </a:moveTo>
                  <a:lnTo>
                    <a:pt x="7" y="32"/>
                  </a:lnTo>
                  <a:lnTo>
                    <a:pt x="9" y="38"/>
                  </a:lnTo>
                  <a:lnTo>
                    <a:pt x="11" y="39"/>
                  </a:lnTo>
                  <a:lnTo>
                    <a:pt x="13" y="40"/>
                  </a:lnTo>
                  <a:lnTo>
                    <a:pt x="15" y="41"/>
                  </a:lnTo>
                  <a:lnTo>
                    <a:pt x="18" y="40"/>
                  </a:lnTo>
                  <a:lnTo>
                    <a:pt x="20" y="39"/>
                  </a:lnTo>
                  <a:lnTo>
                    <a:pt x="21" y="38"/>
                  </a:lnTo>
                  <a:lnTo>
                    <a:pt x="24" y="32"/>
                  </a:lnTo>
                  <a:lnTo>
                    <a:pt x="25" y="22"/>
                  </a:lnTo>
                  <a:lnTo>
                    <a:pt x="24" y="14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0" y="6"/>
                  </a:lnTo>
                  <a:lnTo>
                    <a:pt x="9" y="8"/>
                  </a:lnTo>
                  <a:lnTo>
                    <a:pt x="7" y="14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9" name="Freeform 85"/>
            <p:cNvSpPr>
              <a:spLocks noEditPoints="1"/>
            </p:cNvSpPr>
            <p:nvPr/>
          </p:nvSpPr>
          <p:spPr bwMode="auto">
            <a:xfrm>
              <a:off x="3199" y="2908"/>
              <a:ext cx="114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142" y="5"/>
                </a:cxn>
                <a:cxn ang="0">
                  <a:pos x="1142" y="0"/>
                </a:cxn>
                <a:cxn ang="0">
                  <a:pos x="1127" y="0"/>
                </a:cxn>
                <a:cxn ang="0">
                  <a:pos x="1127" y="5"/>
                </a:cxn>
                <a:cxn ang="0">
                  <a:pos x="1142" y="5"/>
                </a:cxn>
              </a:cxnLst>
              <a:rect l="0" t="0" r="r" b="b"/>
              <a:pathLst>
                <a:path w="1142" h="5">
                  <a:moveTo>
                    <a:pt x="0" y="0"/>
                  </a:moveTo>
                  <a:lnTo>
                    <a:pt x="0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0" y="0"/>
                  </a:lnTo>
                  <a:close/>
                  <a:moveTo>
                    <a:pt x="1142" y="5"/>
                  </a:moveTo>
                  <a:lnTo>
                    <a:pt x="1142" y="0"/>
                  </a:lnTo>
                  <a:lnTo>
                    <a:pt x="1127" y="0"/>
                  </a:lnTo>
                  <a:lnTo>
                    <a:pt x="1127" y="5"/>
                  </a:lnTo>
                  <a:lnTo>
                    <a:pt x="114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0" name="Freeform 86"/>
            <p:cNvSpPr>
              <a:spLocks noEditPoints="1"/>
            </p:cNvSpPr>
            <p:nvPr/>
          </p:nvSpPr>
          <p:spPr bwMode="auto">
            <a:xfrm>
              <a:off x="3076" y="2886"/>
              <a:ext cx="30" cy="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4" y="3"/>
                </a:cxn>
                <a:cxn ang="0">
                  <a:pos x="25" y="4"/>
                </a:cxn>
                <a:cxn ang="0">
                  <a:pos x="28" y="9"/>
                </a:cxn>
                <a:cxn ang="0">
                  <a:pos x="29" y="13"/>
                </a:cxn>
                <a:cxn ang="0">
                  <a:pos x="30" y="15"/>
                </a:cxn>
                <a:cxn ang="0">
                  <a:pos x="30" y="19"/>
                </a:cxn>
                <a:cxn ang="0">
                  <a:pos x="30" y="23"/>
                </a:cxn>
                <a:cxn ang="0">
                  <a:pos x="30" y="31"/>
                </a:cxn>
                <a:cxn ang="0">
                  <a:pos x="29" y="36"/>
                </a:cxn>
                <a:cxn ang="0">
                  <a:pos x="27" y="40"/>
                </a:cxn>
                <a:cxn ang="0">
                  <a:pos x="25" y="42"/>
                </a:cxn>
                <a:cxn ang="0">
                  <a:pos x="24" y="44"/>
                </a:cxn>
                <a:cxn ang="0">
                  <a:pos x="21" y="46"/>
                </a:cxn>
                <a:cxn ang="0">
                  <a:pos x="19" y="47"/>
                </a:cxn>
                <a:cxn ang="0">
                  <a:pos x="12" y="47"/>
                </a:cxn>
                <a:cxn ang="0">
                  <a:pos x="9" y="46"/>
                </a:cxn>
                <a:cxn ang="0">
                  <a:pos x="7" y="44"/>
                </a:cxn>
                <a:cxn ang="0">
                  <a:pos x="5" y="42"/>
                </a:cxn>
                <a:cxn ang="0">
                  <a:pos x="2" y="34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7" y="32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3" y="41"/>
                </a:cxn>
                <a:cxn ang="0">
                  <a:pos x="15" y="42"/>
                </a:cxn>
                <a:cxn ang="0">
                  <a:pos x="18" y="41"/>
                </a:cxn>
                <a:cxn ang="0">
                  <a:pos x="19" y="40"/>
                </a:cxn>
                <a:cxn ang="0">
                  <a:pos x="21" y="38"/>
                </a:cxn>
                <a:cxn ang="0">
                  <a:pos x="24" y="32"/>
                </a:cxn>
                <a:cxn ang="0">
                  <a:pos x="24" y="23"/>
                </a:cxn>
                <a:cxn ang="0">
                  <a:pos x="24" y="15"/>
                </a:cxn>
                <a:cxn ang="0">
                  <a:pos x="21" y="9"/>
                </a:cxn>
                <a:cxn ang="0">
                  <a:pos x="19" y="7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10" y="7"/>
                </a:cxn>
                <a:cxn ang="0">
                  <a:pos x="8" y="9"/>
                </a:cxn>
                <a:cxn ang="0">
                  <a:pos x="7" y="15"/>
                </a:cxn>
                <a:cxn ang="0">
                  <a:pos x="6" y="23"/>
                </a:cxn>
              </a:cxnLst>
              <a:rect l="0" t="0" r="r" b="b"/>
              <a:pathLst>
                <a:path w="30" h="47">
                  <a:moveTo>
                    <a:pt x="0" y="23"/>
                  </a:moveTo>
                  <a:lnTo>
                    <a:pt x="0" y="18"/>
                  </a:lnTo>
                  <a:lnTo>
                    <a:pt x="1" y="14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3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30" y="31"/>
                  </a:lnTo>
                  <a:lnTo>
                    <a:pt x="29" y="36"/>
                  </a:lnTo>
                  <a:lnTo>
                    <a:pt x="27" y="40"/>
                  </a:lnTo>
                  <a:lnTo>
                    <a:pt x="25" y="42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9" y="47"/>
                  </a:lnTo>
                  <a:lnTo>
                    <a:pt x="12" y="47"/>
                  </a:lnTo>
                  <a:lnTo>
                    <a:pt x="9" y="46"/>
                  </a:lnTo>
                  <a:lnTo>
                    <a:pt x="7" y="44"/>
                  </a:lnTo>
                  <a:lnTo>
                    <a:pt x="5" y="42"/>
                  </a:lnTo>
                  <a:lnTo>
                    <a:pt x="2" y="34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7" y="32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4" y="32"/>
                  </a:lnTo>
                  <a:lnTo>
                    <a:pt x="24" y="23"/>
                  </a:lnTo>
                  <a:lnTo>
                    <a:pt x="24" y="15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8" y="9"/>
                  </a:lnTo>
                  <a:lnTo>
                    <a:pt x="7" y="15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3115" y="2926"/>
              <a:ext cx="6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3128" y="2886"/>
              <a:ext cx="31" cy="46"/>
            </a:xfrm>
            <a:custGeom>
              <a:avLst/>
              <a:gdLst/>
              <a:ahLst/>
              <a:cxnLst>
                <a:cxn ang="0">
                  <a:pos x="31" y="40"/>
                </a:cxn>
                <a:cxn ang="0">
                  <a:pos x="31" y="46"/>
                </a:cxn>
                <a:cxn ang="0">
                  <a:pos x="0" y="46"/>
                </a:cxn>
                <a:cxn ang="0">
                  <a:pos x="0" y="44"/>
                </a:cxn>
                <a:cxn ang="0">
                  <a:pos x="1" y="42"/>
                </a:cxn>
                <a:cxn ang="0">
                  <a:pos x="2" y="40"/>
                </a:cxn>
                <a:cxn ang="0">
                  <a:pos x="3" y="37"/>
                </a:cxn>
                <a:cxn ang="0">
                  <a:pos x="5" y="35"/>
                </a:cxn>
                <a:cxn ang="0">
                  <a:pos x="6" y="33"/>
                </a:cxn>
                <a:cxn ang="0">
                  <a:pos x="9" y="31"/>
                </a:cxn>
                <a:cxn ang="0">
                  <a:pos x="12" y="29"/>
                </a:cxn>
                <a:cxn ang="0">
                  <a:pos x="21" y="20"/>
                </a:cxn>
                <a:cxn ang="0">
                  <a:pos x="23" y="17"/>
                </a:cxn>
                <a:cxn ang="0">
                  <a:pos x="23" y="15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3" y="9"/>
                </a:cxn>
                <a:cxn ang="0">
                  <a:pos x="21" y="8"/>
                </a:cxn>
                <a:cxn ang="0">
                  <a:pos x="20" y="6"/>
                </a:cxn>
                <a:cxn ang="0">
                  <a:pos x="18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8"/>
                </a:cxn>
                <a:cxn ang="0">
                  <a:pos x="8" y="9"/>
                </a:cxn>
                <a:cxn ang="0">
                  <a:pos x="7" y="11"/>
                </a:cxn>
                <a:cxn ang="0">
                  <a:pos x="7" y="14"/>
                </a:cxn>
                <a:cxn ang="0">
                  <a:pos x="1" y="13"/>
                </a:cxn>
                <a:cxn ang="0">
                  <a:pos x="2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4" y="2"/>
                </a:cxn>
                <a:cxn ang="0">
                  <a:pos x="28" y="6"/>
                </a:cxn>
                <a:cxn ang="0">
                  <a:pos x="30" y="13"/>
                </a:cxn>
                <a:cxn ang="0">
                  <a:pos x="28" y="18"/>
                </a:cxn>
                <a:cxn ang="0">
                  <a:pos x="27" y="20"/>
                </a:cxn>
                <a:cxn ang="0">
                  <a:pos x="26" y="22"/>
                </a:cxn>
                <a:cxn ang="0">
                  <a:pos x="25" y="23"/>
                </a:cxn>
                <a:cxn ang="0">
                  <a:pos x="23" y="25"/>
                </a:cxn>
                <a:cxn ang="0">
                  <a:pos x="17" y="31"/>
                </a:cxn>
                <a:cxn ang="0">
                  <a:pos x="14" y="34"/>
                </a:cxn>
                <a:cxn ang="0">
                  <a:pos x="10" y="38"/>
                </a:cxn>
                <a:cxn ang="0">
                  <a:pos x="9" y="40"/>
                </a:cxn>
                <a:cxn ang="0">
                  <a:pos x="31" y="40"/>
                </a:cxn>
              </a:cxnLst>
              <a:rect l="0" t="0" r="r" b="b"/>
              <a:pathLst>
                <a:path w="31" h="46">
                  <a:moveTo>
                    <a:pt x="31" y="40"/>
                  </a:moveTo>
                  <a:lnTo>
                    <a:pt x="31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2" y="40"/>
                  </a:lnTo>
                  <a:lnTo>
                    <a:pt x="3" y="37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9" y="31"/>
                  </a:lnTo>
                  <a:lnTo>
                    <a:pt x="12" y="29"/>
                  </a:lnTo>
                  <a:lnTo>
                    <a:pt x="21" y="20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3" y="9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8" y="9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30" y="13"/>
                  </a:lnTo>
                  <a:lnTo>
                    <a:pt x="28" y="18"/>
                  </a:lnTo>
                  <a:lnTo>
                    <a:pt x="27" y="20"/>
                  </a:lnTo>
                  <a:lnTo>
                    <a:pt x="26" y="22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17" y="31"/>
                  </a:lnTo>
                  <a:lnTo>
                    <a:pt x="14" y="34"/>
                  </a:lnTo>
                  <a:lnTo>
                    <a:pt x="10" y="38"/>
                  </a:lnTo>
                  <a:lnTo>
                    <a:pt x="9" y="40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3" name="Freeform 89"/>
            <p:cNvSpPr>
              <a:spLocks noEditPoints="1"/>
            </p:cNvSpPr>
            <p:nvPr/>
          </p:nvSpPr>
          <p:spPr bwMode="auto">
            <a:xfrm>
              <a:off x="3199" y="2756"/>
              <a:ext cx="114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142" y="5"/>
                </a:cxn>
                <a:cxn ang="0">
                  <a:pos x="1142" y="0"/>
                </a:cxn>
                <a:cxn ang="0">
                  <a:pos x="1127" y="0"/>
                </a:cxn>
                <a:cxn ang="0">
                  <a:pos x="1127" y="5"/>
                </a:cxn>
                <a:cxn ang="0">
                  <a:pos x="1142" y="5"/>
                </a:cxn>
              </a:cxnLst>
              <a:rect l="0" t="0" r="r" b="b"/>
              <a:pathLst>
                <a:path w="1142" h="5">
                  <a:moveTo>
                    <a:pt x="0" y="0"/>
                  </a:moveTo>
                  <a:lnTo>
                    <a:pt x="0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0" y="0"/>
                  </a:lnTo>
                  <a:close/>
                  <a:moveTo>
                    <a:pt x="1142" y="5"/>
                  </a:moveTo>
                  <a:lnTo>
                    <a:pt x="1142" y="0"/>
                  </a:lnTo>
                  <a:lnTo>
                    <a:pt x="1127" y="0"/>
                  </a:lnTo>
                  <a:lnTo>
                    <a:pt x="1127" y="5"/>
                  </a:lnTo>
                  <a:lnTo>
                    <a:pt x="114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4" name="Freeform 90"/>
            <p:cNvSpPr>
              <a:spLocks noEditPoints="1"/>
            </p:cNvSpPr>
            <p:nvPr/>
          </p:nvSpPr>
          <p:spPr bwMode="auto">
            <a:xfrm>
              <a:off x="3076" y="2734"/>
              <a:ext cx="30" cy="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4" y="3"/>
                </a:cxn>
                <a:cxn ang="0">
                  <a:pos x="25" y="4"/>
                </a:cxn>
                <a:cxn ang="0">
                  <a:pos x="28" y="9"/>
                </a:cxn>
                <a:cxn ang="0">
                  <a:pos x="29" y="13"/>
                </a:cxn>
                <a:cxn ang="0">
                  <a:pos x="30" y="15"/>
                </a:cxn>
                <a:cxn ang="0">
                  <a:pos x="30" y="19"/>
                </a:cxn>
                <a:cxn ang="0">
                  <a:pos x="30" y="23"/>
                </a:cxn>
                <a:cxn ang="0">
                  <a:pos x="30" y="30"/>
                </a:cxn>
                <a:cxn ang="0">
                  <a:pos x="29" y="36"/>
                </a:cxn>
                <a:cxn ang="0">
                  <a:pos x="27" y="40"/>
                </a:cxn>
                <a:cxn ang="0">
                  <a:pos x="25" y="42"/>
                </a:cxn>
                <a:cxn ang="0">
                  <a:pos x="24" y="44"/>
                </a:cxn>
                <a:cxn ang="0">
                  <a:pos x="21" y="46"/>
                </a:cxn>
                <a:cxn ang="0">
                  <a:pos x="19" y="47"/>
                </a:cxn>
                <a:cxn ang="0">
                  <a:pos x="12" y="47"/>
                </a:cxn>
                <a:cxn ang="0">
                  <a:pos x="9" y="46"/>
                </a:cxn>
                <a:cxn ang="0">
                  <a:pos x="7" y="44"/>
                </a:cxn>
                <a:cxn ang="0">
                  <a:pos x="5" y="41"/>
                </a:cxn>
                <a:cxn ang="0">
                  <a:pos x="2" y="34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7" y="32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3" y="41"/>
                </a:cxn>
                <a:cxn ang="0">
                  <a:pos x="15" y="41"/>
                </a:cxn>
                <a:cxn ang="0">
                  <a:pos x="18" y="41"/>
                </a:cxn>
                <a:cxn ang="0">
                  <a:pos x="19" y="40"/>
                </a:cxn>
                <a:cxn ang="0">
                  <a:pos x="21" y="38"/>
                </a:cxn>
                <a:cxn ang="0">
                  <a:pos x="24" y="32"/>
                </a:cxn>
                <a:cxn ang="0">
                  <a:pos x="24" y="23"/>
                </a:cxn>
                <a:cxn ang="0">
                  <a:pos x="24" y="14"/>
                </a:cxn>
                <a:cxn ang="0">
                  <a:pos x="21" y="8"/>
                </a:cxn>
                <a:cxn ang="0">
                  <a:pos x="19" y="7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10" y="7"/>
                </a:cxn>
                <a:cxn ang="0">
                  <a:pos x="8" y="8"/>
                </a:cxn>
                <a:cxn ang="0">
                  <a:pos x="7" y="14"/>
                </a:cxn>
                <a:cxn ang="0">
                  <a:pos x="6" y="23"/>
                </a:cxn>
              </a:cxnLst>
              <a:rect l="0" t="0" r="r" b="b"/>
              <a:pathLst>
                <a:path w="30" h="47">
                  <a:moveTo>
                    <a:pt x="0" y="23"/>
                  </a:moveTo>
                  <a:lnTo>
                    <a:pt x="0" y="18"/>
                  </a:lnTo>
                  <a:lnTo>
                    <a:pt x="1" y="14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3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30" y="30"/>
                  </a:lnTo>
                  <a:lnTo>
                    <a:pt x="29" y="36"/>
                  </a:lnTo>
                  <a:lnTo>
                    <a:pt x="27" y="40"/>
                  </a:lnTo>
                  <a:lnTo>
                    <a:pt x="25" y="42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9" y="47"/>
                  </a:lnTo>
                  <a:lnTo>
                    <a:pt x="12" y="47"/>
                  </a:lnTo>
                  <a:lnTo>
                    <a:pt x="9" y="46"/>
                  </a:lnTo>
                  <a:lnTo>
                    <a:pt x="7" y="44"/>
                  </a:lnTo>
                  <a:lnTo>
                    <a:pt x="5" y="41"/>
                  </a:lnTo>
                  <a:lnTo>
                    <a:pt x="2" y="34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7" y="32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4" y="32"/>
                  </a:lnTo>
                  <a:lnTo>
                    <a:pt x="24" y="23"/>
                  </a:lnTo>
                  <a:lnTo>
                    <a:pt x="24" y="14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4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3115" y="2774"/>
              <a:ext cx="6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6" name="Freeform 92"/>
            <p:cNvSpPr>
              <a:spLocks noEditPoints="1"/>
            </p:cNvSpPr>
            <p:nvPr/>
          </p:nvSpPr>
          <p:spPr bwMode="auto">
            <a:xfrm>
              <a:off x="3127" y="2735"/>
              <a:ext cx="32" cy="45"/>
            </a:xfrm>
            <a:custGeom>
              <a:avLst/>
              <a:gdLst/>
              <a:ahLst/>
              <a:cxnLst>
                <a:cxn ang="0">
                  <a:pos x="21" y="45"/>
                </a:cxn>
                <a:cxn ang="0">
                  <a:pos x="21" y="34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28"/>
                </a:cxn>
                <a:cxn ang="0">
                  <a:pos x="32" y="28"/>
                </a:cxn>
                <a:cxn ang="0">
                  <a:pos x="32" y="34"/>
                </a:cxn>
                <a:cxn ang="0">
                  <a:pos x="27" y="34"/>
                </a:cxn>
                <a:cxn ang="0">
                  <a:pos x="27" y="45"/>
                </a:cxn>
                <a:cxn ang="0">
                  <a:pos x="21" y="45"/>
                </a:cxn>
                <a:cxn ang="0">
                  <a:pos x="21" y="28"/>
                </a:cxn>
                <a:cxn ang="0">
                  <a:pos x="21" y="11"/>
                </a:cxn>
                <a:cxn ang="0">
                  <a:pos x="7" y="28"/>
                </a:cxn>
                <a:cxn ang="0">
                  <a:pos x="21" y="28"/>
                </a:cxn>
              </a:cxnLst>
              <a:rect l="0" t="0" r="r" b="b"/>
              <a:pathLst>
                <a:path w="32" h="45">
                  <a:moveTo>
                    <a:pt x="21" y="45"/>
                  </a:moveTo>
                  <a:lnTo>
                    <a:pt x="21" y="34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28"/>
                  </a:lnTo>
                  <a:lnTo>
                    <a:pt x="32" y="28"/>
                  </a:lnTo>
                  <a:lnTo>
                    <a:pt x="32" y="34"/>
                  </a:lnTo>
                  <a:lnTo>
                    <a:pt x="27" y="34"/>
                  </a:lnTo>
                  <a:lnTo>
                    <a:pt x="27" y="45"/>
                  </a:lnTo>
                  <a:lnTo>
                    <a:pt x="21" y="45"/>
                  </a:lnTo>
                  <a:close/>
                  <a:moveTo>
                    <a:pt x="21" y="28"/>
                  </a:moveTo>
                  <a:lnTo>
                    <a:pt x="21" y="11"/>
                  </a:lnTo>
                  <a:lnTo>
                    <a:pt x="7" y="28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7" name="Freeform 93"/>
            <p:cNvSpPr>
              <a:spLocks noEditPoints="1"/>
            </p:cNvSpPr>
            <p:nvPr/>
          </p:nvSpPr>
          <p:spPr bwMode="auto">
            <a:xfrm>
              <a:off x="3199" y="2605"/>
              <a:ext cx="114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142" y="5"/>
                </a:cxn>
                <a:cxn ang="0">
                  <a:pos x="1142" y="0"/>
                </a:cxn>
                <a:cxn ang="0">
                  <a:pos x="1127" y="0"/>
                </a:cxn>
                <a:cxn ang="0">
                  <a:pos x="1127" y="5"/>
                </a:cxn>
                <a:cxn ang="0">
                  <a:pos x="1142" y="5"/>
                </a:cxn>
              </a:cxnLst>
              <a:rect l="0" t="0" r="r" b="b"/>
              <a:pathLst>
                <a:path w="1142" h="5">
                  <a:moveTo>
                    <a:pt x="0" y="0"/>
                  </a:moveTo>
                  <a:lnTo>
                    <a:pt x="0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0" y="0"/>
                  </a:lnTo>
                  <a:close/>
                  <a:moveTo>
                    <a:pt x="1142" y="5"/>
                  </a:moveTo>
                  <a:lnTo>
                    <a:pt x="1142" y="0"/>
                  </a:lnTo>
                  <a:lnTo>
                    <a:pt x="1127" y="0"/>
                  </a:lnTo>
                  <a:lnTo>
                    <a:pt x="1127" y="5"/>
                  </a:lnTo>
                  <a:lnTo>
                    <a:pt x="114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8" name="Freeform 94"/>
            <p:cNvSpPr>
              <a:spLocks noEditPoints="1"/>
            </p:cNvSpPr>
            <p:nvPr/>
          </p:nvSpPr>
          <p:spPr bwMode="auto">
            <a:xfrm>
              <a:off x="3076" y="2583"/>
              <a:ext cx="30" cy="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4" y="2"/>
                </a:cxn>
                <a:cxn ang="0">
                  <a:pos x="25" y="4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0" y="23"/>
                </a:cxn>
                <a:cxn ang="0">
                  <a:pos x="30" y="30"/>
                </a:cxn>
                <a:cxn ang="0">
                  <a:pos x="29" y="36"/>
                </a:cxn>
                <a:cxn ang="0">
                  <a:pos x="27" y="40"/>
                </a:cxn>
                <a:cxn ang="0">
                  <a:pos x="25" y="42"/>
                </a:cxn>
                <a:cxn ang="0">
                  <a:pos x="24" y="44"/>
                </a:cxn>
                <a:cxn ang="0">
                  <a:pos x="21" y="45"/>
                </a:cxn>
                <a:cxn ang="0">
                  <a:pos x="19" y="46"/>
                </a:cxn>
                <a:cxn ang="0">
                  <a:pos x="12" y="46"/>
                </a:cxn>
                <a:cxn ang="0">
                  <a:pos x="9" y="45"/>
                </a:cxn>
                <a:cxn ang="0">
                  <a:pos x="7" y="44"/>
                </a:cxn>
                <a:cxn ang="0">
                  <a:pos x="5" y="41"/>
                </a:cxn>
                <a:cxn ang="0">
                  <a:pos x="2" y="34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7" y="32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5" y="41"/>
                </a:cxn>
                <a:cxn ang="0">
                  <a:pos x="18" y="40"/>
                </a:cxn>
                <a:cxn ang="0">
                  <a:pos x="19" y="40"/>
                </a:cxn>
                <a:cxn ang="0">
                  <a:pos x="21" y="38"/>
                </a:cxn>
                <a:cxn ang="0">
                  <a:pos x="24" y="32"/>
                </a:cxn>
                <a:cxn ang="0">
                  <a:pos x="24" y="23"/>
                </a:cxn>
                <a:cxn ang="0">
                  <a:pos x="24" y="14"/>
                </a:cxn>
                <a:cxn ang="0">
                  <a:pos x="21" y="8"/>
                </a:cxn>
                <a:cxn ang="0">
                  <a:pos x="19" y="7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10" y="7"/>
                </a:cxn>
                <a:cxn ang="0">
                  <a:pos x="8" y="8"/>
                </a:cxn>
                <a:cxn ang="0">
                  <a:pos x="7" y="14"/>
                </a:cxn>
                <a:cxn ang="0">
                  <a:pos x="6" y="23"/>
                </a:cxn>
              </a:cxnLst>
              <a:rect l="0" t="0" r="r" b="b"/>
              <a:pathLst>
                <a:path w="30" h="46">
                  <a:moveTo>
                    <a:pt x="0" y="23"/>
                  </a:moveTo>
                  <a:lnTo>
                    <a:pt x="0" y="18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0" y="23"/>
                  </a:lnTo>
                  <a:lnTo>
                    <a:pt x="30" y="30"/>
                  </a:lnTo>
                  <a:lnTo>
                    <a:pt x="29" y="36"/>
                  </a:lnTo>
                  <a:lnTo>
                    <a:pt x="27" y="40"/>
                  </a:lnTo>
                  <a:lnTo>
                    <a:pt x="25" y="42"/>
                  </a:lnTo>
                  <a:lnTo>
                    <a:pt x="24" y="44"/>
                  </a:lnTo>
                  <a:lnTo>
                    <a:pt x="21" y="45"/>
                  </a:lnTo>
                  <a:lnTo>
                    <a:pt x="19" y="46"/>
                  </a:lnTo>
                  <a:lnTo>
                    <a:pt x="12" y="46"/>
                  </a:lnTo>
                  <a:lnTo>
                    <a:pt x="9" y="45"/>
                  </a:lnTo>
                  <a:lnTo>
                    <a:pt x="7" y="44"/>
                  </a:lnTo>
                  <a:lnTo>
                    <a:pt x="5" y="41"/>
                  </a:lnTo>
                  <a:lnTo>
                    <a:pt x="2" y="34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7" y="32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5" y="41"/>
                  </a:lnTo>
                  <a:lnTo>
                    <a:pt x="18" y="40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4" y="32"/>
                  </a:lnTo>
                  <a:lnTo>
                    <a:pt x="24" y="23"/>
                  </a:lnTo>
                  <a:lnTo>
                    <a:pt x="24" y="14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4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>
              <a:off x="3115" y="2623"/>
              <a:ext cx="6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0" name="Freeform 96"/>
            <p:cNvSpPr>
              <a:spLocks noEditPoints="1"/>
            </p:cNvSpPr>
            <p:nvPr/>
          </p:nvSpPr>
          <p:spPr bwMode="auto">
            <a:xfrm>
              <a:off x="3128" y="2583"/>
              <a:ext cx="31" cy="46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7"/>
                </a:cxn>
                <a:cxn ang="0">
                  <a:pos x="19" y="5"/>
                </a:cxn>
                <a:cxn ang="0">
                  <a:pos x="14" y="6"/>
                </a:cxn>
                <a:cxn ang="0">
                  <a:pos x="9" y="9"/>
                </a:cxn>
                <a:cxn ang="0">
                  <a:pos x="7" y="18"/>
                </a:cxn>
                <a:cxn ang="0">
                  <a:pos x="11" y="17"/>
                </a:cxn>
                <a:cxn ang="0">
                  <a:pos x="21" y="16"/>
                </a:cxn>
                <a:cxn ang="0">
                  <a:pos x="27" y="19"/>
                </a:cxn>
                <a:cxn ang="0">
                  <a:pos x="31" y="34"/>
                </a:cxn>
                <a:cxn ang="0">
                  <a:pos x="29" y="38"/>
                </a:cxn>
                <a:cxn ang="0">
                  <a:pos x="24" y="44"/>
                </a:cxn>
                <a:cxn ang="0">
                  <a:pos x="19" y="46"/>
                </a:cxn>
                <a:cxn ang="0">
                  <a:pos x="13" y="45"/>
                </a:cxn>
                <a:cxn ang="0">
                  <a:pos x="7" y="43"/>
                </a:cxn>
                <a:cxn ang="0">
                  <a:pos x="2" y="34"/>
                </a:cxn>
                <a:cxn ang="0">
                  <a:pos x="2" y="12"/>
                </a:cxn>
                <a:cxn ang="0">
                  <a:pos x="8" y="2"/>
                </a:cxn>
                <a:cxn ang="0">
                  <a:pos x="14" y="0"/>
                </a:cxn>
                <a:cxn ang="0">
                  <a:pos x="22" y="1"/>
                </a:cxn>
                <a:cxn ang="0">
                  <a:pos x="26" y="3"/>
                </a:cxn>
                <a:cxn ang="0">
                  <a:pos x="29" y="8"/>
                </a:cxn>
                <a:cxn ang="0">
                  <a:pos x="6" y="30"/>
                </a:cxn>
                <a:cxn ang="0">
                  <a:pos x="10" y="39"/>
                </a:cxn>
                <a:cxn ang="0">
                  <a:pos x="16" y="41"/>
                </a:cxn>
                <a:cxn ang="0">
                  <a:pos x="21" y="40"/>
                </a:cxn>
                <a:cxn ang="0">
                  <a:pos x="25" y="34"/>
                </a:cxn>
                <a:cxn ang="0">
                  <a:pos x="24" y="26"/>
                </a:cxn>
                <a:cxn ang="0">
                  <a:pos x="21" y="23"/>
                </a:cxn>
                <a:cxn ang="0">
                  <a:pos x="13" y="21"/>
                </a:cxn>
                <a:cxn ang="0">
                  <a:pos x="9" y="23"/>
                </a:cxn>
                <a:cxn ang="0">
                  <a:pos x="7" y="28"/>
                </a:cxn>
              </a:cxnLst>
              <a:rect l="0" t="0" r="r" b="b"/>
              <a:pathLst>
                <a:path w="31" h="46">
                  <a:moveTo>
                    <a:pt x="31" y="12"/>
                  </a:moveTo>
                  <a:lnTo>
                    <a:pt x="24" y="12"/>
                  </a:lnTo>
                  <a:lnTo>
                    <a:pt x="24" y="11"/>
                  </a:lnTo>
                  <a:lnTo>
                    <a:pt x="22" y="7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4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6" y="22"/>
                  </a:lnTo>
                  <a:lnTo>
                    <a:pt x="11" y="17"/>
                  </a:lnTo>
                  <a:lnTo>
                    <a:pt x="13" y="16"/>
                  </a:lnTo>
                  <a:lnTo>
                    <a:pt x="21" y="16"/>
                  </a:lnTo>
                  <a:lnTo>
                    <a:pt x="24" y="18"/>
                  </a:lnTo>
                  <a:lnTo>
                    <a:pt x="27" y="19"/>
                  </a:lnTo>
                  <a:lnTo>
                    <a:pt x="31" y="26"/>
                  </a:lnTo>
                  <a:lnTo>
                    <a:pt x="31" y="34"/>
                  </a:lnTo>
                  <a:lnTo>
                    <a:pt x="30" y="36"/>
                  </a:lnTo>
                  <a:lnTo>
                    <a:pt x="29" y="38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21" y="45"/>
                  </a:lnTo>
                  <a:lnTo>
                    <a:pt x="19" y="46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10" y="45"/>
                  </a:lnTo>
                  <a:lnTo>
                    <a:pt x="7" y="43"/>
                  </a:lnTo>
                  <a:lnTo>
                    <a:pt x="5" y="41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2"/>
                  </a:lnTo>
                  <a:lnTo>
                    <a:pt x="6" y="5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3"/>
                  </a:lnTo>
                  <a:lnTo>
                    <a:pt x="28" y="6"/>
                  </a:lnTo>
                  <a:lnTo>
                    <a:pt x="29" y="8"/>
                  </a:lnTo>
                  <a:lnTo>
                    <a:pt x="31" y="12"/>
                  </a:lnTo>
                  <a:close/>
                  <a:moveTo>
                    <a:pt x="6" y="30"/>
                  </a:moveTo>
                  <a:lnTo>
                    <a:pt x="8" y="35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6" y="41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4" y="36"/>
                  </a:lnTo>
                  <a:lnTo>
                    <a:pt x="25" y="34"/>
                  </a:lnTo>
                  <a:lnTo>
                    <a:pt x="25" y="28"/>
                  </a:lnTo>
                  <a:lnTo>
                    <a:pt x="24" y="26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8" y="21"/>
                  </a:lnTo>
                  <a:lnTo>
                    <a:pt x="13" y="21"/>
                  </a:lnTo>
                  <a:lnTo>
                    <a:pt x="11" y="22"/>
                  </a:lnTo>
                  <a:lnTo>
                    <a:pt x="9" y="23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1" name="Freeform 97"/>
            <p:cNvSpPr>
              <a:spLocks noEditPoints="1"/>
            </p:cNvSpPr>
            <p:nvPr/>
          </p:nvSpPr>
          <p:spPr bwMode="auto">
            <a:xfrm>
              <a:off x="3199" y="2454"/>
              <a:ext cx="114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142" y="5"/>
                </a:cxn>
                <a:cxn ang="0">
                  <a:pos x="1142" y="0"/>
                </a:cxn>
                <a:cxn ang="0">
                  <a:pos x="1127" y="0"/>
                </a:cxn>
                <a:cxn ang="0">
                  <a:pos x="1127" y="5"/>
                </a:cxn>
                <a:cxn ang="0">
                  <a:pos x="1142" y="5"/>
                </a:cxn>
              </a:cxnLst>
              <a:rect l="0" t="0" r="r" b="b"/>
              <a:pathLst>
                <a:path w="1142" h="5">
                  <a:moveTo>
                    <a:pt x="0" y="0"/>
                  </a:moveTo>
                  <a:lnTo>
                    <a:pt x="0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0" y="0"/>
                  </a:lnTo>
                  <a:close/>
                  <a:moveTo>
                    <a:pt x="1142" y="5"/>
                  </a:moveTo>
                  <a:lnTo>
                    <a:pt x="1142" y="0"/>
                  </a:lnTo>
                  <a:lnTo>
                    <a:pt x="1127" y="0"/>
                  </a:lnTo>
                  <a:lnTo>
                    <a:pt x="1127" y="5"/>
                  </a:lnTo>
                  <a:lnTo>
                    <a:pt x="114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2" name="Freeform 98"/>
            <p:cNvSpPr>
              <a:spLocks noEditPoints="1"/>
            </p:cNvSpPr>
            <p:nvPr/>
          </p:nvSpPr>
          <p:spPr bwMode="auto">
            <a:xfrm>
              <a:off x="3076" y="2432"/>
              <a:ext cx="30" cy="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3" y="11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4" y="3"/>
                </a:cxn>
                <a:cxn ang="0">
                  <a:pos x="25" y="5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30" y="16"/>
                </a:cxn>
                <a:cxn ang="0">
                  <a:pos x="30" y="19"/>
                </a:cxn>
                <a:cxn ang="0">
                  <a:pos x="30" y="23"/>
                </a:cxn>
                <a:cxn ang="0">
                  <a:pos x="30" y="31"/>
                </a:cxn>
                <a:cxn ang="0">
                  <a:pos x="29" y="37"/>
                </a:cxn>
                <a:cxn ang="0">
                  <a:pos x="27" y="40"/>
                </a:cxn>
                <a:cxn ang="0">
                  <a:pos x="25" y="43"/>
                </a:cxn>
                <a:cxn ang="0">
                  <a:pos x="24" y="44"/>
                </a:cxn>
                <a:cxn ang="0">
                  <a:pos x="21" y="46"/>
                </a:cxn>
                <a:cxn ang="0">
                  <a:pos x="19" y="47"/>
                </a:cxn>
                <a:cxn ang="0">
                  <a:pos x="12" y="47"/>
                </a:cxn>
                <a:cxn ang="0">
                  <a:pos x="9" y="46"/>
                </a:cxn>
                <a:cxn ang="0">
                  <a:pos x="7" y="44"/>
                </a:cxn>
                <a:cxn ang="0">
                  <a:pos x="5" y="42"/>
                </a:cxn>
                <a:cxn ang="0">
                  <a:pos x="2" y="34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7" y="33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3" y="41"/>
                </a:cxn>
                <a:cxn ang="0">
                  <a:pos x="15" y="42"/>
                </a:cxn>
                <a:cxn ang="0">
                  <a:pos x="18" y="41"/>
                </a:cxn>
                <a:cxn ang="0">
                  <a:pos x="19" y="40"/>
                </a:cxn>
                <a:cxn ang="0">
                  <a:pos x="21" y="38"/>
                </a:cxn>
                <a:cxn ang="0">
                  <a:pos x="24" y="33"/>
                </a:cxn>
                <a:cxn ang="0">
                  <a:pos x="24" y="23"/>
                </a:cxn>
                <a:cxn ang="0">
                  <a:pos x="24" y="15"/>
                </a:cxn>
                <a:cxn ang="0">
                  <a:pos x="21" y="9"/>
                </a:cxn>
                <a:cxn ang="0">
                  <a:pos x="19" y="7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10" y="7"/>
                </a:cxn>
                <a:cxn ang="0">
                  <a:pos x="8" y="9"/>
                </a:cxn>
                <a:cxn ang="0">
                  <a:pos x="7" y="15"/>
                </a:cxn>
                <a:cxn ang="0">
                  <a:pos x="6" y="23"/>
                </a:cxn>
              </a:cxnLst>
              <a:rect l="0" t="0" r="r" b="b"/>
              <a:pathLst>
                <a:path w="30" h="47">
                  <a:moveTo>
                    <a:pt x="0" y="23"/>
                  </a:moveTo>
                  <a:lnTo>
                    <a:pt x="0" y="18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7" y="40"/>
                  </a:lnTo>
                  <a:lnTo>
                    <a:pt x="25" y="43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9" y="47"/>
                  </a:lnTo>
                  <a:lnTo>
                    <a:pt x="12" y="47"/>
                  </a:lnTo>
                  <a:lnTo>
                    <a:pt x="9" y="46"/>
                  </a:lnTo>
                  <a:lnTo>
                    <a:pt x="7" y="44"/>
                  </a:lnTo>
                  <a:lnTo>
                    <a:pt x="5" y="42"/>
                  </a:lnTo>
                  <a:lnTo>
                    <a:pt x="2" y="34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7" y="33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4" y="33"/>
                  </a:lnTo>
                  <a:lnTo>
                    <a:pt x="24" y="23"/>
                  </a:lnTo>
                  <a:lnTo>
                    <a:pt x="24" y="15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8" y="9"/>
                  </a:lnTo>
                  <a:lnTo>
                    <a:pt x="7" y="15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3115" y="2472"/>
              <a:ext cx="6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4" name="Freeform 100"/>
            <p:cNvSpPr>
              <a:spLocks noEditPoints="1"/>
            </p:cNvSpPr>
            <p:nvPr/>
          </p:nvSpPr>
          <p:spPr bwMode="auto">
            <a:xfrm>
              <a:off x="3129" y="2432"/>
              <a:ext cx="30" cy="47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4" y="17"/>
                </a:cxn>
                <a:cxn ang="0">
                  <a:pos x="2" y="9"/>
                </a:cxn>
                <a:cxn ang="0">
                  <a:pos x="8" y="2"/>
                </a:cxn>
                <a:cxn ang="0">
                  <a:pos x="19" y="0"/>
                </a:cxn>
                <a:cxn ang="0">
                  <a:pos x="27" y="7"/>
                </a:cxn>
                <a:cxn ang="0">
                  <a:pos x="28" y="13"/>
                </a:cxn>
                <a:cxn ang="0">
                  <a:pos x="26" y="17"/>
                </a:cxn>
                <a:cxn ang="0">
                  <a:pos x="21" y="21"/>
                </a:cxn>
                <a:cxn ang="0">
                  <a:pos x="25" y="23"/>
                </a:cxn>
                <a:cxn ang="0">
                  <a:pos x="28" y="27"/>
                </a:cxn>
                <a:cxn ang="0">
                  <a:pos x="29" y="37"/>
                </a:cxn>
                <a:cxn ang="0">
                  <a:pos x="25" y="43"/>
                </a:cxn>
                <a:cxn ang="0">
                  <a:pos x="18" y="46"/>
                </a:cxn>
                <a:cxn ang="0">
                  <a:pos x="10" y="46"/>
                </a:cxn>
                <a:cxn ang="0">
                  <a:pos x="2" y="40"/>
                </a:cxn>
                <a:cxn ang="0">
                  <a:pos x="0" y="33"/>
                </a:cxn>
                <a:cxn ang="0">
                  <a:pos x="2" y="25"/>
                </a:cxn>
                <a:cxn ang="0">
                  <a:pos x="6" y="22"/>
                </a:cxn>
                <a:cxn ang="0">
                  <a:pos x="8" y="11"/>
                </a:cxn>
                <a:cxn ang="0">
                  <a:pos x="9" y="16"/>
                </a:cxn>
                <a:cxn ang="0">
                  <a:pos x="17" y="18"/>
                </a:cxn>
                <a:cxn ang="0">
                  <a:pos x="21" y="14"/>
                </a:cxn>
                <a:cxn ang="0">
                  <a:pos x="22" y="11"/>
                </a:cxn>
                <a:cxn ang="0">
                  <a:pos x="19" y="6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6" y="33"/>
                </a:cxn>
                <a:cxn ang="0">
                  <a:pos x="7" y="37"/>
                </a:cxn>
                <a:cxn ang="0">
                  <a:pos x="12" y="41"/>
                </a:cxn>
                <a:cxn ang="0">
                  <a:pos x="14" y="42"/>
                </a:cxn>
                <a:cxn ang="0">
                  <a:pos x="21" y="38"/>
                </a:cxn>
                <a:cxn ang="0">
                  <a:pos x="23" y="29"/>
                </a:cxn>
                <a:cxn ang="0">
                  <a:pos x="19" y="24"/>
                </a:cxn>
                <a:cxn ang="0">
                  <a:pos x="14" y="23"/>
                </a:cxn>
                <a:cxn ang="0">
                  <a:pos x="10" y="25"/>
                </a:cxn>
                <a:cxn ang="0">
                  <a:pos x="7" y="27"/>
                </a:cxn>
                <a:cxn ang="0">
                  <a:pos x="6" y="33"/>
                </a:cxn>
              </a:cxnLst>
              <a:rect l="0" t="0" r="r" b="b"/>
              <a:pathLst>
                <a:path w="30" h="47">
                  <a:moveTo>
                    <a:pt x="9" y="21"/>
                  </a:moveTo>
                  <a:lnTo>
                    <a:pt x="6" y="20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2" y="9"/>
                  </a:lnTo>
                  <a:lnTo>
                    <a:pt x="3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28" y="13"/>
                  </a:lnTo>
                  <a:lnTo>
                    <a:pt x="27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1" y="21"/>
                  </a:lnTo>
                  <a:lnTo>
                    <a:pt x="24" y="22"/>
                  </a:lnTo>
                  <a:lnTo>
                    <a:pt x="25" y="23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30" y="33"/>
                  </a:lnTo>
                  <a:lnTo>
                    <a:pt x="29" y="37"/>
                  </a:lnTo>
                  <a:lnTo>
                    <a:pt x="27" y="40"/>
                  </a:lnTo>
                  <a:lnTo>
                    <a:pt x="25" y="43"/>
                  </a:lnTo>
                  <a:lnTo>
                    <a:pt x="20" y="46"/>
                  </a:lnTo>
                  <a:lnTo>
                    <a:pt x="18" y="46"/>
                  </a:lnTo>
                  <a:lnTo>
                    <a:pt x="14" y="47"/>
                  </a:lnTo>
                  <a:lnTo>
                    <a:pt x="10" y="46"/>
                  </a:lnTo>
                  <a:lnTo>
                    <a:pt x="7" y="45"/>
                  </a:lnTo>
                  <a:lnTo>
                    <a:pt x="2" y="40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6" y="22"/>
                  </a:lnTo>
                  <a:lnTo>
                    <a:pt x="9" y="21"/>
                  </a:lnTo>
                  <a:close/>
                  <a:moveTo>
                    <a:pt x="8" y="11"/>
                  </a:moveTo>
                  <a:lnTo>
                    <a:pt x="8" y="13"/>
                  </a:lnTo>
                  <a:lnTo>
                    <a:pt x="9" y="16"/>
                  </a:lnTo>
                  <a:lnTo>
                    <a:pt x="13" y="18"/>
                  </a:lnTo>
                  <a:lnTo>
                    <a:pt x="17" y="18"/>
                  </a:lnTo>
                  <a:lnTo>
                    <a:pt x="20" y="16"/>
                  </a:lnTo>
                  <a:lnTo>
                    <a:pt x="21" y="14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1" y="9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8" y="11"/>
                  </a:lnTo>
                  <a:close/>
                  <a:moveTo>
                    <a:pt x="6" y="33"/>
                  </a:moveTo>
                  <a:lnTo>
                    <a:pt x="6" y="35"/>
                  </a:lnTo>
                  <a:lnTo>
                    <a:pt x="7" y="37"/>
                  </a:lnTo>
                  <a:lnTo>
                    <a:pt x="10" y="40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5"/>
                  </a:lnTo>
                  <a:lnTo>
                    <a:pt x="23" y="29"/>
                  </a:lnTo>
                  <a:lnTo>
                    <a:pt x="22" y="27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4" y="23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8" y="26"/>
                  </a:lnTo>
                  <a:lnTo>
                    <a:pt x="7" y="27"/>
                  </a:lnTo>
                  <a:lnTo>
                    <a:pt x="6" y="3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5" name="Freeform 101"/>
            <p:cNvSpPr>
              <a:spLocks noEditPoints="1"/>
            </p:cNvSpPr>
            <p:nvPr/>
          </p:nvSpPr>
          <p:spPr bwMode="auto">
            <a:xfrm>
              <a:off x="3199" y="2302"/>
              <a:ext cx="114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142" y="5"/>
                </a:cxn>
                <a:cxn ang="0">
                  <a:pos x="1142" y="0"/>
                </a:cxn>
                <a:cxn ang="0">
                  <a:pos x="1127" y="0"/>
                </a:cxn>
                <a:cxn ang="0">
                  <a:pos x="1127" y="5"/>
                </a:cxn>
                <a:cxn ang="0">
                  <a:pos x="1142" y="5"/>
                </a:cxn>
              </a:cxnLst>
              <a:rect l="0" t="0" r="r" b="b"/>
              <a:pathLst>
                <a:path w="1142" h="5">
                  <a:moveTo>
                    <a:pt x="0" y="0"/>
                  </a:moveTo>
                  <a:lnTo>
                    <a:pt x="0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0" y="0"/>
                  </a:lnTo>
                  <a:close/>
                  <a:moveTo>
                    <a:pt x="1142" y="5"/>
                  </a:moveTo>
                  <a:lnTo>
                    <a:pt x="1142" y="0"/>
                  </a:lnTo>
                  <a:lnTo>
                    <a:pt x="1127" y="0"/>
                  </a:lnTo>
                  <a:lnTo>
                    <a:pt x="1127" y="5"/>
                  </a:lnTo>
                  <a:lnTo>
                    <a:pt x="114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3133" y="2280"/>
              <a:ext cx="16" cy="46"/>
            </a:xfrm>
            <a:custGeom>
              <a:avLst/>
              <a:gdLst/>
              <a:ahLst/>
              <a:cxnLst>
                <a:cxn ang="0">
                  <a:pos x="16" y="46"/>
                </a:cxn>
                <a:cxn ang="0">
                  <a:pos x="10" y="46"/>
                </a:cxn>
                <a:cxn ang="0">
                  <a:pos x="10" y="10"/>
                </a:cxn>
                <a:cxn ang="0">
                  <a:pos x="9" y="11"/>
                </a:cxn>
                <a:cxn ang="0">
                  <a:pos x="7" y="13"/>
                </a:cxn>
                <a:cxn ang="0">
                  <a:pos x="5" y="14"/>
                </a:cxn>
                <a:cxn ang="0">
                  <a:pos x="3" y="16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3" y="10"/>
                </a:cxn>
                <a:cxn ang="0">
                  <a:pos x="5" y="8"/>
                </a:cxn>
                <a:cxn ang="0">
                  <a:pos x="7" y="6"/>
                </a:cxn>
                <a:cxn ang="0">
                  <a:pos x="10" y="5"/>
                </a:cxn>
                <a:cxn ang="0">
                  <a:pos x="11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46"/>
                </a:cxn>
              </a:cxnLst>
              <a:rect l="0" t="0" r="r" b="b"/>
              <a:pathLst>
                <a:path w="16" h="46">
                  <a:moveTo>
                    <a:pt x="16" y="46"/>
                  </a:moveTo>
                  <a:lnTo>
                    <a:pt x="10" y="46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3" y="16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10"/>
                  </a:lnTo>
                  <a:lnTo>
                    <a:pt x="5" y="8"/>
                  </a:lnTo>
                  <a:lnTo>
                    <a:pt x="7" y="6"/>
                  </a:lnTo>
                  <a:lnTo>
                    <a:pt x="10" y="5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7" name="Freeform 103"/>
            <p:cNvSpPr>
              <a:spLocks noEditPoints="1"/>
            </p:cNvSpPr>
            <p:nvPr/>
          </p:nvSpPr>
          <p:spPr bwMode="auto">
            <a:xfrm>
              <a:off x="3197" y="2230"/>
              <a:ext cx="5" cy="831"/>
            </a:xfrm>
            <a:custGeom>
              <a:avLst/>
              <a:gdLst/>
              <a:ahLst/>
              <a:cxnLst>
                <a:cxn ang="0">
                  <a:pos x="0" y="831"/>
                </a:cxn>
                <a:cxn ang="0">
                  <a:pos x="5" y="831"/>
                </a:cxn>
                <a:cxn ang="0">
                  <a:pos x="5" y="816"/>
                </a:cxn>
                <a:cxn ang="0">
                  <a:pos x="0" y="816"/>
                </a:cxn>
                <a:cxn ang="0">
                  <a:pos x="0" y="83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5" y="15"/>
                </a:cxn>
                <a:cxn ang="0">
                  <a:pos x="5" y="0"/>
                </a:cxn>
              </a:cxnLst>
              <a:rect l="0" t="0" r="r" b="b"/>
              <a:pathLst>
                <a:path w="5" h="831">
                  <a:moveTo>
                    <a:pt x="0" y="831"/>
                  </a:moveTo>
                  <a:lnTo>
                    <a:pt x="5" y="831"/>
                  </a:lnTo>
                  <a:lnTo>
                    <a:pt x="5" y="816"/>
                  </a:lnTo>
                  <a:lnTo>
                    <a:pt x="0" y="816"/>
                  </a:lnTo>
                  <a:lnTo>
                    <a:pt x="0" y="831"/>
                  </a:lnTo>
                  <a:close/>
                  <a:moveTo>
                    <a:pt x="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8" name="Freeform 104"/>
            <p:cNvSpPr>
              <a:spLocks noEditPoints="1"/>
            </p:cNvSpPr>
            <p:nvPr/>
          </p:nvSpPr>
          <p:spPr bwMode="auto">
            <a:xfrm>
              <a:off x="3193" y="3101"/>
              <a:ext cx="31" cy="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23"/>
                </a:cxn>
                <a:cxn ang="0">
                  <a:pos x="30" y="30"/>
                </a:cxn>
                <a:cxn ang="0">
                  <a:pos x="29" y="36"/>
                </a:cxn>
                <a:cxn ang="0">
                  <a:pos x="27" y="39"/>
                </a:cxn>
                <a:cxn ang="0">
                  <a:pos x="26" y="42"/>
                </a:cxn>
                <a:cxn ang="0">
                  <a:pos x="24" y="44"/>
                </a:cxn>
                <a:cxn ang="0">
                  <a:pos x="21" y="45"/>
                </a:cxn>
                <a:cxn ang="0">
                  <a:pos x="19" y="46"/>
                </a:cxn>
                <a:cxn ang="0">
                  <a:pos x="12" y="46"/>
                </a:cxn>
                <a:cxn ang="0">
                  <a:pos x="10" y="45"/>
                </a:cxn>
                <a:cxn ang="0">
                  <a:pos x="7" y="44"/>
                </a:cxn>
                <a:cxn ang="0">
                  <a:pos x="5" y="41"/>
                </a:cxn>
                <a:cxn ang="0">
                  <a:pos x="2" y="34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7" y="32"/>
                </a:cxn>
                <a:cxn ang="0">
                  <a:pos x="9" y="38"/>
                </a:cxn>
                <a:cxn ang="0">
                  <a:pos x="11" y="39"/>
                </a:cxn>
                <a:cxn ang="0">
                  <a:pos x="13" y="40"/>
                </a:cxn>
                <a:cxn ang="0">
                  <a:pos x="15" y="41"/>
                </a:cxn>
                <a:cxn ang="0">
                  <a:pos x="18" y="40"/>
                </a:cxn>
                <a:cxn ang="0">
                  <a:pos x="20" y="39"/>
                </a:cxn>
                <a:cxn ang="0">
                  <a:pos x="21" y="38"/>
                </a:cxn>
                <a:cxn ang="0">
                  <a:pos x="24" y="32"/>
                </a:cxn>
                <a:cxn ang="0">
                  <a:pos x="25" y="23"/>
                </a:cxn>
                <a:cxn ang="0">
                  <a:pos x="24" y="14"/>
                </a:cxn>
                <a:cxn ang="0">
                  <a:pos x="21" y="8"/>
                </a:cxn>
                <a:cxn ang="0">
                  <a:pos x="20" y="7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10" y="7"/>
                </a:cxn>
                <a:cxn ang="0">
                  <a:pos x="9" y="8"/>
                </a:cxn>
                <a:cxn ang="0">
                  <a:pos x="7" y="14"/>
                </a:cxn>
                <a:cxn ang="0">
                  <a:pos x="6" y="23"/>
                </a:cxn>
              </a:cxnLst>
              <a:rect l="0" t="0" r="r" b="b"/>
              <a:pathLst>
                <a:path w="31" h="46">
                  <a:moveTo>
                    <a:pt x="0" y="23"/>
                  </a:moveTo>
                  <a:lnTo>
                    <a:pt x="0" y="18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1" y="23"/>
                  </a:lnTo>
                  <a:lnTo>
                    <a:pt x="30" y="30"/>
                  </a:lnTo>
                  <a:lnTo>
                    <a:pt x="29" y="36"/>
                  </a:lnTo>
                  <a:lnTo>
                    <a:pt x="27" y="39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1" y="45"/>
                  </a:lnTo>
                  <a:lnTo>
                    <a:pt x="19" y="46"/>
                  </a:lnTo>
                  <a:lnTo>
                    <a:pt x="12" y="46"/>
                  </a:lnTo>
                  <a:lnTo>
                    <a:pt x="10" y="45"/>
                  </a:lnTo>
                  <a:lnTo>
                    <a:pt x="7" y="44"/>
                  </a:lnTo>
                  <a:lnTo>
                    <a:pt x="5" y="41"/>
                  </a:lnTo>
                  <a:lnTo>
                    <a:pt x="2" y="34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7" y="32"/>
                  </a:lnTo>
                  <a:lnTo>
                    <a:pt x="9" y="38"/>
                  </a:lnTo>
                  <a:lnTo>
                    <a:pt x="11" y="39"/>
                  </a:lnTo>
                  <a:lnTo>
                    <a:pt x="13" y="40"/>
                  </a:lnTo>
                  <a:lnTo>
                    <a:pt x="15" y="41"/>
                  </a:lnTo>
                  <a:lnTo>
                    <a:pt x="18" y="40"/>
                  </a:lnTo>
                  <a:lnTo>
                    <a:pt x="20" y="39"/>
                  </a:lnTo>
                  <a:lnTo>
                    <a:pt x="21" y="38"/>
                  </a:lnTo>
                  <a:lnTo>
                    <a:pt x="24" y="32"/>
                  </a:lnTo>
                  <a:lnTo>
                    <a:pt x="25" y="23"/>
                  </a:lnTo>
                  <a:lnTo>
                    <a:pt x="24" y="14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7" y="14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9" name="Freeform 105"/>
            <p:cNvSpPr>
              <a:spLocks noEditPoints="1"/>
            </p:cNvSpPr>
            <p:nvPr/>
          </p:nvSpPr>
          <p:spPr bwMode="auto">
            <a:xfrm>
              <a:off x="3483" y="2230"/>
              <a:ext cx="5" cy="831"/>
            </a:xfrm>
            <a:custGeom>
              <a:avLst/>
              <a:gdLst/>
              <a:ahLst/>
              <a:cxnLst>
                <a:cxn ang="0">
                  <a:pos x="0" y="831"/>
                </a:cxn>
                <a:cxn ang="0">
                  <a:pos x="5" y="831"/>
                </a:cxn>
                <a:cxn ang="0">
                  <a:pos x="5" y="816"/>
                </a:cxn>
                <a:cxn ang="0">
                  <a:pos x="0" y="816"/>
                </a:cxn>
                <a:cxn ang="0">
                  <a:pos x="0" y="83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5" y="15"/>
                </a:cxn>
                <a:cxn ang="0">
                  <a:pos x="5" y="0"/>
                </a:cxn>
              </a:cxnLst>
              <a:rect l="0" t="0" r="r" b="b"/>
              <a:pathLst>
                <a:path w="5" h="831">
                  <a:moveTo>
                    <a:pt x="0" y="831"/>
                  </a:moveTo>
                  <a:lnTo>
                    <a:pt x="5" y="831"/>
                  </a:lnTo>
                  <a:lnTo>
                    <a:pt x="5" y="816"/>
                  </a:lnTo>
                  <a:lnTo>
                    <a:pt x="0" y="816"/>
                  </a:lnTo>
                  <a:lnTo>
                    <a:pt x="0" y="831"/>
                  </a:lnTo>
                  <a:close/>
                  <a:moveTo>
                    <a:pt x="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0" name="Freeform 106"/>
            <p:cNvSpPr>
              <a:spLocks noEditPoints="1"/>
            </p:cNvSpPr>
            <p:nvPr/>
          </p:nvSpPr>
          <p:spPr bwMode="auto">
            <a:xfrm>
              <a:off x="3452" y="3101"/>
              <a:ext cx="31" cy="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30" y="18"/>
                </a:cxn>
                <a:cxn ang="0">
                  <a:pos x="31" y="23"/>
                </a:cxn>
                <a:cxn ang="0">
                  <a:pos x="30" y="30"/>
                </a:cxn>
                <a:cxn ang="0">
                  <a:pos x="29" y="36"/>
                </a:cxn>
                <a:cxn ang="0">
                  <a:pos x="27" y="39"/>
                </a:cxn>
                <a:cxn ang="0">
                  <a:pos x="26" y="42"/>
                </a:cxn>
                <a:cxn ang="0">
                  <a:pos x="24" y="44"/>
                </a:cxn>
                <a:cxn ang="0">
                  <a:pos x="21" y="45"/>
                </a:cxn>
                <a:cxn ang="0">
                  <a:pos x="19" y="46"/>
                </a:cxn>
                <a:cxn ang="0">
                  <a:pos x="12" y="46"/>
                </a:cxn>
                <a:cxn ang="0">
                  <a:pos x="10" y="45"/>
                </a:cxn>
                <a:cxn ang="0">
                  <a:pos x="7" y="44"/>
                </a:cxn>
                <a:cxn ang="0">
                  <a:pos x="5" y="41"/>
                </a:cxn>
                <a:cxn ang="0">
                  <a:pos x="2" y="34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7" y="32"/>
                </a:cxn>
                <a:cxn ang="0">
                  <a:pos x="9" y="38"/>
                </a:cxn>
                <a:cxn ang="0">
                  <a:pos x="11" y="39"/>
                </a:cxn>
                <a:cxn ang="0">
                  <a:pos x="13" y="40"/>
                </a:cxn>
                <a:cxn ang="0">
                  <a:pos x="15" y="41"/>
                </a:cxn>
                <a:cxn ang="0">
                  <a:pos x="18" y="40"/>
                </a:cxn>
                <a:cxn ang="0">
                  <a:pos x="20" y="39"/>
                </a:cxn>
                <a:cxn ang="0">
                  <a:pos x="21" y="38"/>
                </a:cxn>
                <a:cxn ang="0">
                  <a:pos x="24" y="32"/>
                </a:cxn>
                <a:cxn ang="0">
                  <a:pos x="25" y="23"/>
                </a:cxn>
                <a:cxn ang="0">
                  <a:pos x="24" y="14"/>
                </a:cxn>
                <a:cxn ang="0">
                  <a:pos x="21" y="8"/>
                </a:cxn>
                <a:cxn ang="0">
                  <a:pos x="20" y="7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10" y="7"/>
                </a:cxn>
                <a:cxn ang="0">
                  <a:pos x="9" y="8"/>
                </a:cxn>
                <a:cxn ang="0">
                  <a:pos x="7" y="14"/>
                </a:cxn>
                <a:cxn ang="0">
                  <a:pos x="6" y="23"/>
                </a:cxn>
              </a:cxnLst>
              <a:rect l="0" t="0" r="r" b="b"/>
              <a:pathLst>
                <a:path w="31" h="46">
                  <a:moveTo>
                    <a:pt x="0" y="23"/>
                  </a:moveTo>
                  <a:lnTo>
                    <a:pt x="0" y="18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1" y="23"/>
                  </a:lnTo>
                  <a:lnTo>
                    <a:pt x="30" y="30"/>
                  </a:lnTo>
                  <a:lnTo>
                    <a:pt x="29" y="36"/>
                  </a:lnTo>
                  <a:lnTo>
                    <a:pt x="27" y="39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1" y="45"/>
                  </a:lnTo>
                  <a:lnTo>
                    <a:pt x="19" y="46"/>
                  </a:lnTo>
                  <a:lnTo>
                    <a:pt x="12" y="46"/>
                  </a:lnTo>
                  <a:lnTo>
                    <a:pt x="10" y="45"/>
                  </a:lnTo>
                  <a:lnTo>
                    <a:pt x="7" y="44"/>
                  </a:lnTo>
                  <a:lnTo>
                    <a:pt x="5" y="41"/>
                  </a:lnTo>
                  <a:lnTo>
                    <a:pt x="2" y="34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7" y="32"/>
                  </a:lnTo>
                  <a:lnTo>
                    <a:pt x="9" y="38"/>
                  </a:lnTo>
                  <a:lnTo>
                    <a:pt x="11" y="39"/>
                  </a:lnTo>
                  <a:lnTo>
                    <a:pt x="13" y="40"/>
                  </a:lnTo>
                  <a:lnTo>
                    <a:pt x="15" y="41"/>
                  </a:lnTo>
                  <a:lnTo>
                    <a:pt x="18" y="40"/>
                  </a:lnTo>
                  <a:lnTo>
                    <a:pt x="20" y="39"/>
                  </a:lnTo>
                  <a:lnTo>
                    <a:pt x="21" y="38"/>
                  </a:lnTo>
                  <a:lnTo>
                    <a:pt x="24" y="32"/>
                  </a:lnTo>
                  <a:lnTo>
                    <a:pt x="25" y="23"/>
                  </a:lnTo>
                  <a:lnTo>
                    <a:pt x="24" y="14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7" y="14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3491" y="3140"/>
              <a:ext cx="6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3505" y="3102"/>
              <a:ext cx="30" cy="4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6" y="32"/>
                </a:cxn>
                <a:cxn ang="0">
                  <a:pos x="7" y="34"/>
                </a:cxn>
                <a:cxn ang="0">
                  <a:pos x="9" y="38"/>
                </a:cxn>
                <a:cxn ang="0">
                  <a:pos x="12" y="39"/>
                </a:cxn>
                <a:cxn ang="0">
                  <a:pos x="15" y="40"/>
                </a:cxn>
                <a:cxn ang="0">
                  <a:pos x="16" y="40"/>
                </a:cxn>
                <a:cxn ang="0">
                  <a:pos x="19" y="39"/>
                </a:cxn>
                <a:cxn ang="0">
                  <a:pos x="21" y="38"/>
                </a:cxn>
                <a:cxn ang="0">
                  <a:pos x="22" y="37"/>
                </a:cxn>
                <a:cxn ang="0">
                  <a:pos x="23" y="35"/>
                </a:cxn>
                <a:cxn ang="0">
                  <a:pos x="24" y="33"/>
                </a:cxn>
                <a:cxn ang="0">
                  <a:pos x="24" y="27"/>
                </a:cxn>
                <a:cxn ang="0">
                  <a:pos x="22" y="22"/>
                </a:cxn>
                <a:cxn ang="0">
                  <a:pos x="21" y="20"/>
                </a:cxn>
                <a:cxn ang="0">
                  <a:pos x="18" y="19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9" y="22"/>
                </a:cxn>
                <a:cxn ang="0">
                  <a:pos x="7" y="23"/>
                </a:cxn>
                <a:cxn ang="0">
                  <a:pos x="1" y="22"/>
                </a:cxn>
                <a:cxn ang="0">
                  <a:pos x="5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1" y="6"/>
                </a:cxn>
                <a:cxn ang="0">
                  <a:pos x="8" y="17"/>
                </a:cxn>
                <a:cxn ang="0">
                  <a:pos x="11" y="16"/>
                </a:cxn>
                <a:cxn ang="0">
                  <a:pos x="14" y="14"/>
                </a:cxn>
                <a:cxn ang="0">
                  <a:pos x="20" y="14"/>
                </a:cxn>
                <a:cxn ang="0">
                  <a:pos x="23" y="16"/>
                </a:cxn>
                <a:cxn ang="0">
                  <a:pos x="27" y="18"/>
                </a:cxn>
                <a:cxn ang="0">
                  <a:pos x="28" y="20"/>
                </a:cxn>
                <a:cxn ang="0">
                  <a:pos x="29" y="22"/>
                </a:cxn>
                <a:cxn ang="0">
                  <a:pos x="30" y="26"/>
                </a:cxn>
                <a:cxn ang="0">
                  <a:pos x="30" y="32"/>
                </a:cxn>
                <a:cxn ang="0">
                  <a:pos x="29" y="34"/>
                </a:cxn>
                <a:cxn ang="0">
                  <a:pos x="28" y="38"/>
                </a:cxn>
                <a:cxn ang="0">
                  <a:pos x="27" y="40"/>
                </a:cxn>
                <a:cxn ang="0">
                  <a:pos x="22" y="44"/>
                </a:cxn>
                <a:cxn ang="0">
                  <a:pos x="15" y="45"/>
                </a:cxn>
                <a:cxn ang="0">
                  <a:pos x="8" y="44"/>
                </a:cxn>
                <a:cxn ang="0">
                  <a:pos x="5" y="42"/>
                </a:cxn>
                <a:cxn ang="0">
                  <a:pos x="3" y="39"/>
                </a:cxn>
                <a:cxn ang="0">
                  <a:pos x="1" y="36"/>
                </a:cxn>
                <a:cxn ang="0">
                  <a:pos x="0" y="33"/>
                </a:cxn>
              </a:cxnLst>
              <a:rect l="0" t="0" r="r" b="b"/>
              <a:pathLst>
                <a:path w="30" h="45">
                  <a:moveTo>
                    <a:pt x="0" y="33"/>
                  </a:moveTo>
                  <a:lnTo>
                    <a:pt x="6" y="32"/>
                  </a:lnTo>
                  <a:lnTo>
                    <a:pt x="7" y="34"/>
                  </a:lnTo>
                  <a:lnTo>
                    <a:pt x="9" y="38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16" y="40"/>
                  </a:lnTo>
                  <a:lnTo>
                    <a:pt x="19" y="39"/>
                  </a:lnTo>
                  <a:lnTo>
                    <a:pt x="21" y="38"/>
                  </a:lnTo>
                  <a:lnTo>
                    <a:pt x="22" y="37"/>
                  </a:lnTo>
                  <a:lnTo>
                    <a:pt x="23" y="35"/>
                  </a:lnTo>
                  <a:lnTo>
                    <a:pt x="24" y="33"/>
                  </a:lnTo>
                  <a:lnTo>
                    <a:pt x="24" y="27"/>
                  </a:lnTo>
                  <a:lnTo>
                    <a:pt x="22" y="22"/>
                  </a:lnTo>
                  <a:lnTo>
                    <a:pt x="21" y="20"/>
                  </a:lnTo>
                  <a:lnTo>
                    <a:pt x="18" y="19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1" y="22"/>
                  </a:lnTo>
                  <a:lnTo>
                    <a:pt x="5" y="0"/>
                  </a:lnTo>
                  <a:lnTo>
                    <a:pt x="27" y="0"/>
                  </a:lnTo>
                  <a:lnTo>
                    <a:pt x="27" y="6"/>
                  </a:lnTo>
                  <a:lnTo>
                    <a:pt x="11" y="6"/>
                  </a:lnTo>
                  <a:lnTo>
                    <a:pt x="8" y="17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20" y="14"/>
                  </a:lnTo>
                  <a:lnTo>
                    <a:pt x="23" y="16"/>
                  </a:lnTo>
                  <a:lnTo>
                    <a:pt x="27" y="18"/>
                  </a:lnTo>
                  <a:lnTo>
                    <a:pt x="28" y="20"/>
                  </a:lnTo>
                  <a:lnTo>
                    <a:pt x="29" y="22"/>
                  </a:lnTo>
                  <a:lnTo>
                    <a:pt x="30" y="26"/>
                  </a:lnTo>
                  <a:lnTo>
                    <a:pt x="30" y="32"/>
                  </a:lnTo>
                  <a:lnTo>
                    <a:pt x="29" y="34"/>
                  </a:lnTo>
                  <a:lnTo>
                    <a:pt x="28" y="38"/>
                  </a:lnTo>
                  <a:lnTo>
                    <a:pt x="27" y="40"/>
                  </a:lnTo>
                  <a:lnTo>
                    <a:pt x="22" y="44"/>
                  </a:lnTo>
                  <a:lnTo>
                    <a:pt x="15" y="45"/>
                  </a:lnTo>
                  <a:lnTo>
                    <a:pt x="8" y="44"/>
                  </a:lnTo>
                  <a:lnTo>
                    <a:pt x="5" y="42"/>
                  </a:lnTo>
                  <a:lnTo>
                    <a:pt x="3" y="39"/>
                  </a:lnTo>
                  <a:lnTo>
                    <a:pt x="1" y="3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3" name="Freeform 109"/>
            <p:cNvSpPr>
              <a:spLocks noEditPoints="1"/>
            </p:cNvSpPr>
            <p:nvPr/>
          </p:nvSpPr>
          <p:spPr bwMode="auto">
            <a:xfrm>
              <a:off x="3769" y="2230"/>
              <a:ext cx="5" cy="831"/>
            </a:xfrm>
            <a:custGeom>
              <a:avLst/>
              <a:gdLst/>
              <a:ahLst/>
              <a:cxnLst>
                <a:cxn ang="0">
                  <a:pos x="0" y="831"/>
                </a:cxn>
                <a:cxn ang="0">
                  <a:pos x="5" y="831"/>
                </a:cxn>
                <a:cxn ang="0">
                  <a:pos x="5" y="816"/>
                </a:cxn>
                <a:cxn ang="0">
                  <a:pos x="0" y="816"/>
                </a:cxn>
                <a:cxn ang="0">
                  <a:pos x="0" y="83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5" y="15"/>
                </a:cxn>
                <a:cxn ang="0">
                  <a:pos x="5" y="0"/>
                </a:cxn>
              </a:cxnLst>
              <a:rect l="0" t="0" r="r" b="b"/>
              <a:pathLst>
                <a:path w="5" h="831">
                  <a:moveTo>
                    <a:pt x="0" y="831"/>
                  </a:moveTo>
                  <a:lnTo>
                    <a:pt x="5" y="831"/>
                  </a:lnTo>
                  <a:lnTo>
                    <a:pt x="5" y="816"/>
                  </a:lnTo>
                  <a:lnTo>
                    <a:pt x="0" y="816"/>
                  </a:lnTo>
                  <a:lnTo>
                    <a:pt x="0" y="831"/>
                  </a:lnTo>
                  <a:close/>
                  <a:moveTo>
                    <a:pt x="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3769" y="3101"/>
              <a:ext cx="17" cy="45"/>
            </a:xfrm>
            <a:custGeom>
              <a:avLst/>
              <a:gdLst/>
              <a:ahLst/>
              <a:cxnLst>
                <a:cxn ang="0">
                  <a:pos x="17" y="45"/>
                </a:cxn>
                <a:cxn ang="0">
                  <a:pos x="11" y="45"/>
                </a:cxn>
                <a:cxn ang="0">
                  <a:pos x="11" y="10"/>
                </a:cxn>
                <a:cxn ang="0">
                  <a:pos x="10" y="11"/>
                </a:cxn>
                <a:cxn ang="0">
                  <a:pos x="8" y="12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11" y="4"/>
                </a:cxn>
                <a:cxn ang="0">
                  <a:pos x="12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45"/>
                </a:cxn>
              </a:cxnLst>
              <a:rect l="0" t="0" r="r" b="b"/>
              <a:pathLst>
                <a:path w="17" h="45">
                  <a:moveTo>
                    <a:pt x="17" y="45"/>
                  </a:moveTo>
                  <a:lnTo>
                    <a:pt x="11" y="45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6" y="13"/>
                  </a:lnTo>
                  <a:lnTo>
                    <a:pt x="4" y="1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5" name="Freeform 111"/>
            <p:cNvSpPr>
              <a:spLocks noEditPoints="1"/>
            </p:cNvSpPr>
            <p:nvPr/>
          </p:nvSpPr>
          <p:spPr bwMode="auto">
            <a:xfrm>
              <a:off x="4054" y="2230"/>
              <a:ext cx="5" cy="831"/>
            </a:xfrm>
            <a:custGeom>
              <a:avLst/>
              <a:gdLst/>
              <a:ahLst/>
              <a:cxnLst>
                <a:cxn ang="0">
                  <a:pos x="0" y="831"/>
                </a:cxn>
                <a:cxn ang="0">
                  <a:pos x="5" y="831"/>
                </a:cxn>
                <a:cxn ang="0">
                  <a:pos x="5" y="816"/>
                </a:cxn>
                <a:cxn ang="0">
                  <a:pos x="0" y="816"/>
                </a:cxn>
                <a:cxn ang="0">
                  <a:pos x="0" y="83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5" y="15"/>
                </a:cxn>
                <a:cxn ang="0">
                  <a:pos x="5" y="0"/>
                </a:cxn>
              </a:cxnLst>
              <a:rect l="0" t="0" r="r" b="b"/>
              <a:pathLst>
                <a:path w="5" h="831">
                  <a:moveTo>
                    <a:pt x="0" y="831"/>
                  </a:moveTo>
                  <a:lnTo>
                    <a:pt x="5" y="831"/>
                  </a:lnTo>
                  <a:lnTo>
                    <a:pt x="5" y="816"/>
                  </a:lnTo>
                  <a:lnTo>
                    <a:pt x="0" y="816"/>
                  </a:lnTo>
                  <a:lnTo>
                    <a:pt x="0" y="831"/>
                  </a:lnTo>
                  <a:close/>
                  <a:moveTo>
                    <a:pt x="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4028" y="3101"/>
              <a:ext cx="16" cy="45"/>
            </a:xfrm>
            <a:custGeom>
              <a:avLst/>
              <a:gdLst/>
              <a:ahLst/>
              <a:cxnLst>
                <a:cxn ang="0">
                  <a:pos x="16" y="45"/>
                </a:cxn>
                <a:cxn ang="0">
                  <a:pos x="11" y="45"/>
                </a:cxn>
                <a:cxn ang="0">
                  <a:pos x="11" y="10"/>
                </a:cxn>
                <a:cxn ang="0">
                  <a:pos x="9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3" y="15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3" y="9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10" y="4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45"/>
                </a:cxn>
              </a:cxnLst>
              <a:rect l="0" t="0" r="r" b="b"/>
              <a:pathLst>
                <a:path w="16" h="45">
                  <a:moveTo>
                    <a:pt x="16" y="45"/>
                  </a:moveTo>
                  <a:lnTo>
                    <a:pt x="11" y="45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7" name="Rectangle 113"/>
            <p:cNvSpPr>
              <a:spLocks noChangeArrowheads="1"/>
            </p:cNvSpPr>
            <p:nvPr/>
          </p:nvSpPr>
          <p:spPr bwMode="auto">
            <a:xfrm>
              <a:off x="4062" y="3140"/>
              <a:ext cx="6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4077" y="3102"/>
              <a:ext cx="29" cy="4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5" y="32"/>
                </a:cxn>
                <a:cxn ang="0">
                  <a:pos x="6" y="34"/>
                </a:cxn>
                <a:cxn ang="0">
                  <a:pos x="8" y="38"/>
                </a:cxn>
                <a:cxn ang="0">
                  <a:pos x="11" y="39"/>
                </a:cxn>
                <a:cxn ang="0">
                  <a:pos x="14" y="40"/>
                </a:cxn>
                <a:cxn ang="0">
                  <a:pos x="16" y="40"/>
                </a:cxn>
                <a:cxn ang="0">
                  <a:pos x="18" y="39"/>
                </a:cxn>
                <a:cxn ang="0">
                  <a:pos x="20" y="38"/>
                </a:cxn>
                <a:cxn ang="0">
                  <a:pos x="21" y="37"/>
                </a:cxn>
                <a:cxn ang="0">
                  <a:pos x="22" y="35"/>
                </a:cxn>
                <a:cxn ang="0">
                  <a:pos x="23" y="33"/>
                </a:cxn>
                <a:cxn ang="0">
                  <a:pos x="23" y="27"/>
                </a:cxn>
                <a:cxn ang="0">
                  <a:pos x="21" y="22"/>
                </a:cxn>
                <a:cxn ang="0">
                  <a:pos x="20" y="20"/>
                </a:cxn>
                <a:cxn ang="0">
                  <a:pos x="17" y="19"/>
                </a:cxn>
                <a:cxn ang="0">
                  <a:pos x="14" y="19"/>
                </a:cxn>
                <a:cxn ang="0">
                  <a:pos x="11" y="20"/>
                </a:cxn>
                <a:cxn ang="0">
                  <a:pos x="8" y="22"/>
                </a:cxn>
                <a:cxn ang="0">
                  <a:pos x="6" y="23"/>
                </a:cxn>
                <a:cxn ang="0">
                  <a:pos x="0" y="22"/>
                </a:cxn>
                <a:cxn ang="0">
                  <a:pos x="5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6"/>
                </a:cxn>
                <a:cxn ang="0">
                  <a:pos x="7" y="17"/>
                </a:cxn>
                <a:cxn ang="0">
                  <a:pos x="10" y="16"/>
                </a:cxn>
                <a:cxn ang="0">
                  <a:pos x="13" y="14"/>
                </a:cxn>
                <a:cxn ang="0">
                  <a:pos x="19" y="14"/>
                </a:cxn>
                <a:cxn ang="0">
                  <a:pos x="22" y="16"/>
                </a:cxn>
                <a:cxn ang="0">
                  <a:pos x="26" y="18"/>
                </a:cxn>
                <a:cxn ang="0">
                  <a:pos x="27" y="20"/>
                </a:cxn>
                <a:cxn ang="0">
                  <a:pos x="28" y="22"/>
                </a:cxn>
                <a:cxn ang="0">
                  <a:pos x="29" y="26"/>
                </a:cxn>
                <a:cxn ang="0">
                  <a:pos x="29" y="32"/>
                </a:cxn>
                <a:cxn ang="0">
                  <a:pos x="28" y="34"/>
                </a:cxn>
                <a:cxn ang="0">
                  <a:pos x="27" y="38"/>
                </a:cxn>
                <a:cxn ang="0">
                  <a:pos x="26" y="40"/>
                </a:cxn>
                <a:cxn ang="0">
                  <a:pos x="21" y="44"/>
                </a:cxn>
                <a:cxn ang="0">
                  <a:pos x="14" y="45"/>
                </a:cxn>
                <a:cxn ang="0">
                  <a:pos x="7" y="44"/>
                </a:cxn>
                <a:cxn ang="0">
                  <a:pos x="5" y="42"/>
                </a:cxn>
                <a:cxn ang="0">
                  <a:pos x="2" y="39"/>
                </a:cxn>
                <a:cxn ang="0">
                  <a:pos x="0" y="36"/>
                </a:cxn>
                <a:cxn ang="0">
                  <a:pos x="0" y="33"/>
                </a:cxn>
              </a:cxnLst>
              <a:rect l="0" t="0" r="r" b="b"/>
              <a:pathLst>
                <a:path w="29" h="45">
                  <a:moveTo>
                    <a:pt x="0" y="33"/>
                  </a:moveTo>
                  <a:lnTo>
                    <a:pt x="5" y="32"/>
                  </a:lnTo>
                  <a:lnTo>
                    <a:pt x="6" y="34"/>
                  </a:lnTo>
                  <a:lnTo>
                    <a:pt x="8" y="38"/>
                  </a:lnTo>
                  <a:lnTo>
                    <a:pt x="11" y="39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8" y="39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3" y="27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1" y="20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0" y="22"/>
                  </a:lnTo>
                  <a:lnTo>
                    <a:pt x="5" y="0"/>
                  </a:lnTo>
                  <a:lnTo>
                    <a:pt x="27" y="0"/>
                  </a:lnTo>
                  <a:lnTo>
                    <a:pt x="27" y="6"/>
                  </a:lnTo>
                  <a:lnTo>
                    <a:pt x="10" y="6"/>
                  </a:lnTo>
                  <a:lnTo>
                    <a:pt x="7" y="17"/>
                  </a:lnTo>
                  <a:lnTo>
                    <a:pt x="10" y="16"/>
                  </a:lnTo>
                  <a:lnTo>
                    <a:pt x="13" y="14"/>
                  </a:lnTo>
                  <a:lnTo>
                    <a:pt x="19" y="14"/>
                  </a:lnTo>
                  <a:lnTo>
                    <a:pt x="22" y="16"/>
                  </a:lnTo>
                  <a:lnTo>
                    <a:pt x="26" y="18"/>
                  </a:lnTo>
                  <a:lnTo>
                    <a:pt x="27" y="20"/>
                  </a:lnTo>
                  <a:lnTo>
                    <a:pt x="28" y="22"/>
                  </a:lnTo>
                  <a:lnTo>
                    <a:pt x="29" y="26"/>
                  </a:lnTo>
                  <a:lnTo>
                    <a:pt x="29" y="32"/>
                  </a:lnTo>
                  <a:lnTo>
                    <a:pt x="28" y="34"/>
                  </a:lnTo>
                  <a:lnTo>
                    <a:pt x="27" y="38"/>
                  </a:lnTo>
                  <a:lnTo>
                    <a:pt x="26" y="40"/>
                  </a:lnTo>
                  <a:lnTo>
                    <a:pt x="21" y="44"/>
                  </a:lnTo>
                  <a:lnTo>
                    <a:pt x="14" y="45"/>
                  </a:lnTo>
                  <a:lnTo>
                    <a:pt x="7" y="44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0" y="3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9" name="Freeform 115"/>
            <p:cNvSpPr>
              <a:spLocks noEditPoints="1"/>
            </p:cNvSpPr>
            <p:nvPr/>
          </p:nvSpPr>
          <p:spPr bwMode="auto">
            <a:xfrm>
              <a:off x="3197" y="2226"/>
              <a:ext cx="1147" cy="838"/>
            </a:xfrm>
            <a:custGeom>
              <a:avLst/>
              <a:gdLst/>
              <a:ahLst/>
              <a:cxnLst>
                <a:cxn ang="0">
                  <a:pos x="0" y="835"/>
                </a:cxn>
                <a:cxn ang="0">
                  <a:pos x="0" y="838"/>
                </a:cxn>
                <a:cxn ang="0">
                  <a:pos x="1147" y="838"/>
                </a:cxn>
                <a:cxn ang="0">
                  <a:pos x="1147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83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1144" y="5"/>
                </a:cxn>
                <a:cxn ang="0">
                  <a:pos x="1144" y="3"/>
                </a:cxn>
                <a:cxn ang="0">
                  <a:pos x="1142" y="3"/>
                </a:cxn>
                <a:cxn ang="0">
                  <a:pos x="1142" y="835"/>
                </a:cxn>
                <a:cxn ang="0">
                  <a:pos x="1144" y="835"/>
                </a:cxn>
                <a:cxn ang="0">
                  <a:pos x="1144" y="833"/>
                </a:cxn>
                <a:cxn ang="0">
                  <a:pos x="2" y="833"/>
                </a:cxn>
                <a:cxn ang="0">
                  <a:pos x="2" y="835"/>
                </a:cxn>
                <a:cxn ang="0">
                  <a:pos x="5" y="835"/>
                </a:cxn>
                <a:cxn ang="0">
                  <a:pos x="5" y="4"/>
                </a:cxn>
              </a:cxnLst>
              <a:rect l="0" t="0" r="r" b="b"/>
              <a:pathLst>
                <a:path w="1147" h="838">
                  <a:moveTo>
                    <a:pt x="0" y="835"/>
                  </a:moveTo>
                  <a:lnTo>
                    <a:pt x="0" y="838"/>
                  </a:lnTo>
                  <a:lnTo>
                    <a:pt x="1147" y="838"/>
                  </a:lnTo>
                  <a:lnTo>
                    <a:pt x="114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35"/>
                  </a:lnTo>
                  <a:close/>
                  <a:moveTo>
                    <a:pt x="5" y="4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1144" y="5"/>
                  </a:lnTo>
                  <a:lnTo>
                    <a:pt x="1144" y="3"/>
                  </a:lnTo>
                  <a:lnTo>
                    <a:pt x="1142" y="3"/>
                  </a:lnTo>
                  <a:lnTo>
                    <a:pt x="1142" y="835"/>
                  </a:lnTo>
                  <a:lnTo>
                    <a:pt x="1144" y="835"/>
                  </a:lnTo>
                  <a:lnTo>
                    <a:pt x="1144" y="833"/>
                  </a:lnTo>
                  <a:lnTo>
                    <a:pt x="2" y="833"/>
                  </a:lnTo>
                  <a:lnTo>
                    <a:pt x="2" y="835"/>
                  </a:lnTo>
                  <a:lnTo>
                    <a:pt x="5" y="83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0" name="Freeform 116"/>
            <p:cNvSpPr>
              <a:spLocks noEditPoints="1"/>
            </p:cNvSpPr>
            <p:nvPr/>
          </p:nvSpPr>
          <p:spPr bwMode="auto">
            <a:xfrm>
              <a:off x="2927" y="2251"/>
              <a:ext cx="34" cy="29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4" y="17"/>
                </a:cxn>
                <a:cxn ang="0">
                  <a:pos x="33" y="24"/>
                </a:cxn>
                <a:cxn ang="0">
                  <a:pos x="29" y="28"/>
                </a:cxn>
                <a:cxn ang="0">
                  <a:pos x="23" y="29"/>
                </a:cxn>
                <a:cxn ang="0">
                  <a:pos x="19" y="27"/>
                </a:cxn>
                <a:cxn ang="0">
                  <a:pos x="16" y="24"/>
                </a:cxn>
                <a:cxn ang="0">
                  <a:pos x="15" y="22"/>
                </a:cxn>
                <a:cxn ang="0">
                  <a:pos x="14" y="19"/>
                </a:cxn>
                <a:cxn ang="0">
                  <a:pos x="13" y="13"/>
                </a:cxn>
                <a:cxn ang="0">
                  <a:pos x="12" y="8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5" y="15"/>
                </a:cxn>
                <a:cxn ang="0">
                  <a:pos x="6" y="19"/>
                </a:cxn>
                <a:cxn ang="0">
                  <a:pos x="11" y="23"/>
                </a:cxn>
                <a:cxn ang="0">
                  <a:pos x="8" y="28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9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29" y="1"/>
                </a:cxn>
                <a:cxn ang="0">
                  <a:pos x="32" y="0"/>
                </a:cxn>
                <a:cxn ang="0">
                  <a:pos x="33" y="6"/>
                </a:cxn>
                <a:cxn ang="0">
                  <a:pos x="29" y="7"/>
                </a:cxn>
                <a:cxn ang="0">
                  <a:pos x="18" y="12"/>
                </a:cxn>
                <a:cxn ang="0">
                  <a:pos x="20" y="21"/>
                </a:cxn>
                <a:cxn ang="0">
                  <a:pos x="22" y="23"/>
                </a:cxn>
                <a:cxn ang="0">
                  <a:pos x="24" y="23"/>
                </a:cxn>
                <a:cxn ang="0">
                  <a:pos x="28" y="21"/>
                </a:cxn>
                <a:cxn ang="0">
                  <a:pos x="29" y="17"/>
                </a:cxn>
                <a:cxn ang="0">
                  <a:pos x="28" y="12"/>
                </a:cxn>
                <a:cxn ang="0">
                  <a:pos x="22" y="8"/>
                </a:cxn>
                <a:cxn ang="0">
                  <a:pos x="17" y="8"/>
                </a:cxn>
              </a:cxnLst>
              <a:rect l="0" t="0" r="r" b="b"/>
              <a:pathLst>
                <a:path w="34" h="29">
                  <a:moveTo>
                    <a:pt x="29" y="7"/>
                  </a:moveTo>
                  <a:lnTo>
                    <a:pt x="31" y="9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4" y="22"/>
                  </a:lnTo>
                  <a:lnTo>
                    <a:pt x="33" y="24"/>
                  </a:lnTo>
                  <a:lnTo>
                    <a:pt x="32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3" y="29"/>
                  </a:lnTo>
                  <a:lnTo>
                    <a:pt x="20" y="28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2" y="8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8" y="22"/>
                  </a:lnTo>
                  <a:lnTo>
                    <a:pt x="11" y="23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6" y="27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9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29" y="7"/>
                  </a:lnTo>
                  <a:close/>
                  <a:moveTo>
                    <a:pt x="17" y="8"/>
                  </a:moveTo>
                  <a:lnTo>
                    <a:pt x="18" y="12"/>
                  </a:lnTo>
                  <a:lnTo>
                    <a:pt x="20" y="16"/>
                  </a:lnTo>
                  <a:lnTo>
                    <a:pt x="20" y="21"/>
                  </a:lnTo>
                  <a:lnTo>
                    <a:pt x="21" y="22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9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2955" y="2236"/>
              <a:ext cx="5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2928" y="2199"/>
              <a:ext cx="33" cy="26"/>
            </a:xfrm>
            <a:custGeom>
              <a:avLst/>
              <a:gdLst/>
              <a:ahLst/>
              <a:cxnLst>
                <a:cxn ang="0">
                  <a:pos x="32" y="6"/>
                </a:cxn>
                <a:cxn ang="0">
                  <a:pos x="27" y="6"/>
                </a:cxn>
                <a:cxn ang="0">
                  <a:pos x="32" y="10"/>
                </a:cxn>
                <a:cxn ang="0">
                  <a:pos x="33" y="15"/>
                </a:cxn>
                <a:cxn ang="0">
                  <a:pos x="33" y="17"/>
                </a:cxn>
                <a:cxn ang="0">
                  <a:pos x="32" y="20"/>
                </a:cxn>
                <a:cxn ang="0">
                  <a:pos x="32" y="21"/>
                </a:cxn>
                <a:cxn ang="0">
                  <a:pos x="27" y="26"/>
                </a:cxn>
                <a:cxn ang="0">
                  <a:pos x="25" y="26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23" y="20"/>
                </a:cxn>
                <a:cxn ang="0">
                  <a:pos x="25" y="20"/>
                </a:cxn>
                <a:cxn ang="0">
                  <a:pos x="27" y="18"/>
                </a:cxn>
                <a:cxn ang="0">
                  <a:pos x="28" y="15"/>
                </a:cxn>
                <a:cxn ang="0">
                  <a:pos x="27" y="9"/>
                </a:cxn>
                <a:cxn ang="0">
                  <a:pos x="25" y="8"/>
                </a:cxn>
                <a:cxn ang="0">
                  <a:pos x="21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6"/>
                </a:cxn>
              </a:cxnLst>
              <a:rect l="0" t="0" r="r" b="b"/>
              <a:pathLst>
                <a:path w="33" h="26">
                  <a:moveTo>
                    <a:pt x="32" y="6"/>
                  </a:moveTo>
                  <a:lnTo>
                    <a:pt x="27" y="6"/>
                  </a:lnTo>
                  <a:lnTo>
                    <a:pt x="32" y="10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27" y="26"/>
                  </a:lnTo>
                  <a:lnTo>
                    <a:pt x="25" y="26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7" y="18"/>
                  </a:lnTo>
                  <a:lnTo>
                    <a:pt x="28" y="15"/>
                  </a:lnTo>
                  <a:lnTo>
                    <a:pt x="27" y="9"/>
                  </a:lnTo>
                  <a:lnTo>
                    <a:pt x="25" y="8"/>
                  </a:lnTo>
                  <a:lnTo>
                    <a:pt x="21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2955" y="2183"/>
              <a:ext cx="5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4200" y="3196"/>
              <a:ext cx="33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5"/>
                </a:cxn>
                <a:cxn ang="0">
                  <a:pos x="6" y="5"/>
                </a:cxn>
                <a:cxn ang="0">
                  <a:pos x="6" y="20"/>
                </a:cxn>
                <a:cxn ang="0">
                  <a:pos x="30" y="20"/>
                </a:cxn>
                <a:cxn ang="0">
                  <a:pos x="30" y="25"/>
                </a:cxn>
                <a:cxn ang="0">
                  <a:pos x="6" y="25"/>
                </a:cxn>
                <a:cxn ang="0">
                  <a:pos x="6" y="41"/>
                </a:cxn>
                <a:cxn ang="0">
                  <a:pos x="33" y="41"/>
                </a:cxn>
                <a:cxn ang="0">
                  <a:pos x="33" y="46"/>
                </a:cxn>
                <a:cxn ang="0">
                  <a:pos x="0" y="46"/>
                </a:cxn>
              </a:cxnLst>
              <a:rect l="0" t="0" r="r" b="b"/>
              <a:pathLst>
                <a:path w="33" h="46">
                  <a:moveTo>
                    <a:pt x="0" y="4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5"/>
                  </a:lnTo>
                  <a:lnTo>
                    <a:pt x="6" y="5"/>
                  </a:lnTo>
                  <a:lnTo>
                    <a:pt x="6" y="20"/>
                  </a:lnTo>
                  <a:lnTo>
                    <a:pt x="30" y="20"/>
                  </a:lnTo>
                  <a:lnTo>
                    <a:pt x="30" y="25"/>
                  </a:lnTo>
                  <a:lnTo>
                    <a:pt x="6" y="25"/>
                  </a:lnTo>
                  <a:lnTo>
                    <a:pt x="6" y="41"/>
                  </a:lnTo>
                  <a:lnTo>
                    <a:pt x="33" y="41"/>
                  </a:lnTo>
                  <a:lnTo>
                    <a:pt x="33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4239" y="3238"/>
              <a:ext cx="22" cy="24"/>
            </a:xfrm>
            <a:custGeom>
              <a:avLst/>
              <a:gdLst/>
              <a:ahLst/>
              <a:cxnLst>
                <a:cxn ang="0">
                  <a:pos x="13" y="18"/>
                </a:cxn>
                <a:cxn ang="0">
                  <a:pos x="18" y="8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2" y="4"/>
                </a:cxn>
                <a:cxn ang="0">
                  <a:pos x="21" y="6"/>
                </a:cxn>
                <a:cxn ang="0">
                  <a:pos x="21" y="8"/>
                </a:cxn>
                <a:cxn ang="0">
                  <a:pos x="17" y="14"/>
                </a:cxn>
                <a:cxn ang="0">
                  <a:pos x="11" y="24"/>
                </a:cxn>
                <a:cxn ang="0">
                  <a:pos x="10" y="24"/>
                </a:cxn>
                <a:cxn ang="0">
                  <a:pos x="5" y="8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8" y="6"/>
                </a:cxn>
                <a:cxn ang="0">
                  <a:pos x="13" y="18"/>
                </a:cxn>
              </a:cxnLst>
              <a:rect l="0" t="0" r="r" b="b"/>
              <a:pathLst>
                <a:path w="22" h="24">
                  <a:moveTo>
                    <a:pt x="13" y="1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17" y="1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5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8" y="6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4240" y="3183"/>
              <a:ext cx="15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7" y="6"/>
                </a:cxn>
                <a:cxn ang="0">
                  <a:pos x="5" y="9"/>
                </a:cxn>
                <a:cxn ang="0">
                  <a:pos x="5" y="27"/>
                </a:cxn>
                <a:cxn ang="0">
                  <a:pos x="0" y="27"/>
                </a:cxn>
              </a:cxnLst>
              <a:rect l="0" t="0" r="r" b="b"/>
              <a:pathLst>
                <a:path w="15" h="27">
                  <a:moveTo>
                    <a:pt x="0" y="27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4" y="4"/>
                  </a:lnTo>
                  <a:lnTo>
                    <a:pt x="5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9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7" name="Freeform 123"/>
            <p:cNvSpPr>
              <a:spLocks noEditPoints="1"/>
            </p:cNvSpPr>
            <p:nvPr/>
          </p:nvSpPr>
          <p:spPr bwMode="auto">
            <a:xfrm>
              <a:off x="4255" y="3183"/>
              <a:ext cx="25" cy="28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25" y="19"/>
                </a:cxn>
                <a:cxn ang="0">
                  <a:pos x="24" y="22"/>
                </a:cxn>
                <a:cxn ang="0">
                  <a:pos x="21" y="25"/>
                </a:cxn>
                <a:cxn ang="0">
                  <a:pos x="18" y="27"/>
                </a:cxn>
                <a:cxn ang="0">
                  <a:pos x="16" y="27"/>
                </a:cxn>
                <a:cxn ang="0">
                  <a:pos x="13" y="28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7"/>
                </a:cxn>
                <a:cxn ang="0">
                  <a:pos x="0" y="10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21" y="3"/>
                </a:cxn>
                <a:cxn ang="0">
                  <a:pos x="23" y="6"/>
                </a:cxn>
                <a:cxn ang="0">
                  <a:pos x="24" y="1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5" y="15"/>
                </a:cxn>
                <a:cxn ang="0">
                  <a:pos x="5" y="17"/>
                </a:cxn>
                <a:cxn ang="0">
                  <a:pos x="6" y="19"/>
                </a:cxn>
                <a:cxn ang="0">
                  <a:pos x="8" y="21"/>
                </a:cxn>
                <a:cxn ang="0">
                  <a:pos x="9" y="23"/>
                </a:cxn>
                <a:cxn ang="0">
                  <a:pos x="11" y="23"/>
                </a:cxn>
                <a:cxn ang="0">
                  <a:pos x="13" y="23"/>
                </a:cxn>
                <a:cxn ang="0">
                  <a:pos x="16" y="23"/>
                </a:cxn>
                <a:cxn ang="0">
                  <a:pos x="19" y="21"/>
                </a:cxn>
                <a:cxn ang="0">
                  <a:pos x="20" y="19"/>
                </a:cxn>
                <a:cxn ang="0">
                  <a:pos x="5" y="11"/>
                </a:cxn>
                <a:cxn ang="0">
                  <a:pos x="20" y="11"/>
                </a:cxn>
                <a:cxn ang="0">
                  <a:pos x="20" y="9"/>
                </a:cxn>
                <a:cxn ang="0">
                  <a:pos x="19" y="7"/>
                </a:cxn>
                <a:cxn ang="0">
                  <a:pos x="16" y="5"/>
                </a:cxn>
                <a:cxn ang="0">
                  <a:pos x="15" y="4"/>
                </a:cxn>
                <a:cxn ang="0">
                  <a:pos x="10" y="4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5" y="11"/>
                </a:cxn>
              </a:cxnLst>
              <a:rect l="0" t="0" r="r" b="b"/>
              <a:pathLst>
                <a:path w="25" h="28">
                  <a:moveTo>
                    <a:pt x="20" y="19"/>
                  </a:moveTo>
                  <a:lnTo>
                    <a:pt x="25" y="19"/>
                  </a:lnTo>
                  <a:lnTo>
                    <a:pt x="24" y="22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3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3" y="6"/>
                  </a:lnTo>
                  <a:lnTo>
                    <a:pt x="24" y="10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9" y="21"/>
                  </a:lnTo>
                  <a:lnTo>
                    <a:pt x="20" y="19"/>
                  </a:lnTo>
                  <a:close/>
                  <a:moveTo>
                    <a:pt x="5" y="11"/>
                  </a:moveTo>
                  <a:lnTo>
                    <a:pt x="20" y="11"/>
                  </a:lnTo>
                  <a:lnTo>
                    <a:pt x="20" y="9"/>
                  </a:lnTo>
                  <a:lnTo>
                    <a:pt x="19" y="7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4284" y="3183"/>
              <a:ext cx="23" cy="28"/>
            </a:xfrm>
            <a:custGeom>
              <a:avLst/>
              <a:gdLst/>
              <a:ahLst/>
              <a:cxnLst>
                <a:cxn ang="0">
                  <a:pos x="18" y="17"/>
                </a:cxn>
                <a:cxn ang="0">
                  <a:pos x="23" y="17"/>
                </a:cxn>
                <a:cxn ang="0">
                  <a:pos x="22" y="21"/>
                </a:cxn>
                <a:cxn ang="0">
                  <a:pos x="21" y="23"/>
                </a:cxn>
                <a:cxn ang="0">
                  <a:pos x="19" y="24"/>
                </a:cxn>
                <a:cxn ang="0">
                  <a:pos x="17" y="26"/>
                </a:cxn>
                <a:cxn ang="0">
                  <a:pos x="12" y="28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2" y="22"/>
                </a:cxn>
                <a:cxn ang="0">
                  <a:pos x="0" y="17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7" y="1"/>
                </a:cxn>
                <a:cxn ang="0">
                  <a:pos x="20" y="4"/>
                </a:cxn>
                <a:cxn ang="0">
                  <a:pos x="21" y="6"/>
                </a:cxn>
                <a:cxn ang="0">
                  <a:pos x="22" y="8"/>
                </a:cxn>
                <a:cxn ang="0">
                  <a:pos x="18" y="9"/>
                </a:cxn>
                <a:cxn ang="0">
                  <a:pos x="17" y="7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14" y="4"/>
                </a:cxn>
                <a:cxn ang="0">
                  <a:pos x="9" y="4"/>
                </a:cxn>
                <a:cxn ang="0">
                  <a:pos x="8" y="5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5" y="17"/>
                </a:cxn>
                <a:cxn ang="0">
                  <a:pos x="5" y="19"/>
                </a:cxn>
                <a:cxn ang="0">
                  <a:pos x="7" y="21"/>
                </a:cxn>
                <a:cxn ang="0">
                  <a:pos x="8" y="23"/>
                </a:cxn>
                <a:cxn ang="0">
                  <a:pos x="9" y="23"/>
                </a:cxn>
                <a:cxn ang="0">
                  <a:pos x="12" y="23"/>
                </a:cxn>
                <a:cxn ang="0">
                  <a:pos x="14" y="23"/>
                </a:cxn>
                <a:cxn ang="0">
                  <a:pos x="16" y="22"/>
                </a:cxn>
                <a:cxn ang="0">
                  <a:pos x="17" y="20"/>
                </a:cxn>
                <a:cxn ang="0">
                  <a:pos x="18" y="17"/>
                </a:cxn>
              </a:cxnLst>
              <a:rect l="0" t="0" r="r" b="b"/>
              <a:pathLst>
                <a:path w="23" h="28">
                  <a:moveTo>
                    <a:pt x="18" y="17"/>
                  </a:moveTo>
                  <a:lnTo>
                    <a:pt x="23" y="17"/>
                  </a:lnTo>
                  <a:lnTo>
                    <a:pt x="22" y="21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7" y="26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18" y="9"/>
                  </a:lnTo>
                  <a:lnTo>
                    <a:pt x="17" y="7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6" y="22"/>
                  </a:lnTo>
                  <a:lnTo>
                    <a:pt x="17" y="20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4329" y="3196"/>
              <a:ext cx="12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6" y="5"/>
                </a:cxn>
                <a:cxn ang="0">
                  <a:pos x="6" y="53"/>
                </a:cxn>
                <a:cxn ang="0">
                  <a:pos x="12" y="53"/>
                </a:cxn>
                <a:cxn ang="0">
                  <a:pos x="12" y="59"/>
                </a:cxn>
                <a:cxn ang="0">
                  <a:pos x="0" y="59"/>
                </a:cxn>
              </a:cxnLst>
              <a:rect l="0" t="0" r="r" b="b"/>
              <a:pathLst>
                <a:path w="12" h="59">
                  <a:moveTo>
                    <a:pt x="0" y="5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6" y="5"/>
                  </a:lnTo>
                  <a:lnTo>
                    <a:pt x="6" y="53"/>
                  </a:lnTo>
                  <a:lnTo>
                    <a:pt x="12" y="53"/>
                  </a:lnTo>
                  <a:lnTo>
                    <a:pt x="12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4346" y="3195"/>
              <a:ext cx="42" cy="48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23" y="24"/>
                </a:cxn>
                <a:cxn ang="0">
                  <a:pos x="42" y="24"/>
                </a:cxn>
                <a:cxn ang="0">
                  <a:pos x="42" y="40"/>
                </a:cxn>
                <a:cxn ang="0">
                  <a:pos x="39" y="43"/>
                </a:cxn>
                <a:cxn ang="0">
                  <a:pos x="36" y="44"/>
                </a:cxn>
                <a:cxn ang="0">
                  <a:pos x="33" y="45"/>
                </a:cxn>
                <a:cxn ang="0">
                  <a:pos x="29" y="47"/>
                </a:cxn>
                <a:cxn ang="0">
                  <a:pos x="27" y="48"/>
                </a:cxn>
                <a:cxn ang="0">
                  <a:pos x="19" y="48"/>
                </a:cxn>
                <a:cxn ang="0">
                  <a:pos x="15" y="47"/>
                </a:cxn>
                <a:cxn ang="0">
                  <a:pos x="11" y="45"/>
                </a:cxn>
                <a:cxn ang="0">
                  <a:pos x="7" y="43"/>
                </a:cxn>
                <a:cxn ang="0">
                  <a:pos x="5" y="40"/>
                </a:cxn>
                <a:cxn ang="0">
                  <a:pos x="2" y="36"/>
                </a:cxn>
                <a:cxn ang="0">
                  <a:pos x="1" y="33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6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11" y="3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32" y="2"/>
                </a:cxn>
                <a:cxn ang="0">
                  <a:pos x="35" y="4"/>
                </a:cxn>
                <a:cxn ang="0">
                  <a:pos x="38" y="6"/>
                </a:cxn>
                <a:cxn ang="0">
                  <a:pos x="39" y="9"/>
                </a:cxn>
                <a:cxn ang="0">
                  <a:pos x="41" y="11"/>
                </a:cxn>
                <a:cxn ang="0">
                  <a:pos x="42" y="15"/>
                </a:cxn>
                <a:cxn ang="0">
                  <a:pos x="36" y="16"/>
                </a:cxn>
                <a:cxn ang="0">
                  <a:pos x="35" y="13"/>
                </a:cxn>
                <a:cxn ang="0">
                  <a:pos x="34" y="12"/>
                </a:cxn>
                <a:cxn ang="0">
                  <a:pos x="33" y="9"/>
                </a:cxn>
                <a:cxn ang="0">
                  <a:pos x="29" y="7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2" y="5"/>
                </a:cxn>
                <a:cxn ang="0">
                  <a:pos x="16" y="7"/>
                </a:cxn>
                <a:cxn ang="0">
                  <a:pos x="11" y="11"/>
                </a:cxn>
                <a:cxn ang="0">
                  <a:pos x="9" y="12"/>
                </a:cxn>
                <a:cxn ang="0">
                  <a:pos x="8" y="15"/>
                </a:cxn>
                <a:cxn ang="0">
                  <a:pos x="6" y="18"/>
                </a:cxn>
                <a:cxn ang="0">
                  <a:pos x="6" y="21"/>
                </a:cxn>
                <a:cxn ang="0">
                  <a:pos x="6" y="24"/>
                </a:cxn>
                <a:cxn ang="0">
                  <a:pos x="6" y="27"/>
                </a:cxn>
                <a:cxn ang="0">
                  <a:pos x="6" y="32"/>
                </a:cxn>
                <a:cxn ang="0">
                  <a:pos x="10" y="37"/>
                </a:cxn>
                <a:cxn ang="0">
                  <a:pos x="11" y="38"/>
                </a:cxn>
                <a:cxn ang="0">
                  <a:pos x="15" y="40"/>
                </a:cxn>
                <a:cxn ang="0">
                  <a:pos x="20" y="42"/>
                </a:cxn>
                <a:cxn ang="0">
                  <a:pos x="23" y="43"/>
                </a:cxn>
                <a:cxn ang="0">
                  <a:pos x="30" y="41"/>
                </a:cxn>
                <a:cxn ang="0">
                  <a:pos x="33" y="40"/>
                </a:cxn>
                <a:cxn ang="0">
                  <a:pos x="35" y="38"/>
                </a:cxn>
                <a:cxn ang="0">
                  <a:pos x="36" y="38"/>
                </a:cxn>
                <a:cxn ang="0">
                  <a:pos x="36" y="29"/>
                </a:cxn>
                <a:cxn ang="0">
                  <a:pos x="23" y="29"/>
                </a:cxn>
              </a:cxnLst>
              <a:rect l="0" t="0" r="r" b="b"/>
              <a:pathLst>
                <a:path w="42" h="48">
                  <a:moveTo>
                    <a:pt x="23" y="29"/>
                  </a:moveTo>
                  <a:lnTo>
                    <a:pt x="23" y="24"/>
                  </a:lnTo>
                  <a:lnTo>
                    <a:pt x="42" y="24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6" y="44"/>
                  </a:lnTo>
                  <a:lnTo>
                    <a:pt x="33" y="45"/>
                  </a:lnTo>
                  <a:lnTo>
                    <a:pt x="29" y="47"/>
                  </a:lnTo>
                  <a:lnTo>
                    <a:pt x="27" y="48"/>
                  </a:lnTo>
                  <a:lnTo>
                    <a:pt x="19" y="48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1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2" y="11"/>
                  </a:lnTo>
                  <a:lnTo>
                    <a:pt x="5" y="8"/>
                  </a:lnTo>
                  <a:lnTo>
                    <a:pt x="7" y="5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5" y="4"/>
                  </a:lnTo>
                  <a:lnTo>
                    <a:pt x="38" y="6"/>
                  </a:lnTo>
                  <a:lnTo>
                    <a:pt x="39" y="9"/>
                  </a:lnTo>
                  <a:lnTo>
                    <a:pt x="41" y="11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35" y="13"/>
                  </a:lnTo>
                  <a:lnTo>
                    <a:pt x="34" y="12"/>
                  </a:lnTo>
                  <a:lnTo>
                    <a:pt x="33" y="9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6" y="18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6" y="32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15" y="40"/>
                  </a:lnTo>
                  <a:lnTo>
                    <a:pt x="20" y="42"/>
                  </a:lnTo>
                  <a:lnTo>
                    <a:pt x="23" y="43"/>
                  </a:lnTo>
                  <a:lnTo>
                    <a:pt x="30" y="41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6" y="38"/>
                  </a:lnTo>
                  <a:lnTo>
                    <a:pt x="36" y="29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1" name="Freeform 127"/>
            <p:cNvSpPr>
              <a:spLocks noEditPoints="1"/>
            </p:cNvSpPr>
            <p:nvPr/>
          </p:nvSpPr>
          <p:spPr bwMode="auto">
            <a:xfrm>
              <a:off x="4394" y="3208"/>
              <a:ext cx="31" cy="35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31" y="25"/>
                </a:cxn>
                <a:cxn ang="0">
                  <a:pos x="28" y="30"/>
                </a:cxn>
                <a:cxn ang="0">
                  <a:pos x="25" y="32"/>
                </a:cxn>
                <a:cxn ang="0">
                  <a:pos x="23" y="34"/>
                </a:cxn>
                <a:cxn ang="0">
                  <a:pos x="20" y="35"/>
                </a:cxn>
                <a:cxn ang="0">
                  <a:pos x="12" y="35"/>
                </a:cxn>
                <a:cxn ang="0">
                  <a:pos x="10" y="34"/>
                </a:cxn>
                <a:cxn ang="0">
                  <a:pos x="6" y="32"/>
                </a:cxn>
                <a:cxn ang="0">
                  <a:pos x="2" y="28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2" y="9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8" y="7"/>
                </a:cxn>
                <a:cxn ang="0">
                  <a:pos x="31" y="17"/>
                </a:cxn>
                <a:cxn ang="0">
                  <a:pos x="31" y="19"/>
                </a:cxn>
                <a:cxn ang="0">
                  <a:pos x="6" y="19"/>
                </a:cxn>
                <a:cxn ang="0">
                  <a:pos x="6" y="22"/>
                </a:cxn>
                <a:cxn ang="0">
                  <a:pos x="7" y="25"/>
                </a:cxn>
                <a:cxn ang="0">
                  <a:pos x="11" y="28"/>
                </a:cxn>
                <a:cxn ang="0">
                  <a:pos x="12" y="29"/>
                </a:cxn>
                <a:cxn ang="0">
                  <a:pos x="14" y="29"/>
                </a:cxn>
                <a:cxn ang="0">
                  <a:pos x="16" y="30"/>
                </a:cxn>
                <a:cxn ang="0">
                  <a:pos x="19" y="29"/>
                </a:cxn>
                <a:cxn ang="0">
                  <a:pos x="22" y="28"/>
                </a:cxn>
                <a:cxn ang="0">
                  <a:pos x="23" y="27"/>
                </a:cxn>
                <a:cxn ang="0">
                  <a:pos x="24" y="24"/>
                </a:cxn>
                <a:cxn ang="0">
                  <a:pos x="6" y="14"/>
                </a:cxn>
                <a:cxn ang="0">
                  <a:pos x="24" y="14"/>
                </a:cxn>
                <a:cxn ang="0">
                  <a:pos x="24" y="10"/>
                </a:cxn>
                <a:cxn ang="0">
                  <a:pos x="23" y="9"/>
                </a:cxn>
                <a:cxn ang="0">
                  <a:pos x="23" y="8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6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7" y="9"/>
                </a:cxn>
                <a:cxn ang="0">
                  <a:pos x="6" y="11"/>
                </a:cxn>
                <a:cxn ang="0">
                  <a:pos x="6" y="14"/>
                </a:cxn>
              </a:cxnLst>
              <a:rect l="0" t="0" r="r" b="b"/>
              <a:pathLst>
                <a:path w="31" h="35">
                  <a:moveTo>
                    <a:pt x="24" y="24"/>
                  </a:moveTo>
                  <a:lnTo>
                    <a:pt x="31" y="25"/>
                  </a:lnTo>
                  <a:lnTo>
                    <a:pt x="28" y="30"/>
                  </a:lnTo>
                  <a:lnTo>
                    <a:pt x="25" y="32"/>
                  </a:lnTo>
                  <a:lnTo>
                    <a:pt x="23" y="34"/>
                  </a:lnTo>
                  <a:lnTo>
                    <a:pt x="20" y="35"/>
                  </a:lnTo>
                  <a:lnTo>
                    <a:pt x="12" y="35"/>
                  </a:lnTo>
                  <a:lnTo>
                    <a:pt x="10" y="34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2" y="9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8" y="7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6" y="19"/>
                  </a:lnTo>
                  <a:lnTo>
                    <a:pt x="6" y="22"/>
                  </a:lnTo>
                  <a:lnTo>
                    <a:pt x="7" y="25"/>
                  </a:lnTo>
                  <a:lnTo>
                    <a:pt x="11" y="28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6" y="30"/>
                  </a:lnTo>
                  <a:lnTo>
                    <a:pt x="19" y="29"/>
                  </a:lnTo>
                  <a:lnTo>
                    <a:pt x="22" y="28"/>
                  </a:lnTo>
                  <a:lnTo>
                    <a:pt x="23" y="27"/>
                  </a:lnTo>
                  <a:lnTo>
                    <a:pt x="24" y="24"/>
                  </a:lnTo>
                  <a:close/>
                  <a:moveTo>
                    <a:pt x="6" y="14"/>
                  </a:moveTo>
                  <a:lnTo>
                    <a:pt x="24" y="14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7" y="9"/>
                  </a:lnTo>
                  <a:lnTo>
                    <a:pt x="6" y="11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4427" y="3196"/>
              <a:ext cx="44" cy="46"/>
            </a:xfrm>
            <a:custGeom>
              <a:avLst/>
              <a:gdLst/>
              <a:ahLst/>
              <a:cxnLst>
                <a:cxn ang="0">
                  <a:pos x="19" y="46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9" y="32"/>
                </a:cxn>
                <a:cxn ang="0">
                  <a:pos x="21" y="37"/>
                </a:cxn>
                <a:cxn ang="0">
                  <a:pos x="22" y="40"/>
                </a:cxn>
                <a:cxn ang="0">
                  <a:pos x="23" y="37"/>
                </a:cxn>
                <a:cxn ang="0">
                  <a:pos x="24" y="32"/>
                </a:cxn>
                <a:cxn ang="0">
                  <a:pos x="37" y="0"/>
                </a:cxn>
                <a:cxn ang="0">
                  <a:pos x="44" y="0"/>
                </a:cxn>
                <a:cxn ang="0">
                  <a:pos x="25" y="46"/>
                </a:cxn>
                <a:cxn ang="0">
                  <a:pos x="19" y="46"/>
                </a:cxn>
              </a:cxnLst>
              <a:rect l="0" t="0" r="r" b="b"/>
              <a:pathLst>
                <a:path w="44" h="46">
                  <a:moveTo>
                    <a:pt x="19" y="4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9" y="32"/>
                  </a:lnTo>
                  <a:lnTo>
                    <a:pt x="21" y="37"/>
                  </a:lnTo>
                  <a:lnTo>
                    <a:pt x="22" y="40"/>
                  </a:lnTo>
                  <a:lnTo>
                    <a:pt x="23" y="37"/>
                  </a:lnTo>
                  <a:lnTo>
                    <a:pt x="24" y="3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25" y="46"/>
                  </a:lnTo>
                  <a:lnTo>
                    <a:pt x="19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4471" y="3196"/>
              <a:ext cx="12" cy="59"/>
            </a:xfrm>
            <a:custGeom>
              <a:avLst/>
              <a:gdLst/>
              <a:ahLst/>
              <a:cxnLst>
                <a:cxn ang="0">
                  <a:pos x="12" y="59"/>
                </a:cxn>
                <a:cxn ang="0">
                  <a:pos x="0" y="59"/>
                </a:cxn>
                <a:cxn ang="0">
                  <a:pos x="0" y="53"/>
                </a:cxn>
                <a:cxn ang="0">
                  <a:pos x="6" y="53"/>
                </a:cxn>
                <a:cxn ang="0">
                  <a:pos x="6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59"/>
                </a:cxn>
              </a:cxnLst>
              <a:rect l="0" t="0" r="r" b="b"/>
              <a:pathLst>
                <a:path w="12" h="59">
                  <a:moveTo>
                    <a:pt x="12" y="59"/>
                  </a:moveTo>
                  <a:lnTo>
                    <a:pt x="0" y="59"/>
                  </a:lnTo>
                  <a:lnTo>
                    <a:pt x="0" y="53"/>
                  </a:lnTo>
                  <a:lnTo>
                    <a:pt x="6" y="53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3890" y="2621"/>
              <a:ext cx="34" cy="4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5"/>
                </a:cxn>
                <a:cxn ang="0">
                  <a:pos x="6" y="5"/>
                </a:cxn>
                <a:cxn ang="0">
                  <a:pos x="6" y="19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6" y="24"/>
                </a:cxn>
                <a:cxn ang="0">
                  <a:pos x="6" y="40"/>
                </a:cxn>
                <a:cxn ang="0">
                  <a:pos x="34" y="40"/>
                </a:cxn>
                <a:cxn ang="0">
                  <a:pos x="34" y="45"/>
                </a:cxn>
                <a:cxn ang="0">
                  <a:pos x="0" y="45"/>
                </a:cxn>
              </a:cxnLst>
              <a:rect l="0" t="0" r="r" b="b"/>
              <a:pathLst>
                <a:path w="34" h="45">
                  <a:moveTo>
                    <a:pt x="0" y="45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5"/>
                  </a:lnTo>
                  <a:lnTo>
                    <a:pt x="6" y="5"/>
                  </a:lnTo>
                  <a:lnTo>
                    <a:pt x="6" y="19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6" y="24"/>
                  </a:lnTo>
                  <a:lnTo>
                    <a:pt x="6" y="40"/>
                  </a:lnTo>
                  <a:lnTo>
                    <a:pt x="34" y="40"/>
                  </a:lnTo>
                  <a:lnTo>
                    <a:pt x="34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3929" y="2662"/>
              <a:ext cx="23" cy="25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23" y="4"/>
                </a:cxn>
                <a:cxn ang="0">
                  <a:pos x="22" y="6"/>
                </a:cxn>
                <a:cxn ang="0">
                  <a:pos x="21" y="9"/>
                </a:cxn>
                <a:cxn ang="0">
                  <a:pos x="18" y="15"/>
                </a:cxn>
                <a:cxn ang="0">
                  <a:pos x="12" y="25"/>
                </a:cxn>
                <a:cxn ang="0">
                  <a:pos x="11" y="25"/>
                </a:cxn>
                <a:cxn ang="0">
                  <a:pos x="5" y="9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13" y="19"/>
                </a:cxn>
              </a:cxnLst>
              <a:rect l="0" t="0" r="r" b="b"/>
              <a:pathLst>
                <a:path w="23" h="25">
                  <a:moveTo>
                    <a:pt x="13" y="1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1" y="9"/>
                  </a:lnTo>
                  <a:lnTo>
                    <a:pt x="18" y="15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5" y="9"/>
                  </a:lnTo>
                  <a:lnTo>
                    <a:pt x="4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6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3931" y="2607"/>
              <a:ext cx="14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5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5" y="27"/>
                </a:cxn>
                <a:cxn ang="0">
                  <a:pos x="0" y="27"/>
                </a:cxn>
              </a:cxnLst>
              <a:rect l="0" t="0" r="r" b="b"/>
              <a:pathLst>
                <a:path w="14" h="27">
                  <a:moveTo>
                    <a:pt x="0" y="27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4" y="5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10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7" name="Freeform 133"/>
            <p:cNvSpPr>
              <a:spLocks noEditPoints="1"/>
            </p:cNvSpPr>
            <p:nvPr/>
          </p:nvSpPr>
          <p:spPr bwMode="auto">
            <a:xfrm>
              <a:off x="3946" y="2607"/>
              <a:ext cx="24" cy="28"/>
            </a:xfrm>
            <a:custGeom>
              <a:avLst/>
              <a:gdLst/>
              <a:ahLst/>
              <a:cxnLst>
                <a:cxn ang="0">
                  <a:pos x="19" y="20"/>
                </a:cxn>
                <a:cxn ang="0">
                  <a:pos x="24" y="20"/>
                </a:cxn>
                <a:cxn ang="0">
                  <a:pos x="23" y="22"/>
                </a:cxn>
                <a:cxn ang="0">
                  <a:pos x="20" y="26"/>
                </a:cxn>
                <a:cxn ang="0">
                  <a:pos x="18" y="27"/>
                </a:cxn>
                <a:cxn ang="0">
                  <a:pos x="15" y="27"/>
                </a:cxn>
                <a:cxn ang="0">
                  <a:pos x="12" y="28"/>
                </a:cxn>
                <a:cxn ang="0">
                  <a:pos x="6" y="26"/>
                </a:cxn>
                <a:cxn ang="0">
                  <a:pos x="1" y="22"/>
                </a:cxn>
                <a:cxn ang="0">
                  <a:pos x="0" y="17"/>
                </a:cxn>
                <a:cxn ang="0">
                  <a:pos x="0" y="10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21" y="4"/>
                </a:cxn>
                <a:cxn ang="0">
                  <a:pos x="23" y="6"/>
                </a:cxn>
                <a:cxn ang="0">
                  <a:pos x="23" y="10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5" y="16"/>
                </a:cxn>
                <a:cxn ang="0">
                  <a:pos x="5" y="18"/>
                </a:cxn>
                <a:cxn ang="0">
                  <a:pos x="6" y="20"/>
                </a:cxn>
                <a:cxn ang="0">
                  <a:pos x="7" y="21"/>
                </a:cxn>
                <a:cxn ang="0">
                  <a:pos x="8" y="23"/>
                </a:cxn>
                <a:cxn ang="0">
                  <a:pos x="11" y="23"/>
                </a:cxn>
                <a:cxn ang="0">
                  <a:pos x="12" y="24"/>
                </a:cxn>
                <a:cxn ang="0">
                  <a:pos x="15" y="23"/>
                </a:cxn>
                <a:cxn ang="0">
                  <a:pos x="18" y="21"/>
                </a:cxn>
                <a:cxn ang="0">
                  <a:pos x="19" y="20"/>
                </a:cxn>
                <a:cxn ang="0">
                  <a:pos x="5" y="11"/>
                </a:cxn>
                <a:cxn ang="0">
                  <a:pos x="19" y="11"/>
                </a:cxn>
                <a:cxn ang="0">
                  <a:pos x="19" y="10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9" y="5"/>
                </a:cxn>
                <a:cxn ang="0">
                  <a:pos x="7" y="6"/>
                </a:cxn>
                <a:cxn ang="0">
                  <a:pos x="6" y="7"/>
                </a:cxn>
                <a:cxn ang="0">
                  <a:pos x="5" y="9"/>
                </a:cxn>
                <a:cxn ang="0">
                  <a:pos x="5" y="11"/>
                </a:cxn>
              </a:cxnLst>
              <a:rect l="0" t="0" r="r" b="b"/>
              <a:pathLst>
                <a:path w="24" h="28">
                  <a:moveTo>
                    <a:pt x="19" y="20"/>
                  </a:moveTo>
                  <a:lnTo>
                    <a:pt x="24" y="20"/>
                  </a:lnTo>
                  <a:lnTo>
                    <a:pt x="23" y="22"/>
                  </a:lnTo>
                  <a:lnTo>
                    <a:pt x="20" y="26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2" y="24"/>
                  </a:lnTo>
                  <a:lnTo>
                    <a:pt x="15" y="23"/>
                  </a:lnTo>
                  <a:lnTo>
                    <a:pt x="18" y="21"/>
                  </a:lnTo>
                  <a:lnTo>
                    <a:pt x="19" y="20"/>
                  </a:lnTo>
                  <a:close/>
                  <a:moveTo>
                    <a:pt x="5" y="11"/>
                  </a:moveTo>
                  <a:lnTo>
                    <a:pt x="19" y="11"/>
                  </a:lnTo>
                  <a:lnTo>
                    <a:pt x="19" y="10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8" name="Freeform 134"/>
            <p:cNvSpPr>
              <a:spLocks noEditPoints="1"/>
            </p:cNvSpPr>
            <p:nvPr/>
          </p:nvSpPr>
          <p:spPr bwMode="auto">
            <a:xfrm>
              <a:off x="3974" y="2607"/>
              <a:ext cx="24" cy="28"/>
            </a:xfrm>
            <a:custGeom>
              <a:avLst/>
              <a:gdLst/>
              <a:ahLst/>
              <a:cxnLst>
                <a:cxn ang="0">
                  <a:pos x="18" y="24"/>
                </a:cxn>
                <a:cxn ang="0">
                  <a:pos x="16" y="26"/>
                </a:cxn>
                <a:cxn ang="0">
                  <a:pos x="15" y="26"/>
                </a:cxn>
                <a:cxn ang="0">
                  <a:pos x="13" y="26"/>
                </a:cxn>
                <a:cxn ang="0">
                  <a:pos x="11" y="27"/>
                </a:cxn>
                <a:cxn ang="0">
                  <a:pos x="11" y="28"/>
                </a:cxn>
                <a:cxn ang="0">
                  <a:pos x="6" y="28"/>
                </a:cxn>
                <a:cxn ang="0">
                  <a:pos x="4" y="27"/>
                </a:cxn>
                <a:cxn ang="0">
                  <a:pos x="2" y="26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6" y="12"/>
                </a:cxn>
                <a:cxn ang="0">
                  <a:pos x="10" y="12"/>
                </a:cxn>
                <a:cxn ang="0">
                  <a:pos x="14" y="11"/>
                </a:cxn>
                <a:cxn ang="0">
                  <a:pos x="17" y="10"/>
                </a:cxn>
                <a:cxn ang="0">
                  <a:pos x="17" y="8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6" y="7"/>
                </a:cxn>
                <a:cxn ang="0">
                  <a:pos x="6" y="9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0" y="2"/>
                </a:cxn>
                <a:cxn ang="0">
                  <a:pos x="21" y="3"/>
                </a:cxn>
                <a:cxn ang="0">
                  <a:pos x="22" y="6"/>
                </a:cxn>
                <a:cxn ang="0">
                  <a:pos x="22" y="22"/>
                </a:cxn>
                <a:cxn ang="0">
                  <a:pos x="23" y="24"/>
                </a:cxn>
                <a:cxn ang="0">
                  <a:pos x="23" y="26"/>
                </a:cxn>
                <a:cxn ang="0">
                  <a:pos x="24" y="27"/>
                </a:cxn>
                <a:cxn ang="0">
                  <a:pos x="19" y="27"/>
                </a:cxn>
                <a:cxn ang="0">
                  <a:pos x="18" y="26"/>
                </a:cxn>
                <a:cxn ang="0">
                  <a:pos x="18" y="24"/>
                </a:cxn>
                <a:cxn ang="0">
                  <a:pos x="17" y="15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6" y="18"/>
                </a:cxn>
                <a:cxn ang="0">
                  <a:pos x="6" y="19"/>
                </a:cxn>
                <a:cxn ang="0">
                  <a:pos x="5" y="20"/>
                </a:cxn>
                <a:cxn ang="0">
                  <a:pos x="6" y="21"/>
                </a:cxn>
                <a:cxn ang="0">
                  <a:pos x="6" y="22"/>
                </a:cxn>
                <a:cxn ang="0">
                  <a:pos x="10" y="24"/>
                </a:cxn>
                <a:cxn ang="0">
                  <a:pos x="12" y="23"/>
                </a:cxn>
                <a:cxn ang="0">
                  <a:pos x="16" y="21"/>
                </a:cxn>
                <a:cxn ang="0">
                  <a:pos x="17" y="18"/>
                </a:cxn>
                <a:cxn ang="0">
                  <a:pos x="17" y="16"/>
                </a:cxn>
                <a:cxn ang="0">
                  <a:pos x="17" y="15"/>
                </a:cxn>
              </a:cxnLst>
              <a:rect l="0" t="0" r="r" b="b"/>
              <a:pathLst>
                <a:path w="24" h="28">
                  <a:moveTo>
                    <a:pt x="18" y="24"/>
                  </a:move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4" y="11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2" y="6"/>
                  </a:lnTo>
                  <a:lnTo>
                    <a:pt x="22" y="22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4" y="27"/>
                  </a:lnTo>
                  <a:lnTo>
                    <a:pt x="19" y="27"/>
                  </a:lnTo>
                  <a:lnTo>
                    <a:pt x="18" y="26"/>
                  </a:lnTo>
                  <a:lnTo>
                    <a:pt x="18" y="24"/>
                  </a:lnTo>
                  <a:close/>
                  <a:moveTo>
                    <a:pt x="17" y="15"/>
                  </a:moveTo>
                  <a:lnTo>
                    <a:pt x="15" y="16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2" y="23"/>
                  </a:lnTo>
                  <a:lnTo>
                    <a:pt x="16" y="21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9" name="Rectangle 135"/>
            <p:cNvSpPr>
              <a:spLocks noChangeArrowheads="1"/>
            </p:cNvSpPr>
            <p:nvPr/>
          </p:nvSpPr>
          <p:spPr bwMode="auto">
            <a:xfrm>
              <a:off x="4004" y="2598"/>
              <a:ext cx="5" cy="3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0" name="Freeform 136"/>
            <p:cNvSpPr>
              <a:spLocks noEditPoints="1"/>
            </p:cNvSpPr>
            <p:nvPr/>
          </p:nvSpPr>
          <p:spPr bwMode="auto">
            <a:xfrm>
              <a:off x="4033" y="2634"/>
              <a:ext cx="29" cy="19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6"/>
                </a:cxn>
                <a:cxn ang="0">
                  <a:pos x="29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29" y="13"/>
                </a:cxn>
                <a:cxn ang="0">
                  <a:pos x="29" y="19"/>
                </a:cxn>
              </a:cxnLst>
              <a:rect l="0" t="0" r="r" b="b"/>
              <a:pathLst>
                <a:path w="29" h="19">
                  <a:moveTo>
                    <a:pt x="29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6"/>
                  </a:lnTo>
                  <a:close/>
                  <a:moveTo>
                    <a:pt x="29" y="19"/>
                  </a:moveTo>
                  <a:lnTo>
                    <a:pt x="0" y="19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4091" y="2621"/>
              <a:ext cx="17" cy="45"/>
            </a:xfrm>
            <a:custGeom>
              <a:avLst/>
              <a:gdLst/>
              <a:ahLst/>
              <a:cxnLst>
                <a:cxn ang="0">
                  <a:pos x="17" y="45"/>
                </a:cxn>
                <a:cxn ang="0">
                  <a:pos x="11" y="45"/>
                </a:cxn>
                <a:cxn ang="0">
                  <a:pos x="11" y="10"/>
                </a:cxn>
                <a:cxn ang="0">
                  <a:pos x="9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3" y="15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3" y="9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45"/>
                </a:cxn>
              </a:cxnLst>
              <a:rect l="0" t="0" r="r" b="b"/>
              <a:pathLst>
                <a:path w="17" h="45">
                  <a:moveTo>
                    <a:pt x="17" y="45"/>
                  </a:moveTo>
                  <a:lnTo>
                    <a:pt x="11" y="45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4141" y="2620"/>
              <a:ext cx="42" cy="47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22" y="24"/>
                </a:cxn>
                <a:cxn ang="0">
                  <a:pos x="42" y="24"/>
                </a:cxn>
                <a:cxn ang="0">
                  <a:pos x="42" y="40"/>
                </a:cxn>
                <a:cxn ang="0">
                  <a:pos x="39" y="42"/>
                </a:cxn>
                <a:cxn ang="0">
                  <a:pos x="36" y="44"/>
                </a:cxn>
                <a:cxn ang="0">
                  <a:pos x="33" y="45"/>
                </a:cxn>
                <a:cxn ang="0">
                  <a:pos x="28" y="46"/>
                </a:cxn>
                <a:cxn ang="0">
                  <a:pos x="22" y="47"/>
                </a:cxn>
                <a:cxn ang="0">
                  <a:pos x="18" y="47"/>
                </a:cxn>
                <a:cxn ang="0">
                  <a:pos x="14" y="46"/>
                </a:cxn>
                <a:cxn ang="0">
                  <a:pos x="11" y="45"/>
                </a:cxn>
                <a:cxn ang="0">
                  <a:pos x="7" y="42"/>
                </a:cxn>
                <a:cxn ang="0">
                  <a:pos x="5" y="40"/>
                </a:cxn>
                <a:cxn ang="0">
                  <a:pos x="2" y="35"/>
                </a:cxn>
                <a:cxn ang="0">
                  <a:pos x="1" y="32"/>
                </a:cxn>
                <a:cxn ang="0">
                  <a:pos x="0" y="29"/>
                </a:cxn>
                <a:cxn ang="0">
                  <a:pos x="0" y="19"/>
                </a:cxn>
                <a:cxn ang="0">
                  <a:pos x="1" y="15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28" y="1"/>
                </a:cxn>
                <a:cxn ang="0">
                  <a:pos x="32" y="2"/>
                </a:cxn>
                <a:cxn ang="0">
                  <a:pos x="35" y="3"/>
                </a:cxn>
                <a:cxn ang="0">
                  <a:pos x="38" y="6"/>
                </a:cxn>
                <a:cxn ang="0">
                  <a:pos x="39" y="8"/>
                </a:cxn>
                <a:cxn ang="0">
                  <a:pos x="40" y="11"/>
                </a:cxn>
                <a:cxn ang="0">
                  <a:pos x="41" y="14"/>
                </a:cxn>
                <a:cxn ang="0">
                  <a:pos x="36" y="15"/>
                </a:cxn>
                <a:cxn ang="0">
                  <a:pos x="35" y="13"/>
                </a:cxn>
                <a:cxn ang="0">
                  <a:pos x="34" y="12"/>
                </a:cxn>
                <a:cxn ang="0">
                  <a:pos x="33" y="10"/>
                </a:cxn>
                <a:cxn ang="0">
                  <a:pos x="32" y="8"/>
                </a:cxn>
                <a:cxn ang="0">
                  <a:pos x="27" y="6"/>
                </a:cxn>
                <a:cxn ang="0">
                  <a:pos x="24" y="6"/>
                </a:cxn>
                <a:cxn ang="0">
                  <a:pos x="22" y="5"/>
                </a:cxn>
                <a:cxn ang="0">
                  <a:pos x="20" y="6"/>
                </a:cxn>
                <a:cxn ang="0">
                  <a:pos x="17" y="6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9" y="12"/>
                </a:cxn>
                <a:cxn ang="0">
                  <a:pos x="7" y="14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6" y="27"/>
                </a:cxn>
                <a:cxn ang="0">
                  <a:pos x="6" y="31"/>
                </a:cxn>
                <a:cxn ang="0">
                  <a:pos x="7" y="34"/>
                </a:cxn>
                <a:cxn ang="0">
                  <a:pos x="9" y="36"/>
                </a:cxn>
                <a:cxn ang="0">
                  <a:pos x="14" y="40"/>
                </a:cxn>
                <a:cxn ang="0">
                  <a:pos x="17" y="41"/>
                </a:cxn>
                <a:cxn ang="0">
                  <a:pos x="20" y="41"/>
                </a:cxn>
                <a:cxn ang="0">
                  <a:pos x="22" y="42"/>
                </a:cxn>
                <a:cxn ang="0">
                  <a:pos x="27" y="41"/>
                </a:cxn>
                <a:cxn ang="0">
                  <a:pos x="30" y="41"/>
                </a:cxn>
                <a:cxn ang="0">
                  <a:pos x="33" y="40"/>
                </a:cxn>
                <a:cxn ang="0">
                  <a:pos x="34" y="38"/>
                </a:cxn>
                <a:cxn ang="0">
                  <a:pos x="36" y="37"/>
                </a:cxn>
                <a:cxn ang="0">
                  <a:pos x="36" y="29"/>
                </a:cxn>
                <a:cxn ang="0">
                  <a:pos x="22" y="29"/>
                </a:cxn>
              </a:cxnLst>
              <a:rect l="0" t="0" r="r" b="b"/>
              <a:pathLst>
                <a:path w="42" h="47">
                  <a:moveTo>
                    <a:pt x="22" y="29"/>
                  </a:moveTo>
                  <a:lnTo>
                    <a:pt x="22" y="24"/>
                  </a:lnTo>
                  <a:lnTo>
                    <a:pt x="42" y="24"/>
                  </a:lnTo>
                  <a:lnTo>
                    <a:pt x="42" y="40"/>
                  </a:lnTo>
                  <a:lnTo>
                    <a:pt x="39" y="42"/>
                  </a:lnTo>
                  <a:lnTo>
                    <a:pt x="36" y="44"/>
                  </a:lnTo>
                  <a:lnTo>
                    <a:pt x="33" y="45"/>
                  </a:lnTo>
                  <a:lnTo>
                    <a:pt x="28" y="46"/>
                  </a:lnTo>
                  <a:lnTo>
                    <a:pt x="22" y="47"/>
                  </a:lnTo>
                  <a:lnTo>
                    <a:pt x="18" y="47"/>
                  </a:lnTo>
                  <a:lnTo>
                    <a:pt x="14" y="46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40"/>
                  </a:lnTo>
                  <a:lnTo>
                    <a:pt x="2" y="35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5" y="8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36" y="15"/>
                  </a:lnTo>
                  <a:lnTo>
                    <a:pt x="35" y="13"/>
                  </a:lnTo>
                  <a:lnTo>
                    <a:pt x="34" y="12"/>
                  </a:lnTo>
                  <a:lnTo>
                    <a:pt x="33" y="10"/>
                  </a:lnTo>
                  <a:lnTo>
                    <a:pt x="32" y="8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7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9" y="36"/>
                  </a:lnTo>
                  <a:lnTo>
                    <a:pt x="14" y="40"/>
                  </a:lnTo>
                  <a:lnTo>
                    <a:pt x="17" y="41"/>
                  </a:lnTo>
                  <a:lnTo>
                    <a:pt x="20" y="41"/>
                  </a:lnTo>
                  <a:lnTo>
                    <a:pt x="22" y="42"/>
                  </a:lnTo>
                  <a:lnTo>
                    <a:pt x="27" y="41"/>
                  </a:lnTo>
                  <a:lnTo>
                    <a:pt x="30" y="41"/>
                  </a:lnTo>
                  <a:lnTo>
                    <a:pt x="33" y="40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6" y="29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3" name="Freeform 139"/>
            <p:cNvSpPr>
              <a:spLocks noEditPoints="1"/>
            </p:cNvSpPr>
            <p:nvPr/>
          </p:nvSpPr>
          <p:spPr bwMode="auto">
            <a:xfrm>
              <a:off x="4189" y="2633"/>
              <a:ext cx="30" cy="3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30" y="24"/>
                </a:cxn>
                <a:cxn ang="0">
                  <a:pos x="28" y="27"/>
                </a:cxn>
                <a:cxn ang="0">
                  <a:pos x="28" y="29"/>
                </a:cxn>
                <a:cxn ang="0">
                  <a:pos x="25" y="32"/>
                </a:cxn>
                <a:cxn ang="0">
                  <a:pos x="23" y="33"/>
                </a:cxn>
                <a:cxn ang="0">
                  <a:pos x="19" y="34"/>
                </a:cxn>
                <a:cxn ang="0">
                  <a:pos x="12" y="34"/>
                </a:cxn>
                <a:cxn ang="0">
                  <a:pos x="9" y="33"/>
                </a:cxn>
                <a:cxn ang="0">
                  <a:pos x="6" y="32"/>
                </a:cxn>
                <a:cxn ang="0">
                  <a:pos x="2" y="28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4" y="2"/>
                </a:cxn>
                <a:cxn ang="0">
                  <a:pos x="26" y="5"/>
                </a:cxn>
                <a:cxn ang="0">
                  <a:pos x="28" y="6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8"/>
                </a:cxn>
                <a:cxn ang="0">
                  <a:pos x="6" y="18"/>
                </a:cxn>
                <a:cxn ang="0">
                  <a:pos x="6" y="22"/>
                </a:cxn>
                <a:cxn ang="0">
                  <a:pos x="7" y="24"/>
                </a:cxn>
                <a:cxn ang="0">
                  <a:pos x="9" y="26"/>
                </a:cxn>
                <a:cxn ang="0">
                  <a:pos x="10" y="28"/>
                </a:cxn>
                <a:cxn ang="0">
                  <a:pos x="12" y="28"/>
                </a:cxn>
                <a:cxn ang="0">
                  <a:pos x="14" y="28"/>
                </a:cxn>
                <a:cxn ang="0">
                  <a:pos x="16" y="29"/>
                </a:cxn>
                <a:cxn ang="0">
                  <a:pos x="21" y="28"/>
                </a:cxn>
                <a:cxn ang="0">
                  <a:pos x="23" y="27"/>
                </a:cxn>
                <a:cxn ang="0">
                  <a:pos x="24" y="23"/>
                </a:cxn>
                <a:cxn ang="0">
                  <a:pos x="6" y="13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3" y="7"/>
                </a:cxn>
                <a:cxn ang="0">
                  <a:pos x="20" y="6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12" y="6"/>
                </a:cxn>
                <a:cxn ang="0">
                  <a:pos x="8" y="7"/>
                </a:cxn>
                <a:cxn ang="0">
                  <a:pos x="6" y="11"/>
                </a:cxn>
                <a:cxn ang="0">
                  <a:pos x="6" y="13"/>
                </a:cxn>
              </a:cxnLst>
              <a:rect l="0" t="0" r="r" b="b"/>
              <a:pathLst>
                <a:path w="30" h="34">
                  <a:moveTo>
                    <a:pt x="24" y="23"/>
                  </a:moveTo>
                  <a:lnTo>
                    <a:pt x="30" y="24"/>
                  </a:lnTo>
                  <a:lnTo>
                    <a:pt x="28" y="27"/>
                  </a:lnTo>
                  <a:lnTo>
                    <a:pt x="28" y="29"/>
                  </a:lnTo>
                  <a:lnTo>
                    <a:pt x="25" y="32"/>
                  </a:lnTo>
                  <a:lnTo>
                    <a:pt x="23" y="33"/>
                  </a:lnTo>
                  <a:lnTo>
                    <a:pt x="19" y="34"/>
                  </a:lnTo>
                  <a:lnTo>
                    <a:pt x="12" y="34"/>
                  </a:lnTo>
                  <a:lnTo>
                    <a:pt x="9" y="33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6" y="5"/>
                  </a:lnTo>
                  <a:lnTo>
                    <a:pt x="28" y="6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8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29"/>
                  </a:lnTo>
                  <a:lnTo>
                    <a:pt x="21" y="28"/>
                  </a:lnTo>
                  <a:lnTo>
                    <a:pt x="23" y="27"/>
                  </a:lnTo>
                  <a:lnTo>
                    <a:pt x="24" y="23"/>
                  </a:lnTo>
                  <a:close/>
                  <a:moveTo>
                    <a:pt x="6" y="13"/>
                  </a:moveTo>
                  <a:lnTo>
                    <a:pt x="24" y="13"/>
                  </a:lnTo>
                  <a:lnTo>
                    <a:pt x="24" y="11"/>
                  </a:lnTo>
                  <a:lnTo>
                    <a:pt x="23" y="7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8" y="7"/>
                  </a:lnTo>
                  <a:lnTo>
                    <a:pt x="6" y="11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4222" y="2621"/>
              <a:ext cx="43" cy="45"/>
            </a:xfrm>
            <a:custGeom>
              <a:avLst/>
              <a:gdLst/>
              <a:ahLst/>
              <a:cxnLst>
                <a:cxn ang="0">
                  <a:pos x="18" y="45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9" y="32"/>
                </a:cxn>
                <a:cxn ang="0">
                  <a:pos x="22" y="40"/>
                </a:cxn>
                <a:cxn ang="0">
                  <a:pos x="22" y="36"/>
                </a:cxn>
                <a:cxn ang="0">
                  <a:pos x="24" y="32"/>
                </a:cxn>
                <a:cxn ang="0">
                  <a:pos x="36" y="0"/>
                </a:cxn>
                <a:cxn ang="0">
                  <a:pos x="43" y="0"/>
                </a:cxn>
                <a:cxn ang="0">
                  <a:pos x="25" y="45"/>
                </a:cxn>
                <a:cxn ang="0">
                  <a:pos x="18" y="45"/>
                </a:cxn>
              </a:cxnLst>
              <a:rect l="0" t="0" r="r" b="b"/>
              <a:pathLst>
                <a:path w="43" h="45">
                  <a:moveTo>
                    <a:pt x="18" y="4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9" y="32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25" y="45"/>
                  </a:lnTo>
                  <a:lnTo>
                    <a:pt x="1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3908" y="2748"/>
              <a:ext cx="35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9" y="35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35" y="46"/>
                </a:cxn>
                <a:cxn ang="0">
                  <a:pos x="29" y="46"/>
                </a:cxn>
                <a:cxn ang="0">
                  <a:pos x="6" y="11"/>
                </a:cxn>
                <a:cxn ang="0">
                  <a:pos x="6" y="46"/>
                </a:cxn>
                <a:cxn ang="0">
                  <a:pos x="0" y="46"/>
                </a:cxn>
              </a:cxnLst>
              <a:rect l="0" t="0" r="r" b="b"/>
              <a:pathLst>
                <a:path w="35" h="46">
                  <a:moveTo>
                    <a:pt x="0" y="4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9" y="35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46"/>
                  </a:lnTo>
                  <a:lnTo>
                    <a:pt x="29" y="46"/>
                  </a:lnTo>
                  <a:lnTo>
                    <a:pt x="6" y="11"/>
                  </a:lnTo>
                  <a:lnTo>
                    <a:pt x="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3952" y="2748"/>
              <a:ext cx="38" cy="47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38" y="32"/>
                </a:cxn>
                <a:cxn ang="0">
                  <a:pos x="38" y="35"/>
                </a:cxn>
                <a:cxn ang="0">
                  <a:pos x="33" y="43"/>
                </a:cxn>
                <a:cxn ang="0">
                  <a:pos x="29" y="45"/>
                </a:cxn>
                <a:cxn ang="0">
                  <a:pos x="25" y="46"/>
                </a:cxn>
                <a:cxn ang="0">
                  <a:pos x="20" y="47"/>
                </a:cxn>
                <a:cxn ang="0">
                  <a:pos x="16" y="46"/>
                </a:cxn>
                <a:cxn ang="0">
                  <a:pos x="12" y="45"/>
                </a:cxn>
                <a:cxn ang="0">
                  <a:pos x="9" y="44"/>
                </a:cxn>
                <a:cxn ang="0">
                  <a:pos x="4" y="38"/>
                </a:cxn>
                <a:cxn ang="0">
                  <a:pos x="1" y="32"/>
                </a:cxn>
                <a:cxn ang="0">
                  <a:pos x="0" y="27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1"/>
                </a:cxn>
                <a:cxn ang="0">
                  <a:pos x="5" y="7"/>
                </a:cxn>
                <a:cxn ang="0">
                  <a:pos x="6" y="5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29" y="1"/>
                </a:cxn>
                <a:cxn ang="0">
                  <a:pos x="32" y="3"/>
                </a:cxn>
                <a:cxn ang="0">
                  <a:pos x="34" y="5"/>
                </a:cxn>
                <a:cxn ang="0">
                  <a:pos x="36" y="9"/>
                </a:cxn>
                <a:cxn ang="0">
                  <a:pos x="38" y="13"/>
                </a:cxn>
                <a:cxn ang="0">
                  <a:pos x="32" y="14"/>
                </a:cxn>
                <a:cxn ang="0">
                  <a:pos x="28" y="9"/>
                </a:cxn>
                <a:cxn ang="0">
                  <a:pos x="27" y="7"/>
                </a:cxn>
                <a:cxn ang="0">
                  <a:pos x="25" y="6"/>
                </a:cxn>
                <a:cxn ang="0">
                  <a:pos x="20" y="5"/>
                </a:cxn>
                <a:cxn ang="0">
                  <a:pos x="17" y="5"/>
                </a:cxn>
                <a:cxn ang="0">
                  <a:pos x="16" y="5"/>
                </a:cxn>
                <a:cxn ang="0">
                  <a:pos x="13" y="6"/>
                </a:cxn>
                <a:cxn ang="0">
                  <a:pos x="8" y="11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6" y="23"/>
                </a:cxn>
                <a:cxn ang="0">
                  <a:pos x="6" y="28"/>
                </a:cxn>
                <a:cxn ang="0">
                  <a:pos x="7" y="33"/>
                </a:cxn>
                <a:cxn ang="0">
                  <a:pos x="11" y="38"/>
                </a:cxn>
                <a:cxn ang="0">
                  <a:pos x="12" y="39"/>
                </a:cxn>
                <a:cxn ang="0">
                  <a:pos x="20" y="42"/>
                </a:cxn>
                <a:cxn ang="0">
                  <a:pos x="23" y="41"/>
                </a:cxn>
                <a:cxn ang="0">
                  <a:pos x="26" y="40"/>
                </a:cxn>
                <a:cxn ang="0">
                  <a:pos x="28" y="38"/>
                </a:cxn>
                <a:cxn ang="0">
                  <a:pos x="32" y="33"/>
                </a:cxn>
                <a:cxn ang="0">
                  <a:pos x="33" y="30"/>
                </a:cxn>
              </a:cxnLst>
              <a:rect l="0" t="0" r="r" b="b"/>
              <a:pathLst>
                <a:path w="38" h="47">
                  <a:moveTo>
                    <a:pt x="33" y="30"/>
                  </a:moveTo>
                  <a:lnTo>
                    <a:pt x="38" y="32"/>
                  </a:lnTo>
                  <a:lnTo>
                    <a:pt x="38" y="35"/>
                  </a:lnTo>
                  <a:lnTo>
                    <a:pt x="33" y="43"/>
                  </a:lnTo>
                  <a:lnTo>
                    <a:pt x="29" y="45"/>
                  </a:lnTo>
                  <a:lnTo>
                    <a:pt x="25" y="46"/>
                  </a:lnTo>
                  <a:lnTo>
                    <a:pt x="20" y="47"/>
                  </a:lnTo>
                  <a:lnTo>
                    <a:pt x="16" y="46"/>
                  </a:lnTo>
                  <a:lnTo>
                    <a:pt x="12" y="45"/>
                  </a:lnTo>
                  <a:lnTo>
                    <a:pt x="9" y="44"/>
                  </a:lnTo>
                  <a:lnTo>
                    <a:pt x="4" y="38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5" y="7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6" y="9"/>
                  </a:lnTo>
                  <a:lnTo>
                    <a:pt x="38" y="13"/>
                  </a:lnTo>
                  <a:lnTo>
                    <a:pt x="32" y="14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5" y="6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8" y="11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7" y="33"/>
                  </a:lnTo>
                  <a:lnTo>
                    <a:pt x="11" y="38"/>
                  </a:lnTo>
                  <a:lnTo>
                    <a:pt x="12" y="39"/>
                  </a:lnTo>
                  <a:lnTo>
                    <a:pt x="20" y="42"/>
                  </a:lnTo>
                  <a:lnTo>
                    <a:pt x="23" y="41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32" y="3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7" name="Freeform 143"/>
            <p:cNvSpPr>
              <a:spLocks noEditPoints="1"/>
            </p:cNvSpPr>
            <p:nvPr/>
          </p:nvSpPr>
          <p:spPr bwMode="auto">
            <a:xfrm>
              <a:off x="3199" y="2302"/>
              <a:ext cx="1151" cy="762"/>
            </a:xfrm>
            <a:custGeom>
              <a:avLst/>
              <a:gdLst/>
              <a:ahLst/>
              <a:cxnLst>
                <a:cxn ang="0">
                  <a:pos x="117" y="757"/>
                </a:cxn>
                <a:cxn ang="0">
                  <a:pos x="144" y="756"/>
                </a:cxn>
                <a:cxn ang="0">
                  <a:pos x="144" y="756"/>
                </a:cxn>
                <a:cxn ang="0">
                  <a:pos x="171" y="756"/>
                </a:cxn>
                <a:cxn ang="0">
                  <a:pos x="240" y="756"/>
                </a:cxn>
                <a:cxn ang="0">
                  <a:pos x="226" y="755"/>
                </a:cxn>
                <a:cxn ang="0">
                  <a:pos x="296" y="751"/>
                </a:cxn>
                <a:cxn ang="0">
                  <a:pos x="313" y="754"/>
                </a:cxn>
                <a:cxn ang="0">
                  <a:pos x="325" y="756"/>
                </a:cxn>
                <a:cxn ang="0">
                  <a:pos x="352" y="749"/>
                </a:cxn>
                <a:cxn ang="0">
                  <a:pos x="376" y="741"/>
                </a:cxn>
                <a:cxn ang="0">
                  <a:pos x="375" y="733"/>
                </a:cxn>
                <a:cxn ang="0">
                  <a:pos x="395" y="730"/>
                </a:cxn>
                <a:cxn ang="0">
                  <a:pos x="416" y="719"/>
                </a:cxn>
                <a:cxn ang="0">
                  <a:pos x="446" y="715"/>
                </a:cxn>
                <a:cxn ang="0">
                  <a:pos x="463" y="699"/>
                </a:cxn>
                <a:cxn ang="0">
                  <a:pos x="463" y="687"/>
                </a:cxn>
                <a:cxn ang="0">
                  <a:pos x="489" y="659"/>
                </a:cxn>
                <a:cxn ang="0">
                  <a:pos x="505" y="636"/>
                </a:cxn>
                <a:cxn ang="0">
                  <a:pos x="519" y="599"/>
                </a:cxn>
                <a:cxn ang="0">
                  <a:pos x="522" y="585"/>
                </a:cxn>
                <a:cxn ang="0">
                  <a:pos x="540" y="519"/>
                </a:cxn>
                <a:cxn ang="0">
                  <a:pos x="546" y="472"/>
                </a:cxn>
                <a:cxn ang="0">
                  <a:pos x="559" y="426"/>
                </a:cxn>
                <a:cxn ang="0">
                  <a:pos x="570" y="372"/>
                </a:cxn>
                <a:cxn ang="0">
                  <a:pos x="570" y="310"/>
                </a:cxn>
                <a:cxn ang="0">
                  <a:pos x="581" y="207"/>
                </a:cxn>
                <a:cxn ang="0">
                  <a:pos x="593" y="102"/>
                </a:cxn>
                <a:cxn ang="0">
                  <a:pos x="599" y="35"/>
                </a:cxn>
                <a:cxn ang="0">
                  <a:pos x="593" y="3"/>
                </a:cxn>
                <a:cxn ang="0">
                  <a:pos x="605" y="107"/>
                </a:cxn>
                <a:cxn ang="0">
                  <a:pos x="605" y="209"/>
                </a:cxn>
                <a:cxn ang="0">
                  <a:pos x="617" y="321"/>
                </a:cxn>
                <a:cxn ang="0">
                  <a:pos x="625" y="391"/>
                </a:cxn>
                <a:cxn ang="0">
                  <a:pos x="631" y="467"/>
                </a:cxn>
                <a:cxn ang="0">
                  <a:pos x="643" y="524"/>
                </a:cxn>
                <a:cxn ang="0">
                  <a:pos x="652" y="578"/>
                </a:cxn>
                <a:cxn ang="0">
                  <a:pos x="652" y="620"/>
                </a:cxn>
                <a:cxn ang="0">
                  <a:pos x="670" y="663"/>
                </a:cxn>
                <a:cxn ang="0">
                  <a:pos x="676" y="682"/>
                </a:cxn>
                <a:cxn ang="0">
                  <a:pos x="689" y="691"/>
                </a:cxn>
                <a:cxn ang="0">
                  <a:pos x="695" y="708"/>
                </a:cxn>
                <a:cxn ang="0">
                  <a:pos x="721" y="725"/>
                </a:cxn>
                <a:cxn ang="0">
                  <a:pos x="737" y="740"/>
                </a:cxn>
                <a:cxn ang="0">
                  <a:pos x="769" y="748"/>
                </a:cxn>
                <a:cxn ang="0">
                  <a:pos x="763" y="740"/>
                </a:cxn>
                <a:cxn ang="0">
                  <a:pos x="808" y="749"/>
                </a:cxn>
                <a:cxn ang="0">
                  <a:pos x="802" y="746"/>
                </a:cxn>
                <a:cxn ang="0">
                  <a:pos x="845" y="760"/>
                </a:cxn>
                <a:cxn ang="0">
                  <a:pos x="884" y="760"/>
                </a:cxn>
                <a:cxn ang="0">
                  <a:pos x="908" y="762"/>
                </a:cxn>
                <a:cxn ang="0">
                  <a:pos x="926" y="757"/>
                </a:cxn>
                <a:cxn ang="0">
                  <a:pos x="913" y="754"/>
                </a:cxn>
                <a:cxn ang="0">
                  <a:pos x="943" y="755"/>
                </a:cxn>
                <a:cxn ang="0">
                  <a:pos x="964" y="755"/>
                </a:cxn>
                <a:cxn ang="0">
                  <a:pos x="1015" y="757"/>
                </a:cxn>
                <a:cxn ang="0">
                  <a:pos x="1030" y="761"/>
                </a:cxn>
                <a:cxn ang="0">
                  <a:pos x="1041" y="756"/>
                </a:cxn>
                <a:cxn ang="0">
                  <a:pos x="1074" y="759"/>
                </a:cxn>
                <a:cxn ang="0">
                  <a:pos x="1101" y="762"/>
                </a:cxn>
                <a:cxn ang="0">
                  <a:pos x="1121" y="762"/>
                </a:cxn>
                <a:cxn ang="0">
                  <a:pos x="1115" y="756"/>
                </a:cxn>
              </a:cxnLst>
              <a:rect l="0" t="0" r="r" b="b"/>
              <a:pathLst>
                <a:path w="1151" h="762">
                  <a:moveTo>
                    <a:pt x="0" y="757"/>
                  </a:moveTo>
                  <a:lnTo>
                    <a:pt x="0" y="762"/>
                  </a:lnTo>
                  <a:lnTo>
                    <a:pt x="20" y="762"/>
                  </a:lnTo>
                  <a:lnTo>
                    <a:pt x="20" y="757"/>
                  </a:lnTo>
                  <a:lnTo>
                    <a:pt x="0" y="757"/>
                  </a:lnTo>
                  <a:close/>
                  <a:moveTo>
                    <a:pt x="30" y="757"/>
                  </a:moveTo>
                  <a:lnTo>
                    <a:pt x="30" y="762"/>
                  </a:lnTo>
                  <a:lnTo>
                    <a:pt x="49" y="762"/>
                  </a:lnTo>
                  <a:lnTo>
                    <a:pt x="49" y="757"/>
                  </a:lnTo>
                  <a:lnTo>
                    <a:pt x="30" y="757"/>
                  </a:lnTo>
                  <a:close/>
                  <a:moveTo>
                    <a:pt x="59" y="757"/>
                  </a:moveTo>
                  <a:lnTo>
                    <a:pt x="59" y="762"/>
                  </a:lnTo>
                  <a:lnTo>
                    <a:pt x="79" y="762"/>
                  </a:lnTo>
                  <a:lnTo>
                    <a:pt x="79" y="757"/>
                  </a:lnTo>
                  <a:lnTo>
                    <a:pt x="59" y="757"/>
                  </a:lnTo>
                  <a:close/>
                  <a:moveTo>
                    <a:pt x="88" y="757"/>
                  </a:moveTo>
                  <a:lnTo>
                    <a:pt x="88" y="762"/>
                  </a:lnTo>
                  <a:lnTo>
                    <a:pt x="107" y="762"/>
                  </a:lnTo>
                  <a:lnTo>
                    <a:pt x="107" y="757"/>
                  </a:lnTo>
                  <a:lnTo>
                    <a:pt x="88" y="757"/>
                  </a:lnTo>
                  <a:close/>
                  <a:moveTo>
                    <a:pt x="117" y="757"/>
                  </a:moveTo>
                  <a:lnTo>
                    <a:pt x="117" y="762"/>
                  </a:lnTo>
                  <a:lnTo>
                    <a:pt x="122" y="762"/>
                  </a:lnTo>
                  <a:lnTo>
                    <a:pt x="122" y="758"/>
                  </a:lnTo>
                  <a:lnTo>
                    <a:pt x="118" y="758"/>
                  </a:lnTo>
                  <a:lnTo>
                    <a:pt x="118" y="762"/>
                  </a:lnTo>
                  <a:lnTo>
                    <a:pt x="124" y="762"/>
                  </a:lnTo>
                  <a:lnTo>
                    <a:pt x="124" y="758"/>
                  </a:lnTo>
                  <a:lnTo>
                    <a:pt x="122" y="758"/>
                  </a:lnTo>
                  <a:lnTo>
                    <a:pt x="122" y="762"/>
                  </a:lnTo>
                  <a:lnTo>
                    <a:pt x="135" y="762"/>
                  </a:lnTo>
                  <a:lnTo>
                    <a:pt x="135" y="757"/>
                  </a:lnTo>
                  <a:lnTo>
                    <a:pt x="124" y="757"/>
                  </a:lnTo>
                  <a:lnTo>
                    <a:pt x="124" y="759"/>
                  </a:lnTo>
                  <a:lnTo>
                    <a:pt x="128" y="759"/>
                  </a:lnTo>
                  <a:lnTo>
                    <a:pt x="128" y="756"/>
                  </a:lnTo>
                  <a:lnTo>
                    <a:pt x="116" y="756"/>
                  </a:lnTo>
                  <a:lnTo>
                    <a:pt x="116" y="759"/>
                  </a:lnTo>
                  <a:lnTo>
                    <a:pt x="118" y="759"/>
                  </a:lnTo>
                  <a:lnTo>
                    <a:pt x="118" y="757"/>
                  </a:lnTo>
                  <a:lnTo>
                    <a:pt x="117" y="757"/>
                  </a:lnTo>
                  <a:close/>
                  <a:moveTo>
                    <a:pt x="144" y="756"/>
                  </a:moveTo>
                  <a:lnTo>
                    <a:pt x="144" y="762"/>
                  </a:lnTo>
                  <a:lnTo>
                    <a:pt x="148" y="762"/>
                  </a:lnTo>
                  <a:lnTo>
                    <a:pt x="148" y="758"/>
                  </a:lnTo>
                  <a:lnTo>
                    <a:pt x="145" y="758"/>
                  </a:lnTo>
                  <a:lnTo>
                    <a:pt x="145" y="762"/>
                  </a:lnTo>
                  <a:lnTo>
                    <a:pt x="163" y="762"/>
                  </a:lnTo>
                  <a:lnTo>
                    <a:pt x="163" y="758"/>
                  </a:lnTo>
                  <a:lnTo>
                    <a:pt x="160" y="758"/>
                  </a:lnTo>
                  <a:lnTo>
                    <a:pt x="160" y="762"/>
                  </a:lnTo>
                  <a:lnTo>
                    <a:pt x="162" y="762"/>
                  </a:lnTo>
                  <a:lnTo>
                    <a:pt x="162" y="756"/>
                  </a:lnTo>
                  <a:lnTo>
                    <a:pt x="157" y="756"/>
                  </a:lnTo>
                  <a:lnTo>
                    <a:pt x="157" y="759"/>
                  </a:lnTo>
                  <a:lnTo>
                    <a:pt x="160" y="759"/>
                  </a:lnTo>
                  <a:lnTo>
                    <a:pt x="160" y="757"/>
                  </a:lnTo>
                  <a:lnTo>
                    <a:pt x="148" y="757"/>
                  </a:lnTo>
                  <a:lnTo>
                    <a:pt x="148" y="759"/>
                  </a:lnTo>
                  <a:lnTo>
                    <a:pt x="151" y="759"/>
                  </a:lnTo>
                  <a:lnTo>
                    <a:pt x="151" y="756"/>
                  </a:lnTo>
                  <a:lnTo>
                    <a:pt x="148" y="756"/>
                  </a:lnTo>
                  <a:lnTo>
                    <a:pt x="144" y="756"/>
                  </a:lnTo>
                  <a:close/>
                  <a:moveTo>
                    <a:pt x="171" y="756"/>
                  </a:moveTo>
                  <a:lnTo>
                    <a:pt x="171" y="762"/>
                  </a:lnTo>
                  <a:lnTo>
                    <a:pt x="181" y="762"/>
                  </a:lnTo>
                  <a:lnTo>
                    <a:pt x="181" y="757"/>
                  </a:lnTo>
                  <a:lnTo>
                    <a:pt x="177" y="757"/>
                  </a:lnTo>
                  <a:lnTo>
                    <a:pt x="177" y="761"/>
                  </a:lnTo>
                  <a:lnTo>
                    <a:pt x="183" y="761"/>
                  </a:lnTo>
                  <a:lnTo>
                    <a:pt x="183" y="757"/>
                  </a:lnTo>
                  <a:lnTo>
                    <a:pt x="181" y="757"/>
                  </a:lnTo>
                  <a:lnTo>
                    <a:pt x="181" y="762"/>
                  </a:lnTo>
                  <a:lnTo>
                    <a:pt x="190" y="762"/>
                  </a:lnTo>
                  <a:lnTo>
                    <a:pt x="190" y="756"/>
                  </a:lnTo>
                  <a:lnTo>
                    <a:pt x="183" y="756"/>
                  </a:lnTo>
                  <a:lnTo>
                    <a:pt x="183" y="758"/>
                  </a:lnTo>
                  <a:lnTo>
                    <a:pt x="187" y="758"/>
                  </a:lnTo>
                  <a:lnTo>
                    <a:pt x="187" y="755"/>
                  </a:lnTo>
                  <a:lnTo>
                    <a:pt x="175" y="755"/>
                  </a:lnTo>
                  <a:lnTo>
                    <a:pt x="175" y="758"/>
                  </a:lnTo>
                  <a:lnTo>
                    <a:pt x="177" y="758"/>
                  </a:lnTo>
                  <a:lnTo>
                    <a:pt x="177" y="756"/>
                  </a:lnTo>
                  <a:lnTo>
                    <a:pt x="171" y="756"/>
                  </a:lnTo>
                  <a:close/>
                  <a:moveTo>
                    <a:pt x="199" y="756"/>
                  </a:moveTo>
                  <a:lnTo>
                    <a:pt x="199" y="762"/>
                  </a:lnTo>
                  <a:lnTo>
                    <a:pt x="210" y="762"/>
                  </a:lnTo>
                  <a:lnTo>
                    <a:pt x="210" y="757"/>
                  </a:lnTo>
                  <a:lnTo>
                    <a:pt x="207" y="757"/>
                  </a:lnTo>
                  <a:lnTo>
                    <a:pt x="207" y="761"/>
                  </a:lnTo>
                  <a:lnTo>
                    <a:pt x="218" y="761"/>
                  </a:lnTo>
                  <a:lnTo>
                    <a:pt x="218" y="755"/>
                  </a:lnTo>
                  <a:lnTo>
                    <a:pt x="204" y="755"/>
                  </a:lnTo>
                  <a:lnTo>
                    <a:pt x="204" y="758"/>
                  </a:lnTo>
                  <a:lnTo>
                    <a:pt x="207" y="758"/>
                  </a:lnTo>
                  <a:lnTo>
                    <a:pt x="207" y="756"/>
                  </a:lnTo>
                  <a:lnTo>
                    <a:pt x="199" y="756"/>
                  </a:lnTo>
                  <a:close/>
                  <a:moveTo>
                    <a:pt x="226" y="755"/>
                  </a:moveTo>
                  <a:lnTo>
                    <a:pt x="226" y="761"/>
                  </a:lnTo>
                  <a:lnTo>
                    <a:pt x="234" y="761"/>
                  </a:lnTo>
                  <a:lnTo>
                    <a:pt x="234" y="757"/>
                  </a:lnTo>
                  <a:lnTo>
                    <a:pt x="230" y="757"/>
                  </a:lnTo>
                  <a:lnTo>
                    <a:pt x="230" y="760"/>
                  </a:lnTo>
                  <a:lnTo>
                    <a:pt x="240" y="760"/>
                  </a:lnTo>
                  <a:lnTo>
                    <a:pt x="240" y="756"/>
                  </a:lnTo>
                  <a:lnTo>
                    <a:pt x="236" y="756"/>
                  </a:lnTo>
                  <a:lnTo>
                    <a:pt x="236" y="759"/>
                  </a:lnTo>
                  <a:lnTo>
                    <a:pt x="242" y="759"/>
                  </a:lnTo>
                  <a:lnTo>
                    <a:pt x="242" y="756"/>
                  </a:lnTo>
                  <a:lnTo>
                    <a:pt x="240" y="756"/>
                  </a:lnTo>
                  <a:lnTo>
                    <a:pt x="240" y="760"/>
                  </a:lnTo>
                  <a:lnTo>
                    <a:pt x="243" y="760"/>
                  </a:lnTo>
                  <a:lnTo>
                    <a:pt x="243" y="754"/>
                  </a:lnTo>
                  <a:lnTo>
                    <a:pt x="242" y="754"/>
                  </a:lnTo>
                  <a:lnTo>
                    <a:pt x="242" y="757"/>
                  </a:lnTo>
                  <a:lnTo>
                    <a:pt x="246" y="757"/>
                  </a:lnTo>
                  <a:lnTo>
                    <a:pt x="246" y="753"/>
                  </a:lnTo>
                  <a:lnTo>
                    <a:pt x="234" y="753"/>
                  </a:lnTo>
                  <a:lnTo>
                    <a:pt x="234" y="757"/>
                  </a:lnTo>
                  <a:lnTo>
                    <a:pt x="236" y="757"/>
                  </a:lnTo>
                  <a:lnTo>
                    <a:pt x="236" y="754"/>
                  </a:lnTo>
                  <a:lnTo>
                    <a:pt x="228" y="754"/>
                  </a:lnTo>
                  <a:lnTo>
                    <a:pt x="228" y="757"/>
                  </a:lnTo>
                  <a:lnTo>
                    <a:pt x="230" y="757"/>
                  </a:lnTo>
                  <a:lnTo>
                    <a:pt x="230" y="755"/>
                  </a:lnTo>
                  <a:lnTo>
                    <a:pt x="226" y="755"/>
                  </a:lnTo>
                  <a:close/>
                  <a:moveTo>
                    <a:pt x="252" y="755"/>
                  </a:moveTo>
                  <a:lnTo>
                    <a:pt x="252" y="761"/>
                  </a:lnTo>
                  <a:lnTo>
                    <a:pt x="263" y="761"/>
                  </a:lnTo>
                  <a:lnTo>
                    <a:pt x="263" y="756"/>
                  </a:lnTo>
                  <a:lnTo>
                    <a:pt x="260" y="756"/>
                  </a:lnTo>
                  <a:lnTo>
                    <a:pt x="260" y="759"/>
                  </a:lnTo>
                  <a:lnTo>
                    <a:pt x="270" y="759"/>
                  </a:lnTo>
                  <a:lnTo>
                    <a:pt x="270" y="753"/>
                  </a:lnTo>
                  <a:lnTo>
                    <a:pt x="257" y="753"/>
                  </a:lnTo>
                  <a:lnTo>
                    <a:pt x="257" y="757"/>
                  </a:lnTo>
                  <a:lnTo>
                    <a:pt x="260" y="757"/>
                  </a:lnTo>
                  <a:lnTo>
                    <a:pt x="260" y="755"/>
                  </a:lnTo>
                  <a:lnTo>
                    <a:pt x="252" y="755"/>
                  </a:lnTo>
                  <a:close/>
                  <a:moveTo>
                    <a:pt x="278" y="751"/>
                  </a:moveTo>
                  <a:lnTo>
                    <a:pt x="278" y="757"/>
                  </a:lnTo>
                  <a:lnTo>
                    <a:pt x="293" y="757"/>
                  </a:lnTo>
                  <a:lnTo>
                    <a:pt x="293" y="753"/>
                  </a:lnTo>
                  <a:lnTo>
                    <a:pt x="290" y="753"/>
                  </a:lnTo>
                  <a:lnTo>
                    <a:pt x="290" y="757"/>
                  </a:lnTo>
                  <a:lnTo>
                    <a:pt x="296" y="757"/>
                  </a:lnTo>
                  <a:lnTo>
                    <a:pt x="296" y="751"/>
                  </a:lnTo>
                  <a:lnTo>
                    <a:pt x="287" y="751"/>
                  </a:lnTo>
                  <a:lnTo>
                    <a:pt x="287" y="754"/>
                  </a:lnTo>
                  <a:lnTo>
                    <a:pt x="290" y="754"/>
                  </a:lnTo>
                  <a:lnTo>
                    <a:pt x="290" y="751"/>
                  </a:lnTo>
                  <a:lnTo>
                    <a:pt x="278" y="751"/>
                  </a:lnTo>
                  <a:close/>
                  <a:moveTo>
                    <a:pt x="305" y="752"/>
                  </a:moveTo>
                  <a:lnTo>
                    <a:pt x="305" y="758"/>
                  </a:lnTo>
                  <a:lnTo>
                    <a:pt x="307" y="758"/>
                  </a:lnTo>
                  <a:lnTo>
                    <a:pt x="307" y="755"/>
                  </a:lnTo>
                  <a:lnTo>
                    <a:pt x="305" y="755"/>
                  </a:lnTo>
                  <a:lnTo>
                    <a:pt x="305" y="760"/>
                  </a:lnTo>
                  <a:lnTo>
                    <a:pt x="317" y="760"/>
                  </a:lnTo>
                  <a:lnTo>
                    <a:pt x="317" y="751"/>
                  </a:lnTo>
                  <a:lnTo>
                    <a:pt x="313" y="751"/>
                  </a:lnTo>
                  <a:lnTo>
                    <a:pt x="313" y="755"/>
                  </a:lnTo>
                  <a:lnTo>
                    <a:pt x="317" y="755"/>
                  </a:lnTo>
                  <a:lnTo>
                    <a:pt x="317" y="749"/>
                  </a:lnTo>
                  <a:lnTo>
                    <a:pt x="311" y="749"/>
                  </a:lnTo>
                  <a:lnTo>
                    <a:pt x="311" y="757"/>
                  </a:lnTo>
                  <a:lnTo>
                    <a:pt x="313" y="757"/>
                  </a:lnTo>
                  <a:lnTo>
                    <a:pt x="313" y="754"/>
                  </a:lnTo>
                  <a:lnTo>
                    <a:pt x="307" y="754"/>
                  </a:lnTo>
                  <a:lnTo>
                    <a:pt x="307" y="757"/>
                  </a:lnTo>
                  <a:lnTo>
                    <a:pt x="311" y="757"/>
                  </a:lnTo>
                  <a:lnTo>
                    <a:pt x="311" y="752"/>
                  </a:lnTo>
                  <a:lnTo>
                    <a:pt x="307" y="752"/>
                  </a:lnTo>
                  <a:lnTo>
                    <a:pt x="305" y="752"/>
                  </a:lnTo>
                  <a:close/>
                  <a:moveTo>
                    <a:pt x="328" y="754"/>
                  </a:moveTo>
                  <a:lnTo>
                    <a:pt x="322" y="754"/>
                  </a:lnTo>
                  <a:lnTo>
                    <a:pt x="322" y="759"/>
                  </a:lnTo>
                  <a:lnTo>
                    <a:pt x="334" y="759"/>
                  </a:lnTo>
                  <a:lnTo>
                    <a:pt x="334" y="749"/>
                  </a:lnTo>
                  <a:lnTo>
                    <a:pt x="331" y="749"/>
                  </a:lnTo>
                  <a:lnTo>
                    <a:pt x="331" y="752"/>
                  </a:lnTo>
                  <a:lnTo>
                    <a:pt x="336" y="752"/>
                  </a:lnTo>
                  <a:lnTo>
                    <a:pt x="336" y="746"/>
                  </a:lnTo>
                  <a:lnTo>
                    <a:pt x="328" y="746"/>
                  </a:lnTo>
                  <a:lnTo>
                    <a:pt x="328" y="756"/>
                  </a:lnTo>
                  <a:lnTo>
                    <a:pt x="331" y="756"/>
                  </a:lnTo>
                  <a:lnTo>
                    <a:pt x="331" y="753"/>
                  </a:lnTo>
                  <a:lnTo>
                    <a:pt x="325" y="753"/>
                  </a:lnTo>
                  <a:lnTo>
                    <a:pt x="325" y="756"/>
                  </a:lnTo>
                  <a:lnTo>
                    <a:pt x="328" y="756"/>
                  </a:lnTo>
                  <a:lnTo>
                    <a:pt x="328" y="754"/>
                  </a:lnTo>
                  <a:close/>
                  <a:moveTo>
                    <a:pt x="343" y="744"/>
                  </a:moveTo>
                  <a:lnTo>
                    <a:pt x="343" y="750"/>
                  </a:lnTo>
                  <a:lnTo>
                    <a:pt x="349" y="750"/>
                  </a:lnTo>
                  <a:lnTo>
                    <a:pt x="349" y="746"/>
                  </a:lnTo>
                  <a:lnTo>
                    <a:pt x="346" y="746"/>
                  </a:lnTo>
                  <a:lnTo>
                    <a:pt x="346" y="752"/>
                  </a:lnTo>
                  <a:lnTo>
                    <a:pt x="358" y="752"/>
                  </a:lnTo>
                  <a:lnTo>
                    <a:pt x="358" y="746"/>
                  </a:lnTo>
                  <a:lnTo>
                    <a:pt x="355" y="746"/>
                  </a:lnTo>
                  <a:lnTo>
                    <a:pt x="355" y="750"/>
                  </a:lnTo>
                  <a:lnTo>
                    <a:pt x="357" y="750"/>
                  </a:lnTo>
                  <a:lnTo>
                    <a:pt x="357" y="744"/>
                  </a:lnTo>
                  <a:lnTo>
                    <a:pt x="352" y="744"/>
                  </a:lnTo>
                  <a:lnTo>
                    <a:pt x="352" y="749"/>
                  </a:lnTo>
                  <a:lnTo>
                    <a:pt x="355" y="749"/>
                  </a:lnTo>
                  <a:lnTo>
                    <a:pt x="355" y="746"/>
                  </a:lnTo>
                  <a:lnTo>
                    <a:pt x="349" y="746"/>
                  </a:lnTo>
                  <a:lnTo>
                    <a:pt x="349" y="749"/>
                  </a:lnTo>
                  <a:lnTo>
                    <a:pt x="352" y="749"/>
                  </a:lnTo>
                  <a:lnTo>
                    <a:pt x="352" y="744"/>
                  </a:lnTo>
                  <a:lnTo>
                    <a:pt x="349" y="744"/>
                  </a:lnTo>
                  <a:lnTo>
                    <a:pt x="343" y="744"/>
                  </a:lnTo>
                  <a:close/>
                  <a:moveTo>
                    <a:pt x="364" y="746"/>
                  </a:moveTo>
                  <a:lnTo>
                    <a:pt x="370" y="746"/>
                  </a:lnTo>
                  <a:lnTo>
                    <a:pt x="370" y="740"/>
                  </a:lnTo>
                  <a:lnTo>
                    <a:pt x="366" y="740"/>
                  </a:lnTo>
                  <a:lnTo>
                    <a:pt x="366" y="744"/>
                  </a:lnTo>
                  <a:lnTo>
                    <a:pt x="372" y="744"/>
                  </a:lnTo>
                  <a:lnTo>
                    <a:pt x="372" y="740"/>
                  </a:lnTo>
                  <a:lnTo>
                    <a:pt x="370" y="740"/>
                  </a:lnTo>
                  <a:lnTo>
                    <a:pt x="370" y="745"/>
                  </a:lnTo>
                  <a:lnTo>
                    <a:pt x="378" y="745"/>
                  </a:lnTo>
                  <a:lnTo>
                    <a:pt x="378" y="739"/>
                  </a:lnTo>
                  <a:lnTo>
                    <a:pt x="376" y="739"/>
                  </a:lnTo>
                  <a:lnTo>
                    <a:pt x="376" y="745"/>
                  </a:lnTo>
                  <a:lnTo>
                    <a:pt x="379" y="745"/>
                  </a:lnTo>
                  <a:lnTo>
                    <a:pt x="378" y="739"/>
                  </a:lnTo>
                  <a:lnTo>
                    <a:pt x="372" y="739"/>
                  </a:lnTo>
                  <a:lnTo>
                    <a:pt x="372" y="741"/>
                  </a:lnTo>
                  <a:lnTo>
                    <a:pt x="376" y="741"/>
                  </a:lnTo>
                  <a:lnTo>
                    <a:pt x="376" y="738"/>
                  </a:lnTo>
                  <a:lnTo>
                    <a:pt x="364" y="738"/>
                  </a:lnTo>
                  <a:lnTo>
                    <a:pt x="364" y="740"/>
                  </a:lnTo>
                  <a:lnTo>
                    <a:pt x="364" y="746"/>
                  </a:lnTo>
                  <a:close/>
                  <a:moveTo>
                    <a:pt x="376" y="739"/>
                  </a:moveTo>
                  <a:lnTo>
                    <a:pt x="376" y="745"/>
                  </a:lnTo>
                  <a:lnTo>
                    <a:pt x="381" y="745"/>
                  </a:lnTo>
                  <a:lnTo>
                    <a:pt x="381" y="735"/>
                  </a:lnTo>
                  <a:lnTo>
                    <a:pt x="377" y="735"/>
                  </a:lnTo>
                  <a:lnTo>
                    <a:pt x="377" y="739"/>
                  </a:lnTo>
                  <a:lnTo>
                    <a:pt x="383" y="739"/>
                  </a:lnTo>
                  <a:lnTo>
                    <a:pt x="383" y="735"/>
                  </a:lnTo>
                  <a:lnTo>
                    <a:pt x="381" y="735"/>
                  </a:lnTo>
                  <a:lnTo>
                    <a:pt x="381" y="740"/>
                  </a:lnTo>
                  <a:lnTo>
                    <a:pt x="388" y="740"/>
                  </a:lnTo>
                  <a:lnTo>
                    <a:pt x="388" y="734"/>
                  </a:lnTo>
                  <a:lnTo>
                    <a:pt x="383" y="734"/>
                  </a:lnTo>
                  <a:lnTo>
                    <a:pt x="383" y="736"/>
                  </a:lnTo>
                  <a:lnTo>
                    <a:pt x="387" y="736"/>
                  </a:lnTo>
                  <a:lnTo>
                    <a:pt x="387" y="733"/>
                  </a:lnTo>
                  <a:lnTo>
                    <a:pt x="375" y="733"/>
                  </a:lnTo>
                  <a:lnTo>
                    <a:pt x="375" y="741"/>
                  </a:lnTo>
                  <a:lnTo>
                    <a:pt x="377" y="741"/>
                  </a:lnTo>
                  <a:lnTo>
                    <a:pt x="377" y="739"/>
                  </a:lnTo>
                  <a:lnTo>
                    <a:pt x="376" y="739"/>
                  </a:lnTo>
                  <a:close/>
                  <a:moveTo>
                    <a:pt x="392" y="728"/>
                  </a:moveTo>
                  <a:lnTo>
                    <a:pt x="392" y="734"/>
                  </a:lnTo>
                  <a:lnTo>
                    <a:pt x="395" y="734"/>
                  </a:lnTo>
                  <a:lnTo>
                    <a:pt x="395" y="730"/>
                  </a:lnTo>
                  <a:lnTo>
                    <a:pt x="392" y="730"/>
                  </a:lnTo>
                  <a:lnTo>
                    <a:pt x="392" y="736"/>
                  </a:lnTo>
                  <a:lnTo>
                    <a:pt x="404" y="736"/>
                  </a:lnTo>
                  <a:lnTo>
                    <a:pt x="404" y="727"/>
                  </a:lnTo>
                  <a:lnTo>
                    <a:pt x="401" y="727"/>
                  </a:lnTo>
                  <a:lnTo>
                    <a:pt x="401" y="730"/>
                  </a:lnTo>
                  <a:lnTo>
                    <a:pt x="403" y="730"/>
                  </a:lnTo>
                  <a:lnTo>
                    <a:pt x="403" y="724"/>
                  </a:lnTo>
                  <a:lnTo>
                    <a:pt x="398" y="724"/>
                  </a:lnTo>
                  <a:lnTo>
                    <a:pt x="398" y="733"/>
                  </a:lnTo>
                  <a:lnTo>
                    <a:pt x="401" y="733"/>
                  </a:lnTo>
                  <a:lnTo>
                    <a:pt x="401" y="730"/>
                  </a:lnTo>
                  <a:lnTo>
                    <a:pt x="395" y="730"/>
                  </a:lnTo>
                  <a:lnTo>
                    <a:pt x="395" y="733"/>
                  </a:lnTo>
                  <a:lnTo>
                    <a:pt x="398" y="733"/>
                  </a:lnTo>
                  <a:lnTo>
                    <a:pt x="398" y="728"/>
                  </a:lnTo>
                  <a:lnTo>
                    <a:pt x="395" y="728"/>
                  </a:lnTo>
                  <a:lnTo>
                    <a:pt x="392" y="728"/>
                  </a:lnTo>
                  <a:close/>
                  <a:moveTo>
                    <a:pt x="408" y="719"/>
                  </a:moveTo>
                  <a:lnTo>
                    <a:pt x="408" y="725"/>
                  </a:lnTo>
                  <a:lnTo>
                    <a:pt x="413" y="725"/>
                  </a:lnTo>
                  <a:lnTo>
                    <a:pt x="413" y="722"/>
                  </a:lnTo>
                  <a:lnTo>
                    <a:pt x="410" y="722"/>
                  </a:lnTo>
                  <a:lnTo>
                    <a:pt x="410" y="730"/>
                  </a:lnTo>
                  <a:lnTo>
                    <a:pt x="422" y="730"/>
                  </a:lnTo>
                  <a:lnTo>
                    <a:pt x="422" y="724"/>
                  </a:lnTo>
                  <a:lnTo>
                    <a:pt x="416" y="724"/>
                  </a:lnTo>
                  <a:lnTo>
                    <a:pt x="416" y="727"/>
                  </a:lnTo>
                  <a:lnTo>
                    <a:pt x="419" y="727"/>
                  </a:lnTo>
                  <a:lnTo>
                    <a:pt x="419" y="724"/>
                  </a:lnTo>
                  <a:lnTo>
                    <a:pt x="413" y="724"/>
                  </a:lnTo>
                  <a:lnTo>
                    <a:pt x="413" y="727"/>
                  </a:lnTo>
                  <a:lnTo>
                    <a:pt x="416" y="727"/>
                  </a:lnTo>
                  <a:lnTo>
                    <a:pt x="416" y="719"/>
                  </a:lnTo>
                  <a:lnTo>
                    <a:pt x="413" y="719"/>
                  </a:lnTo>
                  <a:lnTo>
                    <a:pt x="408" y="719"/>
                  </a:lnTo>
                  <a:close/>
                  <a:moveTo>
                    <a:pt x="428" y="721"/>
                  </a:moveTo>
                  <a:lnTo>
                    <a:pt x="422" y="721"/>
                  </a:lnTo>
                  <a:lnTo>
                    <a:pt x="422" y="729"/>
                  </a:lnTo>
                  <a:lnTo>
                    <a:pt x="440" y="729"/>
                  </a:lnTo>
                  <a:lnTo>
                    <a:pt x="440" y="722"/>
                  </a:lnTo>
                  <a:lnTo>
                    <a:pt x="434" y="722"/>
                  </a:lnTo>
                  <a:lnTo>
                    <a:pt x="434" y="725"/>
                  </a:lnTo>
                  <a:lnTo>
                    <a:pt x="436" y="725"/>
                  </a:lnTo>
                  <a:lnTo>
                    <a:pt x="436" y="723"/>
                  </a:lnTo>
                  <a:lnTo>
                    <a:pt x="425" y="723"/>
                  </a:lnTo>
                  <a:lnTo>
                    <a:pt x="425" y="725"/>
                  </a:lnTo>
                  <a:lnTo>
                    <a:pt x="428" y="725"/>
                  </a:lnTo>
                  <a:lnTo>
                    <a:pt x="428" y="721"/>
                  </a:lnTo>
                  <a:close/>
                  <a:moveTo>
                    <a:pt x="434" y="713"/>
                  </a:moveTo>
                  <a:lnTo>
                    <a:pt x="440" y="713"/>
                  </a:lnTo>
                  <a:lnTo>
                    <a:pt x="440" y="712"/>
                  </a:lnTo>
                  <a:lnTo>
                    <a:pt x="436" y="712"/>
                  </a:lnTo>
                  <a:lnTo>
                    <a:pt x="436" y="715"/>
                  </a:lnTo>
                  <a:lnTo>
                    <a:pt x="446" y="715"/>
                  </a:lnTo>
                  <a:lnTo>
                    <a:pt x="446" y="706"/>
                  </a:lnTo>
                  <a:lnTo>
                    <a:pt x="442" y="706"/>
                  </a:lnTo>
                  <a:lnTo>
                    <a:pt x="442" y="709"/>
                  </a:lnTo>
                  <a:lnTo>
                    <a:pt x="448" y="709"/>
                  </a:lnTo>
                  <a:lnTo>
                    <a:pt x="448" y="706"/>
                  </a:lnTo>
                  <a:lnTo>
                    <a:pt x="446" y="706"/>
                  </a:lnTo>
                  <a:lnTo>
                    <a:pt x="446" y="708"/>
                  </a:lnTo>
                  <a:lnTo>
                    <a:pt x="452" y="708"/>
                  </a:lnTo>
                  <a:lnTo>
                    <a:pt x="452" y="703"/>
                  </a:lnTo>
                  <a:lnTo>
                    <a:pt x="440" y="703"/>
                  </a:lnTo>
                  <a:lnTo>
                    <a:pt x="440" y="712"/>
                  </a:lnTo>
                  <a:lnTo>
                    <a:pt x="442" y="712"/>
                  </a:lnTo>
                  <a:lnTo>
                    <a:pt x="442" y="709"/>
                  </a:lnTo>
                  <a:lnTo>
                    <a:pt x="434" y="709"/>
                  </a:lnTo>
                  <a:lnTo>
                    <a:pt x="434" y="712"/>
                  </a:lnTo>
                  <a:lnTo>
                    <a:pt x="434" y="713"/>
                  </a:lnTo>
                  <a:close/>
                  <a:moveTo>
                    <a:pt x="457" y="711"/>
                  </a:moveTo>
                  <a:lnTo>
                    <a:pt x="452" y="711"/>
                  </a:lnTo>
                  <a:lnTo>
                    <a:pt x="452" y="715"/>
                  </a:lnTo>
                  <a:lnTo>
                    <a:pt x="463" y="715"/>
                  </a:lnTo>
                  <a:lnTo>
                    <a:pt x="463" y="699"/>
                  </a:lnTo>
                  <a:lnTo>
                    <a:pt x="457" y="699"/>
                  </a:lnTo>
                  <a:lnTo>
                    <a:pt x="457" y="712"/>
                  </a:lnTo>
                  <a:lnTo>
                    <a:pt x="460" y="712"/>
                  </a:lnTo>
                  <a:lnTo>
                    <a:pt x="460" y="709"/>
                  </a:lnTo>
                  <a:lnTo>
                    <a:pt x="454" y="709"/>
                  </a:lnTo>
                  <a:lnTo>
                    <a:pt x="454" y="712"/>
                  </a:lnTo>
                  <a:lnTo>
                    <a:pt x="457" y="712"/>
                  </a:lnTo>
                  <a:lnTo>
                    <a:pt x="457" y="711"/>
                  </a:lnTo>
                  <a:close/>
                  <a:moveTo>
                    <a:pt x="464" y="691"/>
                  </a:moveTo>
                  <a:lnTo>
                    <a:pt x="464" y="697"/>
                  </a:lnTo>
                  <a:lnTo>
                    <a:pt x="469" y="697"/>
                  </a:lnTo>
                  <a:lnTo>
                    <a:pt x="469" y="690"/>
                  </a:lnTo>
                  <a:lnTo>
                    <a:pt x="466" y="690"/>
                  </a:lnTo>
                  <a:lnTo>
                    <a:pt x="466" y="693"/>
                  </a:lnTo>
                  <a:lnTo>
                    <a:pt x="475" y="693"/>
                  </a:lnTo>
                  <a:lnTo>
                    <a:pt x="475" y="681"/>
                  </a:lnTo>
                  <a:lnTo>
                    <a:pt x="469" y="681"/>
                  </a:lnTo>
                  <a:lnTo>
                    <a:pt x="469" y="690"/>
                  </a:lnTo>
                  <a:lnTo>
                    <a:pt x="472" y="690"/>
                  </a:lnTo>
                  <a:lnTo>
                    <a:pt x="472" y="687"/>
                  </a:lnTo>
                  <a:lnTo>
                    <a:pt x="463" y="687"/>
                  </a:lnTo>
                  <a:lnTo>
                    <a:pt x="463" y="693"/>
                  </a:lnTo>
                  <a:lnTo>
                    <a:pt x="466" y="693"/>
                  </a:lnTo>
                  <a:lnTo>
                    <a:pt x="466" y="691"/>
                  </a:lnTo>
                  <a:lnTo>
                    <a:pt x="464" y="691"/>
                  </a:lnTo>
                  <a:close/>
                  <a:moveTo>
                    <a:pt x="478" y="675"/>
                  </a:moveTo>
                  <a:lnTo>
                    <a:pt x="478" y="680"/>
                  </a:lnTo>
                  <a:lnTo>
                    <a:pt x="481" y="680"/>
                  </a:lnTo>
                  <a:lnTo>
                    <a:pt x="481" y="664"/>
                  </a:lnTo>
                  <a:lnTo>
                    <a:pt x="478" y="664"/>
                  </a:lnTo>
                  <a:lnTo>
                    <a:pt x="478" y="667"/>
                  </a:lnTo>
                  <a:lnTo>
                    <a:pt x="484" y="667"/>
                  </a:lnTo>
                  <a:lnTo>
                    <a:pt x="484" y="661"/>
                  </a:lnTo>
                  <a:lnTo>
                    <a:pt x="475" y="661"/>
                  </a:lnTo>
                  <a:lnTo>
                    <a:pt x="475" y="677"/>
                  </a:lnTo>
                  <a:lnTo>
                    <a:pt x="478" y="677"/>
                  </a:lnTo>
                  <a:lnTo>
                    <a:pt x="478" y="675"/>
                  </a:lnTo>
                  <a:close/>
                  <a:moveTo>
                    <a:pt x="487" y="665"/>
                  </a:moveTo>
                  <a:lnTo>
                    <a:pt x="493" y="665"/>
                  </a:lnTo>
                  <a:lnTo>
                    <a:pt x="493" y="656"/>
                  </a:lnTo>
                  <a:lnTo>
                    <a:pt x="489" y="656"/>
                  </a:lnTo>
                  <a:lnTo>
                    <a:pt x="489" y="659"/>
                  </a:lnTo>
                  <a:lnTo>
                    <a:pt x="495" y="659"/>
                  </a:lnTo>
                  <a:lnTo>
                    <a:pt x="495" y="656"/>
                  </a:lnTo>
                  <a:lnTo>
                    <a:pt x="493" y="656"/>
                  </a:lnTo>
                  <a:lnTo>
                    <a:pt x="493" y="660"/>
                  </a:lnTo>
                  <a:lnTo>
                    <a:pt x="500" y="660"/>
                  </a:lnTo>
                  <a:lnTo>
                    <a:pt x="500" y="654"/>
                  </a:lnTo>
                  <a:lnTo>
                    <a:pt x="495" y="654"/>
                  </a:lnTo>
                  <a:lnTo>
                    <a:pt x="495" y="657"/>
                  </a:lnTo>
                  <a:lnTo>
                    <a:pt x="499" y="657"/>
                  </a:lnTo>
                  <a:lnTo>
                    <a:pt x="499" y="653"/>
                  </a:lnTo>
                  <a:lnTo>
                    <a:pt x="487" y="653"/>
                  </a:lnTo>
                  <a:lnTo>
                    <a:pt x="487" y="656"/>
                  </a:lnTo>
                  <a:lnTo>
                    <a:pt x="487" y="665"/>
                  </a:lnTo>
                  <a:close/>
                  <a:moveTo>
                    <a:pt x="499" y="649"/>
                  </a:moveTo>
                  <a:lnTo>
                    <a:pt x="505" y="649"/>
                  </a:lnTo>
                  <a:lnTo>
                    <a:pt x="505" y="642"/>
                  </a:lnTo>
                  <a:lnTo>
                    <a:pt x="501" y="642"/>
                  </a:lnTo>
                  <a:lnTo>
                    <a:pt x="501" y="646"/>
                  </a:lnTo>
                  <a:lnTo>
                    <a:pt x="511" y="646"/>
                  </a:lnTo>
                  <a:lnTo>
                    <a:pt x="511" y="636"/>
                  </a:lnTo>
                  <a:lnTo>
                    <a:pt x="505" y="636"/>
                  </a:lnTo>
                  <a:lnTo>
                    <a:pt x="505" y="642"/>
                  </a:lnTo>
                  <a:lnTo>
                    <a:pt x="507" y="642"/>
                  </a:lnTo>
                  <a:lnTo>
                    <a:pt x="507" y="640"/>
                  </a:lnTo>
                  <a:lnTo>
                    <a:pt x="499" y="640"/>
                  </a:lnTo>
                  <a:lnTo>
                    <a:pt x="499" y="642"/>
                  </a:lnTo>
                  <a:lnTo>
                    <a:pt x="499" y="649"/>
                  </a:lnTo>
                  <a:close/>
                  <a:moveTo>
                    <a:pt x="511" y="627"/>
                  </a:moveTo>
                  <a:lnTo>
                    <a:pt x="511" y="633"/>
                  </a:lnTo>
                  <a:lnTo>
                    <a:pt x="516" y="633"/>
                  </a:lnTo>
                  <a:lnTo>
                    <a:pt x="516" y="612"/>
                  </a:lnTo>
                  <a:lnTo>
                    <a:pt x="511" y="612"/>
                  </a:lnTo>
                  <a:lnTo>
                    <a:pt x="511" y="630"/>
                  </a:lnTo>
                  <a:lnTo>
                    <a:pt x="513" y="630"/>
                  </a:lnTo>
                  <a:lnTo>
                    <a:pt x="513" y="627"/>
                  </a:lnTo>
                  <a:lnTo>
                    <a:pt x="511" y="627"/>
                  </a:lnTo>
                  <a:close/>
                  <a:moveTo>
                    <a:pt x="517" y="604"/>
                  </a:moveTo>
                  <a:lnTo>
                    <a:pt x="517" y="609"/>
                  </a:lnTo>
                  <a:lnTo>
                    <a:pt x="522" y="609"/>
                  </a:lnTo>
                  <a:lnTo>
                    <a:pt x="522" y="596"/>
                  </a:lnTo>
                  <a:lnTo>
                    <a:pt x="519" y="596"/>
                  </a:lnTo>
                  <a:lnTo>
                    <a:pt x="519" y="599"/>
                  </a:lnTo>
                  <a:lnTo>
                    <a:pt x="528" y="599"/>
                  </a:lnTo>
                  <a:lnTo>
                    <a:pt x="528" y="594"/>
                  </a:lnTo>
                  <a:lnTo>
                    <a:pt x="522" y="594"/>
                  </a:lnTo>
                  <a:lnTo>
                    <a:pt x="522" y="596"/>
                  </a:lnTo>
                  <a:lnTo>
                    <a:pt x="525" y="596"/>
                  </a:lnTo>
                  <a:lnTo>
                    <a:pt x="525" y="593"/>
                  </a:lnTo>
                  <a:lnTo>
                    <a:pt x="516" y="593"/>
                  </a:lnTo>
                  <a:lnTo>
                    <a:pt x="516" y="606"/>
                  </a:lnTo>
                  <a:lnTo>
                    <a:pt x="519" y="606"/>
                  </a:lnTo>
                  <a:lnTo>
                    <a:pt x="519" y="604"/>
                  </a:lnTo>
                  <a:lnTo>
                    <a:pt x="517" y="604"/>
                  </a:lnTo>
                  <a:close/>
                  <a:moveTo>
                    <a:pt x="522" y="585"/>
                  </a:moveTo>
                  <a:lnTo>
                    <a:pt x="528" y="585"/>
                  </a:lnTo>
                  <a:lnTo>
                    <a:pt x="528" y="571"/>
                  </a:lnTo>
                  <a:lnTo>
                    <a:pt x="525" y="571"/>
                  </a:lnTo>
                  <a:lnTo>
                    <a:pt x="525" y="574"/>
                  </a:lnTo>
                  <a:lnTo>
                    <a:pt x="531" y="574"/>
                  </a:lnTo>
                  <a:lnTo>
                    <a:pt x="531" y="568"/>
                  </a:lnTo>
                  <a:lnTo>
                    <a:pt x="522" y="568"/>
                  </a:lnTo>
                  <a:lnTo>
                    <a:pt x="522" y="571"/>
                  </a:lnTo>
                  <a:lnTo>
                    <a:pt x="522" y="585"/>
                  </a:lnTo>
                  <a:close/>
                  <a:moveTo>
                    <a:pt x="528" y="561"/>
                  </a:moveTo>
                  <a:lnTo>
                    <a:pt x="534" y="561"/>
                  </a:lnTo>
                  <a:lnTo>
                    <a:pt x="534" y="549"/>
                  </a:lnTo>
                  <a:lnTo>
                    <a:pt x="531" y="549"/>
                  </a:lnTo>
                  <a:lnTo>
                    <a:pt x="531" y="553"/>
                  </a:lnTo>
                  <a:lnTo>
                    <a:pt x="540" y="553"/>
                  </a:lnTo>
                  <a:lnTo>
                    <a:pt x="540" y="548"/>
                  </a:lnTo>
                  <a:lnTo>
                    <a:pt x="534" y="548"/>
                  </a:lnTo>
                  <a:lnTo>
                    <a:pt x="534" y="549"/>
                  </a:lnTo>
                  <a:lnTo>
                    <a:pt x="537" y="549"/>
                  </a:lnTo>
                  <a:lnTo>
                    <a:pt x="537" y="547"/>
                  </a:lnTo>
                  <a:lnTo>
                    <a:pt x="528" y="547"/>
                  </a:lnTo>
                  <a:lnTo>
                    <a:pt x="528" y="549"/>
                  </a:lnTo>
                  <a:lnTo>
                    <a:pt x="528" y="561"/>
                  </a:lnTo>
                  <a:close/>
                  <a:moveTo>
                    <a:pt x="534" y="538"/>
                  </a:moveTo>
                  <a:lnTo>
                    <a:pt x="540" y="538"/>
                  </a:lnTo>
                  <a:lnTo>
                    <a:pt x="540" y="522"/>
                  </a:lnTo>
                  <a:lnTo>
                    <a:pt x="537" y="522"/>
                  </a:lnTo>
                  <a:lnTo>
                    <a:pt x="537" y="525"/>
                  </a:lnTo>
                  <a:lnTo>
                    <a:pt x="540" y="525"/>
                  </a:lnTo>
                  <a:lnTo>
                    <a:pt x="540" y="519"/>
                  </a:lnTo>
                  <a:lnTo>
                    <a:pt x="534" y="519"/>
                  </a:lnTo>
                  <a:lnTo>
                    <a:pt x="534" y="522"/>
                  </a:lnTo>
                  <a:lnTo>
                    <a:pt x="534" y="538"/>
                  </a:lnTo>
                  <a:close/>
                  <a:moveTo>
                    <a:pt x="540" y="515"/>
                  </a:moveTo>
                  <a:lnTo>
                    <a:pt x="546" y="515"/>
                  </a:lnTo>
                  <a:lnTo>
                    <a:pt x="546" y="506"/>
                  </a:lnTo>
                  <a:lnTo>
                    <a:pt x="543" y="506"/>
                  </a:lnTo>
                  <a:lnTo>
                    <a:pt x="543" y="510"/>
                  </a:lnTo>
                  <a:lnTo>
                    <a:pt x="552" y="510"/>
                  </a:lnTo>
                  <a:lnTo>
                    <a:pt x="552" y="500"/>
                  </a:lnTo>
                  <a:lnTo>
                    <a:pt x="546" y="500"/>
                  </a:lnTo>
                  <a:lnTo>
                    <a:pt x="546" y="506"/>
                  </a:lnTo>
                  <a:lnTo>
                    <a:pt x="549" y="506"/>
                  </a:lnTo>
                  <a:lnTo>
                    <a:pt x="549" y="504"/>
                  </a:lnTo>
                  <a:lnTo>
                    <a:pt x="540" y="504"/>
                  </a:lnTo>
                  <a:lnTo>
                    <a:pt x="540" y="506"/>
                  </a:lnTo>
                  <a:lnTo>
                    <a:pt x="540" y="515"/>
                  </a:lnTo>
                  <a:close/>
                  <a:moveTo>
                    <a:pt x="546" y="491"/>
                  </a:moveTo>
                  <a:lnTo>
                    <a:pt x="552" y="491"/>
                  </a:lnTo>
                  <a:lnTo>
                    <a:pt x="552" y="472"/>
                  </a:lnTo>
                  <a:lnTo>
                    <a:pt x="546" y="472"/>
                  </a:lnTo>
                  <a:lnTo>
                    <a:pt x="546" y="491"/>
                  </a:lnTo>
                  <a:close/>
                  <a:moveTo>
                    <a:pt x="546" y="462"/>
                  </a:moveTo>
                  <a:lnTo>
                    <a:pt x="552" y="462"/>
                  </a:lnTo>
                  <a:lnTo>
                    <a:pt x="552" y="456"/>
                  </a:lnTo>
                  <a:lnTo>
                    <a:pt x="549" y="456"/>
                  </a:lnTo>
                  <a:lnTo>
                    <a:pt x="549" y="459"/>
                  </a:lnTo>
                  <a:lnTo>
                    <a:pt x="558" y="459"/>
                  </a:lnTo>
                  <a:lnTo>
                    <a:pt x="558" y="448"/>
                  </a:lnTo>
                  <a:lnTo>
                    <a:pt x="552" y="448"/>
                  </a:lnTo>
                  <a:lnTo>
                    <a:pt x="552" y="456"/>
                  </a:lnTo>
                  <a:lnTo>
                    <a:pt x="554" y="456"/>
                  </a:lnTo>
                  <a:lnTo>
                    <a:pt x="554" y="453"/>
                  </a:lnTo>
                  <a:lnTo>
                    <a:pt x="546" y="453"/>
                  </a:lnTo>
                  <a:lnTo>
                    <a:pt x="546" y="456"/>
                  </a:lnTo>
                  <a:lnTo>
                    <a:pt x="546" y="462"/>
                  </a:lnTo>
                  <a:close/>
                  <a:moveTo>
                    <a:pt x="552" y="438"/>
                  </a:moveTo>
                  <a:lnTo>
                    <a:pt x="558" y="438"/>
                  </a:lnTo>
                  <a:lnTo>
                    <a:pt x="558" y="423"/>
                  </a:lnTo>
                  <a:lnTo>
                    <a:pt x="554" y="423"/>
                  </a:lnTo>
                  <a:lnTo>
                    <a:pt x="554" y="426"/>
                  </a:lnTo>
                  <a:lnTo>
                    <a:pt x="559" y="426"/>
                  </a:lnTo>
                  <a:lnTo>
                    <a:pt x="559" y="420"/>
                  </a:lnTo>
                  <a:lnTo>
                    <a:pt x="552" y="420"/>
                  </a:lnTo>
                  <a:lnTo>
                    <a:pt x="552" y="423"/>
                  </a:lnTo>
                  <a:lnTo>
                    <a:pt x="552" y="438"/>
                  </a:lnTo>
                  <a:close/>
                  <a:moveTo>
                    <a:pt x="558" y="415"/>
                  </a:moveTo>
                  <a:lnTo>
                    <a:pt x="564" y="415"/>
                  </a:lnTo>
                  <a:lnTo>
                    <a:pt x="564" y="404"/>
                  </a:lnTo>
                  <a:lnTo>
                    <a:pt x="560" y="404"/>
                  </a:lnTo>
                  <a:lnTo>
                    <a:pt x="560" y="408"/>
                  </a:lnTo>
                  <a:lnTo>
                    <a:pt x="570" y="408"/>
                  </a:lnTo>
                  <a:lnTo>
                    <a:pt x="570" y="401"/>
                  </a:lnTo>
                  <a:lnTo>
                    <a:pt x="564" y="401"/>
                  </a:lnTo>
                  <a:lnTo>
                    <a:pt x="564" y="404"/>
                  </a:lnTo>
                  <a:lnTo>
                    <a:pt x="566" y="404"/>
                  </a:lnTo>
                  <a:lnTo>
                    <a:pt x="566" y="402"/>
                  </a:lnTo>
                  <a:lnTo>
                    <a:pt x="558" y="402"/>
                  </a:lnTo>
                  <a:lnTo>
                    <a:pt x="558" y="404"/>
                  </a:lnTo>
                  <a:lnTo>
                    <a:pt x="558" y="415"/>
                  </a:lnTo>
                  <a:close/>
                  <a:moveTo>
                    <a:pt x="564" y="391"/>
                  </a:moveTo>
                  <a:lnTo>
                    <a:pt x="570" y="391"/>
                  </a:lnTo>
                  <a:lnTo>
                    <a:pt x="570" y="372"/>
                  </a:lnTo>
                  <a:lnTo>
                    <a:pt x="564" y="372"/>
                  </a:lnTo>
                  <a:lnTo>
                    <a:pt x="564" y="391"/>
                  </a:lnTo>
                  <a:close/>
                  <a:moveTo>
                    <a:pt x="564" y="362"/>
                  </a:moveTo>
                  <a:lnTo>
                    <a:pt x="570" y="362"/>
                  </a:lnTo>
                  <a:lnTo>
                    <a:pt x="570" y="342"/>
                  </a:lnTo>
                  <a:lnTo>
                    <a:pt x="564" y="342"/>
                  </a:lnTo>
                  <a:lnTo>
                    <a:pt x="564" y="362"/>
                  </a:lnTo>
                  <a:close/>
                  <a:moveTo>
                    <a:pt x="569" y="332"/>
                  </a:moveTo>
                  <a:lnTo>
                    <a:pt x="569" y="338"/>
                  </a:lnTo>
                  <a:lnTo>
                    <a:pt x="576" y="338"/>
                  </a:lnTo>
                  <a:lnTo>
                    <a:pt x="576" y="319"/>
                  </a:lnTo>
                  <a:lnTo>
                    <a:pt x="570" y="319"/>
                  </a:lnTo>
                  <a:lnTo>
                    <a:pt x="570" y="335"/>
                  </a:lnTo>
                  <a:lnTo>
                    <a:pt x="572" y="335"/>
                  </a:lnTo>
                  <a:lnTo>
                    <a:pt x="572" y="332"/>
                  </a:lnTo>
                  <a:lnTo>
                    <a:pt x="569" y="332"/>
                  </a:lnTo>
                  <a:close/>
                  <a:moveTo>
                    <a:pt x="570" y="310"/>
                  </a:moveTo>
                  <a:lnTo>
                    <a:pt x="576" y="310"/>
                  </a:lnTo>
                  <a:lnTo>
                    <a:pt x="576" y="290"/>
                  </a:lnTo>
                  <a:lnTo>
                    <a:pt x="570" y="290"/>
                  </a:lnTo>
                  <a:lnTo>
                    <a:pt x="570" y="310"/>
                  </a:lnTo>
                  <a:close/>
                  <a:moveTo>
                    <a:pt x="570" y="280"/>
                  </a:moveTo>
                  <a:lnTo>
                    <a:pt x="576" y="280"/>
                  </a:lnTo>
                  <a:lnTo>
                    <a:pt x="576" y="266"/>
                  </a:lnTo>
                  <a:lnTo>
                    <a:pt x="572" y="266"/>
                  </a:lnTo>
                  <a:lnTo>
                    <a:pt x="572" y="270"/>
                  </a:lnTo>
                  <a:lnTo>
                    <a:pt x="581" y="270"/>
                  </a:lnTo>
                  <a:lnTo>
                    <a:pt x="581" y="266"/>
                  </a:lnTo>
                  <a:lnTo>
                    <a:pt x="576" y="266"/>
                  </a:lnTo>
                  <a:lnTo>
                    <a:pt x="578" y="266"/>
                  </a:lnTo>
                  <a:lnTo>
                    <a:pt x="578" y="264"/>
                  </a:lnTo>
                  <a:lnTo>
                    <a:pt x="570" y="264"/>
                  </a:lnTo>
                  <a:lnTo>
                    <a:pt x="570" y="266"/>
                  </a:lnTo>
                  <a:lnTo>
                    <a:pt x="570" y="280"/>
                  </a:lnTo>
                  <a:close/>
                  <a:moveTo>
                    <a:pt x="576" y="256"/>
                  </a:moveTo>
                  <a:lnTo>
                    <a:pt x="581" y="256"/>
                  </a:lnTo>
                  <a:lnTo>
                    <a:pt x="581" y="237"/>
                  </a:lnTo>
                  <a:lnTo>
                    <a:pt x="576" y="237"/>
                  </a:lnTo>
                  <a:lnTo>
                    <a:pt x="576" y="256"/>
                  </a:lnTo>
                  <a:close/>
                  <a:moveTo>
                    <a:pt x="576" y="227"/>
                  </a:moveTo>
                  <a:lnTo>
                    <a:pt x="581" y="227"/>
                  </a:lnTo>
                  <a:lnTo>
                    <a:pt x="581" y="207"/>
                  </a:lnTo>
                  <a:lnTo>
                    <a:pt x="576" y="207"/>
                  </a:lnTo>
                  <a:lnTo>
                    <a:pt x="576" y="227"/>
                  </a:lnTo>
                  <a:close/>
                  <a:moveTo>
                    <a:pt x="581" y="204"/>
                  </a:moveTo>
                  <a:lnTo>
                    <a:pt x="587" y="204"/>
                  </a:lnTo>
                  <a:lnTo>
                    <a:pt x="587" y="184"/>
                  </a:lnTo>
                  <a:lnTo>
                    <a:pt x="581" y="184"/>
                  </a:lnTo>
                  <a:lnTo>
                    <a:pt x="581" y="204"/>
                  </a:lnTo>
                  <a:close/>
                  <a:moveTo>
                    <a:pt x="581" y="174"/>
                  </a:moveTo>
                  <a:lnTo>
                    <a:pt x="587" y="174"/>
                  </a:lnTo>
                  <a:lnTo>
                    <a:pt x="587" y="155"/>
                  </a:lnTo>
                  <a:lnTo>
                    <a:pt x="581" y="155"/>
                  </a:lnTo>
                  <a:lnTo>
                    <a:pt x="581" y="174"/>
                  </a:lnTo>
                  <a:close/>
                  <a:moveTo>
                    <a:pt x="581" y="145"/>
                  </a:moveTo>
                  <a:lnTo>
                    <a:pt x="587" y="145"/>
                  </a:lnTo>
                  <a:lnTo>
                    <a:pt x="587" y="125"/>
                  </a:lnTo>
                  <a:lnTo>
                    <a:pt x="581" y="125"/>
                  </a:lnTo>
                  <a:lnTo>
                    <a:pt x="581" y="145"/>
                  </a:lnTo>
                  <a:close/>
                  <a:moveTo>
                    <a:pt x="586" y="115"/>
                  </a:moveTo>
                  <a:lnTo>
                    <a:pt x="586" y="121"/>
                  </a:lnTo>
                  <a:lnTo>
                    <a:pt x="593" y="121"/>
                  </a:lnTo>
                  <a:lnTo>
                    <a:pt x="593" y="102"/>
                  </a:lnTo>
                  <a:lnTo>
                    <a:pt x="587" y="102"/>
                  </a:lnTo>
                  <a:lnTo>
                    <a:pt x="587" y="118"/>
                  </a:lnTo>
                  <a:lnTo>
                    <a:pt x="590" y="118"/>
                  </a:lnTo>
                  <a:lnTo>
                    <a:pt x="590" y="115"/>
                  </a:lnTo>
                  <a:lnTo>
                    <a:pt x="586" y="115"/>
                  </a:lnTo>
                  <a:close/>
                  <a:moveTo>
                    <a:pt x="587" y="92"/>
                  </a:moveTo>
                  <a:lnTo>
                    <a:pt x="593" y="92"/>
                  </a:lnTo>
                  <a:lnTo>
                    <a:pt x="593" y="73"/>
                  </a:lnTo>
                  <a:lnTo>
                    <a:pt x="587" y="73"/>
                  </a:lnTo>
                  <a:lnTo>
                    <a:pt x="587" y="92"/>
                  </a:lnTo>
                  <a:close/>
                  <a:moveTo>
                    <a:pt x="587" y="63"/>
                  </a:moveTo>
                  <a:lnTo>
                    <a:pt x="593" y="63"/>
                  </a:lnTo>
                  <a:lnTo>
                    <a:pt x="593" y="43"/>
                  </a:lnTo>
                  <a:lnTo>
                    <a:pt x="587" y="43"/>
                  </a:lnTo>
                  <a:lnTo>
                    <a:pt x="587" y="63"/>
                  </a:lnTo>
                  <a:close/>
                  <a:moveTo>
                    <a:pt x="587" y="33"/>
                  </a:moveTo>
                  <a:lnTo>
                    <a:pt x="593" y="33"/>
                  </a:lnTo>
                  <a:lnTo>
                    <a:pt x="593" y="32"/>
                  </a:lnTo>
                  <a:lnTo>
                    <a:pt x="590" y="32"/>
                  </a:lnTo>
                  <a:lnTo>
                    <a:pt x="590" y="35"/>
                  </a:lnTo>
                  <a:lnTo>
                    <a:pt x="599" y="35"/>
                  </a:lnTo>
                  <a:lnTo>
                    <a:pt x="599" y="20"/>
                  </a:lnTo>
                  <a:lnTo>
                    <a:pt x="593" y="20"/>
                  </a:lnTo>
                  <a:lnTo>
                    <a:pt x="593" y="32"/>
                  </a:lnTo>
                  <a:lnTo>
                    <a:pt x="596" y="32"/>
                  </a:lnTo>
                  <a:lnTo>
                    <a:pt x="596" y="29"/>
                  </a:lnTo>
                  <a:lnTo>
                    <a:pt x="587" y="29"/>
                  </a:lnTo>
                  <a:lnTo>
                    <a:pt x="587" y="32"/>
                  </a:lnTo>
                  <a:lnTo>
                    <a:pt x="587" y="33"/>
                  </a:lnTo>
                  <a:close/>
                  <a:moveTo>
                    <a:pt x="593" y="10"/>
                  </a:moveTo>
                  <a:lnTo>
                    <a:pt x="599" y="10"/>
                  </a:lnTo>
                  <a:lnTo>
                    <a:pt x="599" y="3"/>
                  </a:lnTo>
                  <a:lnTo>
                    <a:pt x="596" y="3"/>
                  </a:lnTo>
                  <a:lnTo>
                    <a:pt x="596" y="6"/>
                  </a:lnTo>
                  <a:lnTo>
                    <a:pt x="602" y="6"/>
                  </a:lnTo>
                  <a:lnTo>
                    <a:pt x="602" y="3"/>
                  </a:lnTo>
                  <a:lnTo>
                    <a:pt x="599" y="3"/>
                  </a:lnTo>
                  <a:lnTo>
                    <a:pt x="599" y="10"/>
                  </a:lnTo>
                  <a:lnTo>
                    <a:pt x="605" y="10"/>
                  </a:lnTo>
                  <a:lnTo>
                    <a:pt x="605" y="0"/>
                  </a:lnTo>
                  <a:lnTo>
                    <a:pt x="593" y="0"/>
                  </a:lnTo>
                  <a:lnTo>
                    <a:pt x="593" y="3"/>
                  </a:lnTo>
                  <a:lnTo>
                    <a:pt x="593" y="10"/>
                  </a:lnTo>
                  <a:close/>
                  <a:moveTo>
                    <a:pt x="605" y="19"/>
                  </a:moveTo>
                  <a:lnTo>
                    <a:pt x="599" y="19"/>
                  </a:lnTo>
                  <a:lnTo>
                    <a:pt x="599" y="38"/>
                  </a:lnTo>
                  <a:lnTo>
                    <a:pt x="605" y="38"/>
                  </a:lnTo>
                  <a:lnTo>
                    <a:pt x="605" y="19"/>
                  </a:lnTo>
                  <a:close/>
                  <a:moveTo>
                    <a:pt x="605" y="48"/>
                  </a:moveTo>
                  <a:lnTo>
                    <a:pt x="599" y="48"/>
                  </a:lnTo>
                  <a:lnTo>
                    <a:pt x="599" y="68"/>
                  </a:lnTo>
                  <a:lnTo>
                    <a:pt x="605" y="68"/>
                  </a:lnTo>
                  <a:lnTo>
                    <a:pt x="605" y="48"/>
                  </a:lnTo>
                  <a:close/>
                  <a:moveTo>
                    <a:pt x="605" y="78"/>
                  </a:moveTo>
                  <a:lnTo>
                    <a:pt x="599" y="78"/>
                  </a:lnTo>
                  <a:lnTo>
                    <a:pt x="599" y="97"/>
                  </a:lnTo>
                  <a:lnTo>
                    <a:pt x="605" y="97"/>
                  </a:lnTo>
                  <a:lnTo>
                    <a:pt x="605" y="78"/>
                  </a:lnTo>
                  <a:close/>
                  <a:moveTo>
                    <a:pt x="605" y="107"/>
                  </a:moveTo>
                  <a:lnTo>
                    <a:pt x="599" y="107"/>
                  </a:lnTo>
                  <a:lnTo>
                    <a:pt x="599" y="127"/>
                  </a:lnTo>
                  <a:lnTo>
                    <a:pt x="605" y="127"/>
                  </a:lnTo>
                  <a:lnTo>
                    <a:pt x="605" y="107"/>
                  </a:lnTo>
                  <a:close/>
                  <a:moveTo>
                    <a:pt x="605" y="136"/>
                  </a:moveTo>
                  <a:lnTo>
                    <a:pt x="599" y="136"/>
                  </a:lnTo>
                  <a:lnTo>
                    <a:pt x="599" y="141"/>
                  </a:lnTo>
                  <a:lnTo>
                    <a:pt x="608" y="141"/>
                  </a:lnTo>
                  <a:lnTo>
                    <a:pt x="608" y="137"/>
                  </a:lnTo>
                  <a:lnTo>
                    <a:pt x="605" y="137"/>
                  </a:lnTo>
                  <a:lnTo>
                    <a:pt x="605" y="150"/>
                  </a:lnTo>
                  <a:lnTo>
                    <a:pt x="611" y="150"/>
                  </a:lnTo>
                  <a:lnTo>
                    <a:pt x="611" y="135"/>
                  </a:lnTo>
                  <a:lnTo>
                    <a:pt x="602" y="135"/>
                  </a:lnTo>
                  <a:lnTo>
                    <a:pt x="602" y="137"/>
                  </a:lnTo>
                  <a:lnTo>
                    <a:pt x="605" y="137"/>
                  </a:lnTo>
                  <a:lnTo>
                    <a:pt x="605" y="136"/>
                  </a:lnTo>
                  <a:close/>
                  <a:moveTo>
                    <a:pt x="611" y="160"/>
                  </a:moveTo>
                  <a:lnTo>
                    <a:pt x="605" y="160"/>
                  </a:lnTo>
                  <a:lnTo>
                    <a:pt x="605" y="179"/>
                  </a:lnTo>
                  <a:lnTo>
                    <a:pt x="611" y="179"/>
                  </a:lnTo>
                  <a:lnTo>
                    <a:pt x="611" y="160"/>
                  </a:lnTo>
                  <a:close/>
                  <a:moveTo>
                    <a:pt x="611" y="190"/>
                  </a:moveTo>
                  <a:lnTo>
                    <a:pt x="605" y="190"/>
                  </a:lnTo>
                  <a:lnTo>
                    <a:pt x="605" y="209"/>
                  </a:lnTo>
                  <a:lnTo>
                    <a:pt x="611" y="209"/>
                  </a:lnTo>
                  <a:lnTo>
                    <a:pt x="611" y="190"/>
                  </a:lnTo>
                  <a:close/>
                  <a:moveTo>
                    <a:pt x="611" y="218"/>
                  </a:moveTo>
                  <a:lnTo>
                    <a:pt x="605" y="218"/>
                  </a:lnTo>
                  <a:lnTo>
                    <a:pt x="605" y="238"/>
                  </a:lnTo>
                  <a:lnTo>
                    <a:pt x="611" y="238"/>
                  </a:lnTo>
                  <a:lnTo>
                    <a:pt x="611" y="218"/>
                  </a:lnTo>
                  <a:close/>
                  <a:moveTo>
                    <a:pt x="617" y="242"/>
                  </a:moveTo>
                  <a:lnTo>
                    <a:pt x="611" y="242"/>
                  </a:lnTo>
                  <a:lnTo>
                    <a:pt x="611" y="261"/>
                  </a:lnTo>
                  <a:lnTo>
                    <a:pt x="617" y="261"/>
                  </a:lnTo>
                  <a:lnTo>
                    <a:pt x="617" y="242"/>
                  </a:lnTo>
                  <a:close/>
                  <a:moveTo>
                    <a:pt x="617" y="272"/>
                  </a:moveTo>
                  <a:lnTo>
                    <a:pt x="611" y="272"/>
                  </a:lnTo>
                  <a:lnTo>
                    <a:pt x="611" y="291"/>
                  </a:lnTo>
                  <a:lnTo>
                    <a:pt x="617" y="291"/>
                  </a:lnTo>
                  <a:lnTo>
                    <a:pt x="617" y="272"/>
                  </a:lnTo>
                  <a:close/>
                  <a:moveTo>
                    <a:pt x="617" y="301"/>
                  </a:moveTo>
                  <a:lnTo>
                    <a:pt x="611" y="301"/>
                  </a:lnTo>
                  <a:lnTo>
                    <a:pt x="611" y="321"/>
                  </a:lnTo>
                  <a:lnTo>
                    <a:pt x="617" y="321"/>
                  </a:lnTo>
                  <a:lnTo>
                    <a:pt x="617" y="301"/>
                  </a:lnTo>
                  <a:close/>
                  <a:moveTo>
                    <a:pt x="616" y="325"/>
                  </a:moveTo>
                  <a:lnTo>
                    <a:pt x="616" y="331"/>
                  </a:lnTo>
                  <a:lnTo>
                    <a:pt x="619" y="331"/>
                  </a:lnTo>
                  <a:lnTo>
                    <a:pt x="619" y="327"/>
                  </a:lnTo>
                  <a:lnTo>
                    <a:pt x="617" y="327"/>
                  </a:lnTo>
                  <a:lnTo>
                    <a:pt x="617" y="343"/>
                  </a:lnTo>
                  <a:lnTo>
                    <a:pt x="623" y="343"/>
                  </a:lnTo>
                  <a:lnTo>
                    <a:pt x="623" y="325"/>
                  </a:lnTo>
                  <a:lnTo>
                    <a:pt x="619" y="325"/>
                  </a:lnTo>
                  <a:lnTo>
                    <a:pt x="616" y="325"/>
                  </a:lnTo>
                  <a:close/>
                  <a:moveTo>
                    <a:pt x="623" y="353"/>
                  </a:moveTo>
                  <a:lnTo>
                    <a:pt x="617" y="353"/>
                  </a:lnTo>
                  <a:lnTo>
                    <a:pt x="617" y="373"/>
                  </a:lnTo>
                  <a:lnTo>
                    <a:pt x="623" y="373"/>
                  </a:lnTo>
                  <a:lnTo>
                    <a:pt x="623" y="353"/>
                  </a:lnTo>
                  <a:close/>
                  <a:moveTo>
                    <a:pt x="623" y="383"/>
                  </a:moveTo>
                  <a:lnTo>
                    <a:pt x="617" y="383"/>
                  </a:lnTo>
                  <a:lnTo>
                    <a:pt x="617" y="395"/>
                  </a:lnTo>
                  <a:lnTo>
                    <a:pt x="625" y="395"/>
                  </a:lnTo>
                  <a:lnTo>
                    <a:pt x="625" y="391"/>
                  </a:lnTo>
                  <a:lnTo>
                    <a:pt x="623" y="391"/>
                  </a:lnTo>
                  <a:lnTo>
                    <a:pt x="623" y="397"/>
                  </a:lnTo>
                  <a:lnTo>
                    <a:pt x="629" y="397"/>
                  </a:lnTo>
                  <a:lnTo>
                    <a:pt x="629" y="389"/>
                  </a:lnTo>
                  <a:lnTo>
                    <a:pt x="619" y="389"/>
                  </a:lnTo>
                  <a:lnTo>
                    <a:pt x="619" y="391"/>
                  </a:lnTo>
                  <a:lnTo>
                    <a:pt x="623" y="391"/>
                  </a:lnTo>
                  <a:lnTo>
                    <a:pt x="623" y="383"/>
                  </a:lnTo>
                  <a:close/>
                  <a:moveTo>
                    <a:pt x="629" y="406"/>
                  </a:moveTo>
                  <a:lnTo>
                    <a:pt x="623" y="406"/>
                  </a:lnTo>
                  <a:lnTo>
                    <a:pt x="623" y="426"/>
                  </a:lnTo>
                  <a:lnTo>
                    <a:pt x="629" y="426"/>
                  </a:lnTo>
                  <a:lnTo>
                    <a:pt x="629" y="406"/>
                  </a:lnTo>
                  <a:close/>
                  <a:moveTo>
                    <a:pt x="629" y="435"/>
                  </a:moveTo>
                  <a:lnTo>
                    <a:pt x="623" y="435"/>
                  </a:lnTo>
                  <a:lnTo>
                    <a:pt x="623" y="455"/>
                  </a:lnTo>
                  <a:lnTo>
                    <a:pt x="629" y="455"/>
                  </a:lnTo>
                  <a:lnTo>
                    <a:pt x="629" y="435"/>
                  </a:lnTo>
                  <a:close/>
                  <a:moveTo>
                    <a:pt x="627" y="461"/>
                  </a:moveTo>
                  <a:lnTo>
                    <a:pt x="627" y="467"/>
                  </a:lnTo>
                  <a:lnTo>
                    <a:pt x="631" y="467"/>
                  </a:lnTo>
                  <a:lnTo>
                    <a:pt x="631" y="463"/>
                  </a:lnTo>
                  <a:lnTo>
                    <a:pt x="629" y="463"/>
                  </a:lnTo>
                  <a:lnTo>
                    <a:pt x="629" y="479"/>
                  </a:lnTo>
                  <a:lnTo>
                    <a:pt x="634" y="479"/>
                  </a:lnTo>
                  <a:lnTo>
                    <a:pt x="634" y="473"/>
                  </a:lnTo>
                  <a:lnTo>
                    <a:pt x="631" y="473"/>
                  </a:lnTo>
                  <a:lnTo>
                    <a:pt x="631" y="476"/>
                  </a:lnTo>
                  <a:lnTo>
                    <a:pt x="635" y="476"/>
                  </a:lnTo>
                  <a:lnTo>
                    <a:pt x="635" y="461"/>
                  </a:lnTo>
                  <a:lnTo>
                    <a:pt x="631" y="461"/>
                  </a:lnTo>
                  <a:lnTo>
                    <a:pt x="627" y="461"/>
                  </a:lnTo>
                  <a:close/>
                  <a:moveTo>
                    <a:pt x="640" y="483"/>
                  </a:moveTo>
                  <a:lnTo>
                    <a:pt x="635" y="483"/>
                  </a:lnTo>
                  <a:lnTo>
                    <a:pt x="635" y="502"/>
                  </a:lnTo>
                  <a:lnTo>
                    <a:pt x="640" y="502"/>
                  </a:lnTo>
                  <a:lnTo>
                    <a:pt x="640" y="483"/>
                  </a:lnTo>
                  <a:close/>
                  <a:moveTo>
                    <a:pt x="640" y="511"/>
                  </a:moveTo>
                  <a:lnTo>
                    <a:pt x="635" y="511"/>
                  </a:lnTo>
                  <a:lnTo>
                    <a:pt x="635" y="528"/>
                  </a:lnTo>
                  <a:lnTo>
                    <a:pt x="643" y="528"/>
                  </a:lnTo>
                  <a:lnTo>
                    <a:pt x="643" y="524"/>
                  </a:lnTo>
                  <a:lnTo>
                    <a:pt x="640" y="524"/>
                  </a:lnTo>
                  <a:lnTo>
                    <a:pt x="640" y="526"/>
                  </a:lnTo>
                  <a:lnTo>
                    <a:pt x="646" y="526"/>
                  </a:lnTo>
                  <a:lnTo>
                    <a:pt x="646" y="522"/>
                  </a:lnTo>
                  <a:lnTo>
                    <a:pt x="637" y="522"/>
                  </a:lnTo>
                  <a:lnTo>
                    <a:pt x="637" y="524"/>
                  </a:lnTo>
                  <a:lnTo>
                    <a:pt x="640" y="524"/>
                  </a:lnTo>
                  <a:lnTo>
                    <a:pt x="640" y="511"/>
                  </a:lnTo>
                  <a:close/>
                  <a:moveTo>
                    <a:pt x="646" y="535"/>
                  </a:moveTo>
                  <a:lnTo>
                    <a:pt x="640" y="535"/>
                  </a:lnTo>
                  <a:lnTo>
                    <a:pt x="640" y="555"/>
                  </a:lnTo>
                  <a:lnTo>
                    <a:pt x="646" y="555"/>
                  </a:lnTo>
                  <a:lnTo>
                    <a:pt x="646" y="535"/>
                  </a:lnTo>
                  <a:close/>
                  <a:moveTo>
                    <a:pt x="646" y="565"/>
                  </a:moveTo>
                  <a:lnTo>
                    <a:pt x="640" y="565"/>
                  </a:lnTo>
                  <a:lnTo>
                    <a:pt x="640" y="572"/>
                  </a:lnTo>
                  <a:lnTo>
                    <a:pt x="649" y="572"/>
                  </a:lnTo>
                  <a:lnTo>
                    <a:pt x="649" y="569"/>
                  </a:lnTo>
                  <a:lnTo>
                    <a:pt x="646" y="569"/>
                  </a:lnTo>
                  <a:lnTo>
                    <a:pt x="646" y="578"/>
                  </a:lnTo>
                  <a:lnTo>
                    <a:pt x="652" y="578"/>
                  </a:lnTo>
                  <a:lnTo>
                    <a:pt x="652" y="566"/>
                  </a:lnTo>
                  <a:lnTo>
                    <a:pt x="643" y="566"/>
                  </a:lnTo>
                  <a:lnTo>
                    <a:pt x="643" y="569"/>
                  </a:lnTo>
                  <a:lnTo>
                    <a:pt x="646" y="569"/>
                  </a:lnTo>
                  <a:lnTo>
                    <a:pt x="646" y="565"/>
                  </a:lnTo>
                  <a:close/>
                  <a:moveTo>
                    <a:pt x="652" y="588"/>
                  </a:moveTo>
                  <a:lnTo>
                    <a:pt x="646" y="588"/>
                  </a:lnTo>
                  <a:lnTo>
                    <a:pt x="646" y="602"/>
                  </a:lnTo>
                  <a:lnTo>
                    <a:pt x="655" y="602"/>
                  </a:lnTo>
                  <a:lnTo>
                    <a:pt x="655" y="599"/>
                  </a:lnTo>
                  <a:lnTo>
                    <a:pt x="652" y="599"/>
                  </a:lnTo>
                  <a:lnTo>
                    <a:pt x="652" y="602"/>
                  </a:lnTo>
                  <a:lnTo>
                    <a:pt x="658" y="602"/>
                  </a:lnTo>
                  <a:lnTo>
                    <a:pt x="658" y="596"/>
                  </a:lnTo>
                  <a:lnTo>
                    <a:pt x="649" y="596"/>
                  </a:lnTo>
                  <a:lnTo>
                    <a:pt x="649" y="599"/>
                  </a:lnTo>
                  <a:lnTo>
                    <a:pt x="652" y="599"/>
                  </a:lnTo>
                  <a:lnTo>
                    <a:pt x="652" y="588"/>
                  </a:lnTo>
                  <a:close/>
                  <a:moveTo>
                    <a:pt x="658" y="611"/>
                  </a:moveTo>
                  <a:lnTo>
                    <a:pt x="652" y="611"/>
                  </a:lnTo>
                  <a:lnTo>
                    <a:pt x="652" y="620"/>
                  </a:lnTo>
                  <a:lnTo>
                    <a:pt x="661" y="620"/>
                  </a:lnTo>
                  <a:lnTo>
                    <a:pt x="661" y="617"/>
                  </a:lnTo>
                  <a:lnTo>
                    <a:pt x="658" y="617"/>
                  </a:lnTo>
                  <a:lnTo>
                    <a:pt x="658" y="626"/>
                  </a:lnTo>
                  <a:lnTo>
                    <a:pt x="664" y="626"/>
                  </a:lnTo>
                  <a:lnTo>
                    <a:pt x="664" y="615"/>
                  </a:lnTo>
                  <a:lnTo>
                    <a:pt x="655" y="615"/>
                  </a:lnTo>
                  <a:lnTo>
                    <a:pt x="655" y="617"/>
                  </a:lnTo>
                  <a:lnTo>
                    <a:pt x="658" y="617"/>
                  </a:lnTo>
                  <a:lnTo>
                    <a:pt x="658" y="611"/>
                  </a:lnTo>
                  <a:close/>
                  <a:moveTo>
                    <a:pt x="670" y="629"/>
                  </a:moveTo>
                  <a:lnTo>
                    <a:pt x="664" y="629"/>
                  </a:lnTo>
                  <a:lnTo>
                    <a:pt x="664" y="652"/>
                  </a:lnTo>
                  <a:lnTo>
                    <a:pt x="667" y="652"/>
                  </a:lnTo>
                  <a:lnTo>
                    <a:pt x="667" y="646"/>
                  </a:lnTo>
                  <a:lnTo>
                    <a:pt x="667" y="648"/>
                  </a:lnTo>
                  <a:lnTo>
                    <a:pt x="670" y="648"/>
                  </a:lnTo>
                  <a:lnTo>
                    <a:pt x="670" y="629"/>
                  </a:lnTo>
                  <a:close/>
                  <a:moveTo>
                    <a:pt x="676" y="653"/>
                  </a:moveTo>
                  <a:lnTo>
                    <a:pt x="670" y="653"/>
                  </a:lnTo>
                  <a:lnTo>
                    <a:pt x="670" y="663"/>
                  </a:lnTo>
                  <a:lnTo>
                    <a:pt x="678" y="663"/>
                  </a:lnTo>
                  <a:lnTo>
                    <a:pt x="678" y="659"/>
                  </a:lnTo>
                  <a:lnTo>
                    <a:pt x="677" y="658"/>
                  </a:lnTo>
                  <a:lnTo>
                    <a:pt x="673" y="664"/>
                  </a:lnTo>
                  <a:lnTo>
                    <a:pt x="677" y="667"/>
                  </a:lnTo>
                  <a:lnTo>
                    <a:pt x="681" y="661"/>
                  </a:lnTo>
                  <a:lnTo>
                    <a:pt x="684" y="657"/>
                  </a:lnTo>
                  <a:lnTo>
                    <a:pt x="673" y="657"/>
                  </a:lnTo>
                  <a:lnTo>
                    <a:pt x="673" y="659"/>
                  </a:lnTo>
                  <a:lnTo>
                    <a:pt x="676" y="659"/>
                  </a:lnTo>
                  <a:lnTo>
                    <a:pt x="676" y="653"/>
                  </a:lnTo>
                  <a:close/>
                  <a:moveTo>
                    <a:pt x="671" y="675"/>
                  </a:moveTo>
                  <a:lnTo>
                    <a:pt x="667" y="671"/>
                  </a:lnTo>
                  <a:lnTo>
                    <a:pt x="667" y="672"/>
                  </a:lnTo>
                  <a:lnTo>
                    <a:pt x="663" y="677"/>
                  </a:lnTo>
                  <a:lnTo>
                    <a:pt x="674" y="677"/>
                  </a:lnTo>
                  <a:lnTo>
                    <a:pt x="674" y="674"/>
                  </a:lnTo>
                  <a:lnTo>
                    <a:pt x="672" y="674"/>
                  </a:lnTo>
                  <a:lnTo>
                    <a:pt x="672" y="688"/>
                  </a:lnTo>
                  <a:lnTo>
                    <a:pt x="676" y="688"/>
                  </a:lnTo>
                  <a:lnTo>
                    <a:pt x="676" y="682"/>
                  </a:lnTo>
                  <a:lnTo>
                    <a:pt x="674" y="682"/>
                  </a:lnTo>
                  <a:lnTo>
                    <a:pt x="674" y="685"/>
                  </a:lnTo>
                  <a:lnTo>
                    <a:pt x="678" y="685"/>
                  </a:lnTo>
                  <a:lnTo>
                    <a:pt x="678" y="671"/>
                  </a:lnTo>
                  <a:lnTo>
                    <a:pt x="668" y="671"/>
                  </a:lnTo>
                  <a:lnTo>
                    <a:pt x="668" y="674"/>
                  </a:lnTo>
                  <a:lnTo>
                    <a:pt x="671" y="675"/>
                  </a:lnTo>
                  <a:lnTo>
                    <a:pt x="671" y="675"/>
                  </a:lnTo>
                  <a:close/>
                  <a:moveTo>
                    <a:pt x="684" y="690"/>
                  </a:moveTo>
                  <a:lnTo>
                    <a:pt x="678" y="690"/>
                  </a:lnTo>
                  <a:lnTo>
                    <a:pt x="678" y="697"/>
                  </a:lnTo>
                  <a:lnTo>
                    <a:pt x="686" y="697"/>
                  </a:lnTo>
                  <a:lnTo>
                    <a:pt x="686" y="694"/>
                  </a:lnTo>
                  <a:lnTo>
                    <a:pt x="684" y="694"/>
                  </a:lnTo>
                  <a:lnTo>
                    <a:pt x="684" y="702"/>
                  </a:lnTo>
                  <a:lnTo>
                    <a:pt x="691" y="702"/>
                  </a:lnTo>
                  <a:lnTo>
                    <a:pt x="691" y="697"/>
                  </a:lnTo>
                  <a:lnTo>
                    <a:pt x="686" y="697"/>
                  </a:lnTo>
                  <a:lnTo>
                    <a:pt x="686" y="699"/>
                  </a:lnTo>
                  <a:lnTo>
                    <a:pt x="689" y="699"/>
                  </a:lnTo>
                  <a:lnTo>
                    <a:pt x="689" y="691"/>
                  </a:lnTo>
                  <a:lnTo>
                    <a:pt x="680" y="691"/>
                  </a:lnTo>
                  <a:lnTo>
                    <a:pt x="680" y="694"/>
                  </a:lnTo>
                  <a:lnTo>
                    <a:pt x="684" y="694"/>
                  </a:lnTo>
                  <a:lnTo>
                    <a:pt x="684" y="690"/>
                  </a:lnTo>
                  <a:close/>
                  <a:moveTo>
                    <a:pt x="695" y="708"/>
                  </a:moveTo>
                  <a:lnTo>
                    <a:pt x="689" y="708"/>
                  </a:lnTo>
                  <a:lnTo>
                    <a:pt x="689" y="716"/>
                  </a:lnTo>
                  <a:lnTo>
                    <a:pt x="701" y="716"/>
                  </a:lnTo>
                  <a:lnTo>
                    <a:pt x="701" y="706"/>
                  </a:lnTo>
                  <a:lnTo>
                    <a:pt x="698" y="706"/>
                  </a:lnTo>
                  <a:lnTo>
                    <a:pt x="698" y="709"/>
                  </a:lnTo>
                  <a:lnTo>
                    <a:pt x="700" y="709"/>
                  </a:lnTo>
                  <a:lnTo>
                    <a:pt x="700" y="703"/>
                  </a:lnTo>
                  <a:lnTo>
                    <a:pt x="695" y="703"/>
                  </a:lnTo>
                  <a:lnTo>
                    <a:pt x="695" y="713"/>
                  </a:lnTo>
                  <a:lnTo>
                    <a:pt x="698" y="713"/>
                  </a:lnTo>
                  <a:lnTo>
                    <a:pt x="698" y="710"/>
                  </a:lnTo>
                  <a:lnTo>
                    <a:pt x="692" y="710"/>
                  </a:lnTo>
                  <a:lnTo>
                    <a:pt x="692" y="713"/>
                  </a:lnTo>
                  <a:lnTo>
                    <a:pt x="695" y="713"/>
                  </a:lnTo>
                  <a:lnTo>
                    <a:pt x="695" y="708"/>
                  </a:lnTo>
                  <a:close/>
                  <a:moveTo>
                    <a:pt x="707" y="712"/>
                  </a:moveTo>
                  <a:lnTo>
                    <a:pt x="701" y="712"/>
                  </a:lnTo>
                  <a:lnTo>
                    <a:pt x="701" y="721"/>
                  </a:lnTo>
                  <a:lnTo>
                    <a:pt x="710" y="721"/>
                  </a:lnTo>
                  <a:lnTo>
                    <a:pt x="710" y="718"/>
                  </a:lnTo>
                  <a:lnTo>
                    <a:pt x="707" y="718"/>
                  </a:lnTo>
                  <a:lnTo>
                    <a:pt x="707" y="726"/>
                  </a:lnTo>
                  <a:lnTo>
                    <a:pt x="712" y="726"/>
                  </a:lnTo>
                  <a:lnTo>
                    <a:pt x="712" y="720"/>
                  </a:lnTo>
                  <a:lnTo>
                    <a:pt x="710" y="720"/>
                  </a:lnTo>
                  <a:lnTo>
                    <a:pt x="710" y="723"/>
                  </a:lnTo>
                  <a:lnTo>
                    <a:pt x="713" y="723"/>
                  </a:lnTo>
                  <a:lnTo>
                    <a:pt x="713" y="715"/>
                  </a:lnTo>
                  <a:lnTo>
                    <a:pt x="704" y="715"/>
                  </a:lnTo>
                  <a:lnTo>
                    <a:pt x="704" y="718"/>
                  </a:lnTo>
                  <a:lnTo>
                    <a:pt x="707" y="718"/>
                  </a:lnTo>
                  <a:lnTo>
                    <a:pt x="707" y="712"/>
                  </a:lnTo>
                  <a:close/>
                  <a:moveTo>
                    <a:pt x="720" y="723"/>
                  </a:moveTo>
                  <a:lnTo>
                    <a:pt x="720" y="729"/>
                  </a:lnTo>
                  <a:lnTo>
                    <a:pt x="721" y="729"/>
                  </a:lnTo>
                  <a:lnTo>
                    <a:pt x="721" y="725"/>
                  </a:lnTo>
                  <a:lnTo>
                    <a:pt x="719" y="725"/>
                  </a:lnTo>
                  <a:lnTo>
                    <a:pt x="719" y="735"/>
                  </a:lnTo>
                  <a:lnTo>
                    <a:pt x="731" y="735"/>
                  </a:lnTo>
                  <a:lnTo>
                    <a:pt x="731" y="731"/>
                  </a:lnTo>
                  <a:lnTo>
                    <a:pt x="727" y="731"/>
                  </a:lnTo>
                  <a:lnTo>
                    <a:pt x="727" y="735"/>
                  </a:lnTo>
                  <a:lnTo>
                    <a:pt x="732" y="735"/>
                  </a:lnTo>
                  <a:lnTo>
                    <a:pt x="732" y="729"/>
                  </a:lnTo>
                  <a:lnTo>
                    <a:pt x="725" y="729"/>
                  </a:lnTo>
                  <a:lnTo>
                    <a:pt x="725" y="732"/>
                  </a:lnTo>
                  <a:lnTo>
                    <a:pt x="727" y="732"/>
                  </a:lnTo>
                  <a:lnTo>
                    <a:pt x="727" y="729"/>
                  </a:lnTo>
                  <a:lnTo>
                    <a:pt x="721" y="729"/>
                  </a:lnTo>
                  <a:lnTo>
                    <a:pt x="721" y="732"/>
                  </a:lnTo>
                  <a:lnTo>
                    <a:pt x="725" y="732"/>
                  </a:lnTo>
                  <a:lnTo>
                    <a:pt x="725" y="723"/>
                  </a:lnTo>
                  <a:lnTo>
                    <a:pt x="721" y="723"/>
                  </a:lnTo>
                  <a:lnTo>
                    <a:pt x="720" y="723"/>
                  </a:lnTo>
                  <a:close/>
                  <a:moveTo>
                    <a:pt x="743" y="733"/>
                  </a:moveTo>
                  <a:lnTo>
                    <a:pt x="737" y="733"/>
                  </a:lnTo>
                  <a:lnTo>
                    <a:pt x="737" y="740"/>
                  </a:lnTo>
                  <a:lnTo>
                    <a:pt x="751" y="740"/>
                  </a:lnTo>
                  <a:lnTo>
                    <a:pt x="751" y="736"/>
                  </a:lnTo>
                  <a:lnTo>
                    <a:pt x="748" y="736"/>
                  </a:lnTo>
                  <a:lnTo>
                    <a:pt x="748" y="741"/>
                  </a:lnTo>
                  <a:lnTo>
                    <a:pt x="754" y="741"/>
                  </a:lnTo>
                  <a:lnTo>
                    <a:pt x="754" y="735"/>
                  </a:lnTo>
                  <a:lnTo>
                    <a:pt x="751" y="735"/>
                  </a:lnTo>
                  <a:lnTo>
                    <a:pt x="751" y="738"/>
                  </a:lnTo>
                  <a:lnTo>
                    <a:pt x="754" y="738"/>
                  </a:lnTo>
                  <a:lnTo>
                    <a:pt x="754" y="734"/>
                  </a:lnTo>
                  <a:lnTo>
                    <a:pt x="739" y="734"/>
                  </a:lnTo>
                  <a:lnTo>
                    <a:pt x="739" y="736"/>
                  </a:lnTo>
                  <a:lnTo>
                    <a:pt x="743" y="736"/>
                  </a:lnTo>
                  <a:lnTo>
                    <a:pt x="743" y="733"/>
                  </a:lnTo>
                  <a:close/>
                  <a:moveTo>
                    <a:pt x="759" y="740"/>
                  </a:moveTo>
                  <a:lnTo>
                    <a:pt x="759" y="746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0" y="742"/>
                  </a:lnTo>
                  <a:lnTo>
                    <a:pt x="760" y="748"/>
                  </a:lnTo>
                  <a:lnTo>
                    <a:pt x="769" y="748"/>
                  </a:lnTo>
                  <a:lnTo>
                    <a:pt x="769" y="745"/>
                  </a:lnTo>
                  <a:lnTo>
                    <a:pt x="766" y="745"/>
                  </a:lnTo>
                  <a:lnTo>
                    <a:pt x="766" y="749"/>
                  </a:lnTo>
                  <a:lnTo>
                    <a:pt x="775" y="749"/>
                  </a:lnTo>
                  <a:lnTo>
                    <a:pt x="775" y="746"/>
                  </a:lnTo>
                  <a:lnTo>
                    <a:pt x="772" y="746"/>
                  </a:lnTo>
                  <a:lnTo>
                    <a:pt x="772" y="750"/>
                  </a:lnTo>
                  <a:lnTo>
                    <a:pt x="775" y="750"/>
                  </a:lnTo>
                  <a:lnTo>
                    <a:pt x="775" y="744"/>
                  </a:lnTo>
                  <a:lnTo>
                    <a:pt x="775" y="746"/>
                  </a:lnTo>
                  <a:lnTo>
                    <a:pt x="778" y="746"/>
                  </a:lnTo>
                  <a:lnTo>
                    <a:pt x="778" y="743"/>
                  </a:lnTo>
                  <a:lnTo>
                    <a:pt x="769" y="743"/>
                  </a:lnTo>
                  <a:lnTo>
                    <a:pt x="769" y="746"/>
                  </a:lnTo>
                  <a:lnTo>
                    <a:pt x="772" y="746"/>
                  </a:lnTo>
                  <a:lnTo>
                    <a:pt x="772" y="742"/>
                  </a:lnTo>
                  <a:lnTo>
                    <a:pt x="763" y="742"/>
                  </a:lnTo>
                  <a:lnTo>
                    <a:pt x="763" y="745"/>
                  </a:lnTo>
                  <a:lnTo>
                    <a:pt x="766" y="745"/>
                  </a:lnTo>
                  <a:lnTo>
                    <a:pt x="766" y="740"/>
                  </a:lnTo>
                  <a:lnTo>
                    <a:pt x="763" y="740"/>
                  </a:lnTo>
                  <a:lnTo>
                    <a:pt x="759" y="740"/>
                  </a:lnTo>
                  <a:close/>
                  <a:moveTo>
                    <a:pt x="783" y="746"/>
                  </a:moveTo>
                  <a:lnTo>
                    <a:pt x="783" y="751"/>
                  </a:lnTo>
                  <a:lnTo>
                    <a:pt x="796" y="751"/>
                  </a:lnTo>
                  <a:lnTo>
                    <a:pt x="796" y="746"/>
                  </a:lnTo>
                  <a:lnTo>
                    <a:pt x="792" y="746"/>
                  </a:lnTo>
                  <a:lnTo>
                    <a:pt x="792" y="749"/>
                  </a:lnTo>
                  <a:lnTo>
                    <a:pt x="798" y="749"/>
                  </a:lnTo>
                  <a:lnTo>
                    <a:pt x="798" y="746"/>
                  </a:lnTo>
                  <a:lnTo>
                    <a:pt x="796" y="746"/>
                  </a:lnTo>
                  <a:lnTo>
                    <a:pt x="796" y="747"/>
                  </a:lnTo>
                  <a:lnTo>
                    <a:pt x="802" y="747"/>
                  </a:lnTo>
                  <a:lnTo>
                    <a:pt x="802" y="743"/>
                  </a:lnTo>
                  <a:lnTo>
                    <a:pt x="790" y="743"/>
                  </a:lnTo>
                  <a:lnTo>
                    <a:pt x="790" y="748"/>
                  </a:lnTo>
                  <a:lnTo>
                    <a:pt x="792" y="748"/>
                  </a:lnTo>
                  <a:lnTo>
                    <a:pt x="792" y="746"/>
                  </a:lnTo>
                  <a:lnTo>
                    <a:pt x="783" y="746"/>
                  </a:lnTo>
                  <a:close/>
                  <a:moveTo>
                    <a:pt x="802" y="751"/>
                  </a:moveTo>
                  <a:lnTo>
                    <a:pt x="808" y="751"/>
                  </a:lnTo>
                  <a:lnTo>
                    <a:pt x="808" y="749"/>
                  </a:lnTo>
                  <a:lnTo>
                    <a:pt x="804" y="749"/>
                  </a:lnTo>
                  <a:lnTo>
                    <a:pt x="804" y="752"/>
                  </a:lnTo>
                  <a:lnTo>
                    <a:pt x="810" y="752"/>
                  </a:lnTo>
                  <a:lnTo>
                    <a:pt x="810" y="749"/>
                  </a:lnTo>
                  <a:lnTo>
                    <a:pt x="808" y="749"/>
                  </a:lnTo>
                  <a:lnTo>
                    <a:pt x="808" y="756"/>
                  </a:lnTo>
                  <a:lnTo>
                    <a:pt x="819" y="756"/>
                  </a:lnTo>
                  <a:lnTo>
                    <a:pt x="819" y="751"/>
                  </a:lnTo>
                  <a:lnTo>
                    <a:pt x="816" y="751"/>
                  </a:lnTo>
                  <a:lnTo>
                    <a:pt x="816" y="754"/>
                  </a:lnTo>
                  <a:lnTo>
                    <a:pt x="818" y="754"/>
                  </a:lnTo>
                  <a:lnTo>
                    <a:pt x="818" y="748"/>
                  </a:lnTo>
                  <a:lnTo>
                    <a:pt x="813" y="748"/>
                  </a:lnTo>
                  <a:lnTo>
                    <a:pt x="813" y="752"/>
                  </a:lnTo>
                  <a:lnTo>
                    <a:pt x="816" y="752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810" y="752"/>
                  </a:lnTo>
                  <a:lnTo>
                    <a:pt x="813" y="752"/>
                  </a:lnTo>
                  <a:lnTo>
                    <a:pt x="813" y="746"/>
                  </a:lnTo>
                  <a:lnTo>
                    <a:pt x="802" y="746"/>
                  </a:lnTo>
                  <a:lnTo>
                    <a:pt x="802" y="749"/>
                  </a:lnTo>
                  <a:lnTo>
                    <a:pt x="802" y="751"/>
                  </a:lnTo>
                  <a:close/>
                  <a:moveTo>
                    <a:pt x="824" y="751"/>
                  </a:moveTo>
                  <a:lnTo>
                    <a:pt x="824" y="757"/>
                  </a:lnTo>
                  <a:lnTo>
                    <a:pt x="837" y="757"/>
                  </a:lnTo>
                  <a:lnTo>
                    <a:pt x="837" y="751"/>
                  </a:lnTo>
                  <a:lnTo>
                    <a:pt x="834" y="751"/>
                  </a:lnTo>
                  <a:lnTo>
                    <a:pt x="834" y="754"/>
                  </a:lnTo>
                  <a:lnTo>
                    <a:pt x="840" y="754"/>
                  </a:lnTo>
                  <a:lnTo>
                    <a:pt x="840" y="751"/>
                  </a:lnTo>
                  <a:lnTo>
                    <a:pt x="837" y="751"/>
                  </a:lnTo>
                  <a:lnTo>
                    <a:pt x="837" y="752"/>
                  </a:lnTo>
                  <a:lnTo>
                    <a:pt x="843" y="752"/>
                  </a:lnTo>
                  <a:lnTo>
                    <a:pt x="843" y="748"/>
                  </a:lnTo>
                  <a:lnTo>
                    <a:pt x="831" y="748"/>
                  </a:lnTo>
                  <a:lnTo>
                    <a:pt x="831" y="753"/>
                  </a:lnTo>
                  <a:lnTo>
                    <a:pt x="834" y="753"/>
                  </a:lnTo>
                  <a:lnTo>
                    <a:pt x="834" y="751"/>
                  </a:lnTo>
                  <a:lnTo>
                    <a:pt x="824" y="751"/>
                  </a:lnTo>
                  <a:close/>
                  <a:moveTo>
                    <a:pt x="845" y="754"/>
                  </a:moveTo>
                  <a:lnTo>
                    <a:pt x="845" y="760"/>
                  </a:lnTo>
                  <a:lnTo>
                    <a:pt x="849" y="760"/>
                  </a:lnTo>
                  <a:lnTo>
                    <a:pt x="849" y="754"/>
                  </a:lnTo>
                  <a:lnTo>
                    <a:pt x="845" y="754"/>
                  </a:lnTo>
                  <a:lnTo>
                    <a:pt x="845" y="757"/>
                  </a:lnTo>
                  <a:lnTo>
                    <a:pt x="851" y="757"/>
                  </a:lnTo>
                  <a:lnTo>
                    <a:pt x="851" y="754"/>
                  </a:lnTo>
                  <a:lnTo>
                    <a:pt x="849" y="754"/>
                  </a:lnTo>
                  <a:lnTo>
                    <a:pt x="849" y="758"/>
                  </a:lnTo>
                  <a:lnTo>
                    <a:pt x="862" y="758"/>
                  </a:lnTo>
                  <a:lnTo>
                    <a:pt x="862" y="752"/>
                  </a:lnTo>
                  <a:lnTo>
                    <a:pt x="851" y="752"/>
                  </a:lnTo>
                  <a:lnTo>
                    <a:pt x="851" y="755"/>
                  </a:lnTo>
                  <a:lnTo>
                    <a:pt x="855" y="755"/>
                  </a:lnTo>
                  <a:lnTo>
                    <a:pt x="855" y="751"/>
                  </a:lnTo>
                  <a:lnTo>
                    <a:pt x="843" y="751"/>
                  </a:lnTo>
                  <a:lnTo>
                    <a:pt x="843" y="757"/>
                  </a:lnTo>
                  <a:lnTo>
                    <a:pt x="845" y="757"/>
                  </a:lnTo>
                  <a:lnTo>
                    <a:pt x="845" y="754"/>
                  </a:lnTo>
                  <a:close/>
                  <a:moveTo>
                    <a:pt x="870" y="754"/>
                  </a:moveTo>
                  <a:lnTo>
                    <a:pt x="870" y="760"/>
                  </a:lnTo>
                  <a:lnTo>
                    <a:pt x="884" y="760"/>
                  </a:lnTo>
                  <a:lnTo>
                    <a:pt x="884" y="753"/>
                  </a:lnTo>
                  <a:lnTo>
                    <a:pt x="881" y="753"/>
                  </a:lnTo>
                  <a:lnTo>
                    <a:pt x="881" y="757"/>
                  </a:lnTo>
                  <a:lnTo>
                    <a:pt x="886" y="757"/>
                  </a:lnTo>
                  <a:lnTo>
                    <a:pt x="886" y="751"/>
                  </a:lnTo>
                  <a:lnTo>
                    <a:pt x="878" y="751"/>
                  </a:lnTo>
                  <a:lnTo>
                    <a:pt x="878" y="757"/>
                  </a:lnTo>
                  <a:lnTo>
                    <a:pt x="881" y="757"/>
                  </a:lnTo>
                  <a:lnTo>
                    <a:pt x="881" y="754"/>
                  </a:lnTo>
                  <a:lnTo>
                    <a:pt x="870" y="754"/>
                  </a:lnTo>
                  <a:close/>
                  <a:moveTo>
                    <a:pt x="891" y="755"/>
                  </a:moveTo>
                  <a:lnTo>
                    <a:pt x="891" y="761"/>
                  </a:lnTo>
                  <a:lnTo>
                    <a:pt x="896" y="761"/>
                  </a:lnTo>
                  <a:lnTo>
                    <a:pt x="896" y="755"/>
                  </a:lnTo>
                  <a:lnTo>
                    <a:pt x="893" y="755"/>
                  </a:lnTo>
                  <a:lnTo>
                    <a:pt x="893" y="758"/>
                  </a:lnTo>
                  <a:lnTo>
                    <a:pt x="899" y="758"/>
                  </a:lnTo>
                  <a:lnTo>
                    <a:pt x="899" y="755"/>
                  </a:lnTo>
                  <a:lnTo>
                    <a:pt x="896" y="755"/>
                  </a:lnTo>
                  <a:lnTo>
                    <a:pt x="896" y="762"/>
                  </a:lnTo>
                  <a:lnTo>
                    <a:pt x="908" y="762"/>
                  </a:lnTo>
                  <a:lnTo>
                    <a:pt x="908" y="758"/>
                  </a:lnTo>
                  <a:lnTo>
                    <a:pt x="902" y="758"/>
                  </a:lnTo>
                  <a:lnTo>
                    <a:pt x="905" y="758"/>
                  </a:lnTo>
                  <a:lnTo>
                    <a:pt x="905" y="756"/>
                  </a:lnTo>
                  <a:lnTo>
                    <a:pt x="899" y="756"/>
                  </a:lnTo>
                  <a:lnTo>
                    <a:pt x="899" y="758"/>
                  </a:lnTo>
                  <a:lnTo>
                    <a:pt x="902" y="758"/>
                  </a:lnTo>
                  <a:lnTo>
                    <a:pt x="902" y="752"/>
                  </a:lnTo>
                  <a:lnTo>
                    <a:pt x="890" y="752"/>
                  </a:lnTo>
                  <a:lnTo>
                    <a:pt x="890" y="757"/>
                  </a:lnTo>
                  <a:lnTo>
                    <a:pt x="893" y="757"/>
                  </a:lnTo>
                  <a:lnTo>
                    <a:pt x="893" y="755"/>
                  </a:lnTo>
                  <a:lnTo>
                    <a:pt x="891" y="755"/>
                  </a:lnTo>
                  <a:close/>
                  <a:moveTo>
                    <a:pt x="913" y="754"/>
                  </a:moveTo>
                  <a:lnTo>
                    <a:pt x="913" y="760"/>
                  </a:lnTo>
                  <a:lnTo>
                    <a:pt x="916" y="760"/>
                  </a:lnTo>
                  <a:lnTo>
                    <a:pt x="916" y="757"/>
                  </a:lnTo>
                  <a:lnTo>
                    <a:pt x="914" y="757"/>
                  </a:lnTo>
                  <a:lnTo>
                    <a:pt x="914" y="762"/>
                  </a:lnTo>
                  <a:lnTo>
                    <a:pt x="926" y="762"/>
                  </a:lnTo>
                  <a:lnTo>
                    <a:pt x="926" y="757"/>
                  </a:lnTo>
                  <a:lnTo>
                    <a:pt x="922" y="757"/>
                  </a:lnTo>
                  <a:lnTo>
                    <a:pt x="922" y="760"/>
                  </a:lnTo>
                  <a:lnTo>
                    <a:pt x="928" y="760"/>
                  </a:lnTo>
                  <a:lnTo>
                    <a:pt x="928" y="757"/>
                  </a:lnTo>
                  <a:lnTo>
                    <a:pt x="926" y="757"/>
                  </a:lnTo>
                  <a:lnTo>
                    <a:pt x="926" y="761"/>
                  </a:lnTo>
                  <a:lnTo>
                    <a:pt x="928" y="761"/>
                  </a:lnTo>
                  <a:lnTo>
                    <a:pt x="928" y="755"/>
                  </a:lnTo>
                  <a:lnTo>
                    <a:pt x="928" y="757"/>
                  </a:lnTo>
                  <a:lnTo>
                    <a:pt x="932" y="757"/>
                  </a:lnTo>
                  <a:lnTo>
                    <a:pt x="932" y="754"/>
                  </a:lnTo>
                  <a:lnTo>
                    <a:pt x="920" y="754"/>
                  </a:lnTo>
                  <a:lnTo>
                    <a:pt x="920" y="758"/>
                  </a:lnTo>
                  <a:lnTo>
                    <a:pt x="922" y="758"/>
                  </a:lnTo>
                  <a:lnTo>
                    <a:pt x="922" y="756"/>
                  </a:lnTo>
                  <a:lnTo>
                    <a:pt x="916" y="756"/>
                  </a:lnTo>
                  <a:lnTo>
                    <a:pt x="916" y="758"/>
                  </a:lnTo>
                  <a:lnTo>
                    <a:pt x="920" y="758"/>
                  </a:lnTo>
                  <a:lnTo>
                    <a:pt x="920" y="754"/>
                  </a:lnTo>
                  <a:lnTo>
                    <a:pt x="916" y="754"/>
                  </a:lnTo>
                  <a:lnTo>
                    <a:pt x="913" y="754"/>
                  </a:lnTo>
                  <a:close/>
                  <a:moveTo>
                    <a:pt x="937" y="757"/>
                  </a:moveTo>
                  <a:lnTo>
                    <a:pt x="937" y="762"/>
                  </a:lnTo>
                  <a:lnTo>
                    <a:pt x="943" y="762"/>
                  </a:lnTo>
                  <a:lnTo>
                    <a:pt x="943" y="758"/>
                  </a:lnTo>
                  <a:lnTo>
                    <a:pt x="940" y="758"/>
                  </a:lnTo>
                  <a:lnTo>
                    <a:pt x="940" y="762"/>
                  </a:lnTo>
                  <a:lnTo>
                    <a:pt x="949" y="762"/>
                  </a:lnTo>
                  <a:lnTo>
                    <a:pt x="949" y="757"/>
                  </a:lnTo>
                  <a:lnTo>
                    <a:pt x="946" y="757"/>
                  </a:lnTo>
                  <a:lnTo>
                    <a:pt x="946" y="761"/>
                  </a:lnTo>
                  <a:lnTo>
                    <a:pt x="952" y="761"/>
                  </a:lnTo>
                  <a:lnTo>
                    <a:pt x="952" y="757"/>
                  </a:lnTo>
                  <a:lnTo>
                    <a:pt x="949" y="757"/>
                  </a:lnTo>
                  <a:lnTo>
                    <a:pt x="949" y="762"/>
                  </a:lnTo>
                  <a:lnTo>
                    <a:pt x="953" y="762"/>
                  </a:lnTo>
                  <a:lnTo>
                    <a:pt x="953" y="756"/>
                  </a:lnTo>
                  <a:lnTo>
                    <a:pt x="952" y="756"/>
                  </a:lnTo>
                  <a:lnTo>
                    <a:pt x="952" y="758"/>
                  </a:lnTo>
                  <a:lnTo>
                    <a:pt x="955" y="758"/>
                  </a:lnTo>
                  <a:lnTo>
                    <a:pt x="955" y="755"/>
                  </a:lnTo>
                  <a:lnTo>
                    <a:pt x="943" y="755"/>
                  </a:lnTo>
                  <a:lnTo>
                    <a:pt x="943" y="758"/>
                  </a:lnTo>
                  <a:lnTo>
                    <a:pt x="946" y="758"/>
                  </a:lnTo>
                  <a:lnTo>
                    <a:pt x="946" y="756"/>
                  </a:lnTo>
                  <a:lnTo>
                    <a:pt x="937" y="756"/>
                  </a:lnTo>
                  <a:lnTo>
                    <a:pt x="937" y="759"/>
                  </a:lnTo>
                  <a:lnTo>
                    <a:pt x="940" y="759"/>
                  </a:lnTo>
                  <a:lnTo>
                    <a:pt x="940" y="757"/>
                  </a:lnTo>
                  <a:lnTo>
                    <a:pt x="937" y="757"/>
                  </a:lnTo>
                  <a:close/>
                  <a:moveTo>
                    <a:pt x="962" y="755"/>
                  </a:moveTo>
                  <a:lnTo>
                    <a:pt x="962" y="761"/>
                  </a:lnTo>
                  <a:lnTo>
                    <a:pt x="964" y="761"/>
                  </a:lnTo>
                  <a:lnTo>
                    <a:pt x="964" y="757"/>
                  </a:lnTo>
                  <a:lnTo>
                    <a:pt x="961" y="757"/>
                  </a:lnTo>
                  <a:lnTo>
                    <a:pt x="961" y="762"/>
                  </a:lnTo>
                  <a:lnTo>
                    <a:pt x="980" y="762"/>
                  </a:lnTo>
                  <a:lnTo>
                    <a:pt x="980" y="757"/>
                  </a:lnTo>
                  <a:lnTo>
                    <a:pt x="964" y="757"/>
                  </a:lnTo>
                  <a:lnTo>
                    <a:pt x="964" y="759"/>
                  </a:lnTo>
                  <a:lnTo>
                    <a:pt x="967" y="759"/>
                  </a:lnTo>
                  <a:lnTo>
                    <a:pt x="967" y="755"/>
                  </a:lnTo>
                  <a:lnTo>
                    <a:pt x="964" y="755"/>
                  </a:lnTo>
                  <a:lnTo>
                    <a:pt x="962" y="755"/>
                  </a:lnTo>
                  <a:close/>
                  <a:moveTo>
                    <a:pt x="980" y="756"/>
                  </a:moveTo>
                  <a:lnTo>
                    <a:pt x="980" y="762"/>
                  </a:lnTo>
                  <a:lnTo>
                    <a:pt x="997" y="762"/>
                  </a:lnTo>
                  <a:lnTo>
                    <a:pt x="997" y="757"/>
                  </a:lnTo>
                  <a:lnTo>
                    <a:pt x="994" y="757"/>
                  </a:lnTo>
                  <a:lnTo>
                    <a:pt x="994" y="761"/>
                  </a:lnTo>
                  <a:lnTo>
                    <a:pt x="998" y="761"/>
                  </a:lnTo>
                  <a:lnTo>
                    <a:pt x="998" y="755"/>
                  </a:lnTo>
                  <a:lnTo>
                    <a:pt x="991" y="755"/>
                  </a:lnTo>
                  <a:lnTo>
                    <a:pt x="991" y="758"/>
                  </a:lnTo>
                  <a:lnTo>
                    <a:pt x="994" y="758"/>
                  </a:lnTo>
                  <a:lnTo>
                    <a:pt x="994" y="756"/>
                  </a:lnTo>
                  <a:lnTo>
                    <a:pt x="980" y="756"/>
                  </a:lnTo>
                  <a:close/>
                  <a:moveTo>
                    <a:pt x="1003" y="758"/>
                  </a:moveTo>
                  <a:lnTo>
                    <a:pt x="1009" y="758"/>
                  </a:lnTo>
                  <a:lnTo>
                    <a:pt x="1009" y="757"/>
                  </a:lnTo>
                  <a:lnTo>
                    <a:pt x="1006" y="757"/>
                  </a:lnTo>
                  <a:lnTo>
                    <a:pt x="1006" y="761"/>
                  </a:lnTo>
                  <a:lnTo>
                    <a:pt x="1015" y="761"/>
                  </a:lnTo>
                  <a:lnTo>
                    <a:pt x="1015" y="757"/>
                  </a:lnTo>
                  <a:lnTo>
                    <a:pt x="1012" y="757"/>
                  </a:lnTo>
                  <a:lnTo>
                    <a:pt x="1012" y="760"/>
                  </a:lnTo>
                  <a:lnTo>
                    <a:pt x="1018" y="760"/>
                  </a:lnTo>
                  <a:lnTo>
                    <a:pt x="1018" y="757"/>
                  </a:lnTo>
                  <a:lnTo>
                    <a:pt x="1015" y="757"/>
                  </a:lnTo>
                  <a:lnTo>
                    <a:pt x="1015" y="761"/>
                  </a:lnTo>
                  <a:lnTo>
                    <a:pt x="1023" y="761"/>
                  </a:lnTo>
                  <a:lnTo>
                    <a:pt x="1023" y="755"/>
                  </a:lnTo>
                  <a:lnTo>
                    <a:pt x="1018" y="755"/>
                  </a:lnTo>
                  <a:lnTo>
                    <a:pt x="1018" y="757"/>
                  </a:lnTo>
                  <a:lnTo>
                    <a:pt x="1021" y="757"/>
                  </a:lnTo>
                  <a:lnTo>
                    <a:pt x="1021" y="754"/>
                  </a:lnTo>
                  <a:lnTo>
                    <a:pt x="1009" y="754"/>
                  </a:lnTo>
                  <a:lnTo>
                    <a:pt x="1009" y="757"/>
                  </a:lnTo>
                  <a:lnTo>
                    <a:pt x="1012" y="757"/>
                  </a:lnTo>
                  <a:lnTo>
                    <a:pt x="1012" y="755"/>
                  </a:lnTo>
                  <a:lnTo>
                    <a:pt x="1003" y="755"/>
                  </a:lnTo>
                  <a:lnTo>
                    <a:pt x="1003" y="757"/>
                  </a:lnTo>
                  <a:lnTo>
                    <a:pt x="1003" y="758"/>
                  </a:lnTo>
                  <a:close/>
                  <a:moveTo>
                    <a:pt x="1030" y="755"/>
                  </a:moveTo>
                  <a:lnTo>
                    <a:pt x="1030" y="761"/>
                  </a:lnTo>
                  <a:lnTo>
                    <a:pt x="1035" y="761"/>
                  </a:lnTo>
                  <a:lnTo>
                    <a:pt x="1035" y="757"/>
                  </a:lnTo>
                  <a:lnTo>
                    <a:pt x="1033" y="757"/>
                  </a:lnTo>
                  <a:lnTo>
                    <a:pt x="1033" y="762"/>
                  </a:lnTo>
                  <a:lnTo>
                    <a:pt x="1045" y="762"/>
                  </a:lnTo>
                  <a:lnTo>
                    <a:pt x="1045" y="757"/>
                  </a:lnTo>
                  <a:lnTo>
                    <a:pt x="1041" y="757"/>
                  </a:lnTo>
                  <a:lnTo>
                    <a:pt x="1041" y="761"/>
                  </a:lnTo>
                  <a:lnTo>
                    <a:pt x="1047" y="761"/>
                  </a:lnTo>
                  <a:lnTo>
                    <a:pt x="1047" y="757"/>
                  </a:lnTo>
                  <a:lnTo>
                    <a:pt x="1045" y="757"/>
                  </a:lnTo>
                  <a:lnTo>
                    <a:pt x="1045" y="762"/>
                  </a:lnTo>
                  <a:lnTo>
                    <a:pt x="1047" y="762"/>
                  </a:lnTo>
                  <a:lnTo>
                    <a:pt x="1047" y="756"/>
                  </a:lnTo>
                  <a:lnTo>
                    <a:pt x="1047" y="758"/>
                  </a:lnTo>
                  <a:lnTo>
                    <a:pt x="1050" y="758"/>
                  </a:lnTo>
                  <a:lnTo>
                    <a:pt x="1050" y="755"/>
                  </a:lnTo>
                  <a:lnTo>
                    <a:pt x="1039" y="755"/>
                  </a:lnTo>
                  <a:lnTo>
                    <a:pt x="1039" y="758"/>
                  </a:lnTo>
                  <a:lnTo>
                    <a:pt x="1041" y="758"/>
                  </a:lnTo>
                  <a:lnTo>
                    <a:pt x="1041" y="756"/>
                  </a:lnTo>
                  <a:lnTo>
                    <a:pt x="1035" y="756"/>
                  </a:lnTo>
                  <a:lnTo>
                    <a:pt x="1035" y="758"/>
                  </a:lnTo>
                  <a:lnTo>
                    <a:pt x="1039" y="758"/>
                  </a:lnTo>
                  <a:lnTo>
                    <a:pt x="1039" y="755"/>
                  </a:lnTo>
                  <a:lnTo>
                    <a:pt x="1035" y="755"/>
                  </a:lnTo>
                  <a:lnTo>
                    <a:pt x="1030" y="755"/>
                  </a:lnTo>
                  <a:close/>
                  <a:moveTo>
                    <a:pt x="1056" y="757"/>
                  </a:moveTo>
                  <a:lnTo>
                    <a:pt x="1056" y="762"/>
                  </a:lnTo>
                  <a:lnTo>
                    <a:pt x="1068" y="762"/>
                  </a:lnTo>
                  <a:lnTo>
                    <a:pt x="1068" y="758"/>
                  </a:lnTo>
                  <a:lnTo>
                    <a:pt x="1065" y="758"/>
                  </a:lnTo>
                  <a:lnTo>
                    <a:pt x="1065" y="762"/>
                  </a:lnTo>
                  <a:lnTo>
                    <a:pt x="1071" y="762"/>
                  </a:lnTo>
                  <a:lnTo>
                    <a:pt x="1071" y="758"/>
                  </a:lnTo>
                  <a:lnTo>
                    <a:pt x="1068" y="758"/>
                  </a:lnTo>
                  <a:lnTo>
                    <a:pt x="1068" y="762"/>
                  </a:lnTo>
                  <a:lnTo>
                    <a:pt x="1074" y="762"/>
                  </a:lnTo>
                  <a:lnTo>
                    <a:pt x="1074" y="757"/>
                  </a:lnTo>
                  <a:lnTo>
                    <a:pt x="1071" y="757"/>
                  </a:lnTo>
                  <a:lnTo>
                    <a:pt x="1071" y="759"/>
                  </a:lnTo>
                  <a:lnTo>
                    <a:pt x="1074" y="759"/>
                  </a:lnTo>
                  <a:lnTo>
                    <a:pt x="1074" y="756"/>
                  </a:lnTo>
                  <a:lnTo>
                    <a:pt x="1062" y="756"/>
                  </a:lnTo>
                  <a:lnTo>
                    <a:pt x="1062" y="759"/>
                  </a:lnTo>
                  <a:lnTo>
                    <a:pt x="1065" y="759"/>
                  </a:lnTo>
                  <a:lnTo>
                    <a:pt x="1065" y="757"/>
                  </a:lnTo>
                  <a:lnTo>
                    <a:pt x="1056" y="757"/>
                  </a:lnTo>
                  <a:close/>
                  <a:moveTo>
                    <a:pt x="1084" y="757"/>
                  </a:moveTo>
                  <a:lnTo>
                    <a:pt x="1084" y="762"/>
                  </a:lnTo>
                  <a:lnTo>
                    <a:pt x="1092" y="762"/>
                  </a:lnTo>
                  <a:lnTo>
                    <a:pt x="1092" y="758"/>
                  </a:lnTo>
                  <a:lnTo>
                    <a:pt x="1088" y="758"/>
                  </a:lnTo>
                  <a:lnTo>
                    <a:pt x="1088" y="762"/>
                  </a:lnTo>
                  <a:lnTo>
                    <a:pt x="1094" y="762"/>
                  </a:lnTo>
                  <a:lnTo>
                    <a:pt x="1094" y="758"/>
                  </a:lnTo>
                  <a:lnTo>
                    <a:pt x="1092" y="758"/>
                  </a:lnTo>
                  <a:lnTo>
                    <a:pt x="1092" y="762"/>
                  </a:lnTo>
                  <a:lnTo>
                    <a:pt x="1104" y="762"/>
                  </a:lnTo>
                  <a:lnTo>
                    <a:pt x="1104" y="758"/>
                  </a:lnTo>
                  <a:lnTo>
                    <a:pt x="1100" y="758"/>
                  </a:lnTo>
                  <a:lnTo>
                    <a:pt x="1100" y="762"/>
                  </a:lnTo>
                  <a:lnTo>
                    <a:pt x="1101" y="762"/>
                  </a:lnTo>
                  <a:lnTo>
                    <a:pt x="1101" y="756"/>
                  </a:lnTo>
                  <a:lnTo>
                    <a:pt x="1098" y="756"/>
                  </a:lnTo>
                  <a:lnTo>
                    <a:pt x="1098" y="759"/>
                  </a:lnTo>
                  <a:lnTo>
                    <a:pt x="1100" y="759"/>
                  </a:lnTo>
                  <a:lnTo>
                    <a:pt x="1100" y="757"/>
                  </a:lnTo>
                  <a:lnTo>
                    <a:pt x="1094" y="757"/>
                  </a:lnTo>
                  <a:lnTo>
                    <a:pt x="1094" y="759"/>
                  </a:lnTo>
                  <a:lnTo>
                    <a:pt x="1098" y="759"/>
                  </a:lnTo>
                  <a:lnTo>
                    <a:pt x="1098" y="756"/>
                  </a:lnTo>
                  <a:lnTo>
                    <a:pt x="1086" y="756"/>
                  </a:lnTo>
                  <a:lnTo>
                    <a:pt x="1086" y="759"/>
                  </a:lnTo>
                  <a:lnTo>
                    <a:pt x="1088" y="759"/>
                  </a:lnTo>
                  <a:lnTo>
                    <a:pt x="1088" y="757"/>
                  </a:lnTo>
                  <a:lnTo>
                    <a:pt x="1084" y="757"/>
                  </a:lnTo>
                  <a:close/>
                  <a:moveTo>
                    <a:pt x="1110" y="756"/>
                  </a:moveTo>
                  <a:lnTo>
                    <a:pt x="1110" y="762"/>
                  </a:lnTo>
                  <a:lnTo>
                    <a:pt x="1112" y="762"/>
                  </a:lnTo>
                  <a:lnTo>
                    <a:pt x="1112" y="758"/>
                  </a:lnTo>
                  <a:lnTo>
                    <a:pt x="1110" y="758"/>
                  </a:lnTo>
                  <a:lnTo>
                    <a:pt x="1110" y="762"/>
                  </a:lnTo>
                  <a:lnTo>
                    <a:pt x="1121" y="762"/>
                  </a:lnTo>
                  <a:lnTo>
                    <a:pt x="1121" y="758"/>
                  </a:lnTo>
                  <a:lnTo>
                    <a:pt x="1118" y="758"/>
                  </a:lnTo>
                  <a:lnTo>
                    <a:pt x="1118" y="762"/>
                  </a:lnTo>
                  <a:lnTo>
                    <a:pt x="1124" y="762"/>
                  </a:lnTo>
                  <a:lnTo>
                    <a:pt x="1124" y="758"/>
                  </a:lnTo>
                  <a:lnTo>
                    <a:pt x="1121" y="758"/>
                  </a:lnTo>
                  <a:lnTo>
                    <a:pt x="1121" y="762"/>
                  </a:lnTo>
                  <a:lnTo>
                    <a:pt x="1128" y="762"/>
                  </a:lnTo>
                  <a:lnTo>
                    <a:pt x="1128" y="757"/>
                  </a:lnTo>
                  <a:lnTo>
                    <a:pt x="1124" y="757"/>
                  </a:lnTo>
                  <a:lnTo>
                    <a:pt x="1124" y="759"/>
                  </a:lnTo>
                  <a:lnTo>
                    <a:pt x="1127" y="759"/>
                  </a:lnTo>
                  <a:lnTo>
                    <a:pt x="1127" y="756"/>
                  </a:lnTo>
                  <a:lnTo>
                    <a:pt x="1115" y="756"/>
                  </a:lnTo>
                  <a:lnTo>
                    <a:pt x="1115" y="759"/>
                  </a:lnTo>
                  <a:lnTo>
                    <a:pt x="1118" y="759"/>
                  </a:lnTo>
                  <a:lnTo>
                    <a:pt x="1118" y="757"/>
                  </a:lnTo>
                  <a:lnTo>
                    <a:pt x="1112" y="757"/>
                  </a:lnTo>
                  <a:lnTo>
                    <a:pt x="1112" y="759"/>
                  </a:lnTo>
                  <a:lnTo>
                    <a:pt x="1115" y="759"/>
                  </a:lnTo>
                  <a:lnTo>
                    <a:pt x="1115" y="756"/>
                  </a:lnTo>
                  <a:lnTo>
                    <a:pt x="1112" y="756"/>
                  </a:lnTo>
                  <a:lnTo>
                    <a:pt x="1110" y="756"/>
                  </a:lnTo>
                  <a:close/>
                  <a:moveTo>
                    <a:pt x="1137" y="757"/>
                  </a:moveTo>
                  <a:lnTo>
                    <a:pt x="1137" y="762"/>
                  </a:lnTo>
                  <a:lnTo>
                    <a:pt x="1145" y="762"/>
                  </a:lnTo>
                  <a:lnTo>
                    <a:pt x="1145" y="758"/>
                  </a:lnTo>
                  <a:lnTo>
                    <a:pt x="1142" y="758"/>
                  </a:lnTo>
                  <a:lnTo>
                    <a:pt x="1142" y="762"/>
                  </a:lnTo>
                  <a:lnTo>
                    <a:pt x="1148" y="762"/>
                  </a:lnTo>
                  <a:lnTo>
                    <a:pt x="1148" y="758"/>
                  </a:lnTo>
                  <a:lnTo>
                    <a:pt x="1145" y="758"/>
                  </a:lnTo>
                  <a:lnTo>
                    <a:pt x="1145" y="759"/>
                  </a:lnTo>
                  <a:lnTo>
                    <a:pt x="1151" y="759"/>
                  </a:lnTo>
                  <a:lnTo>
                    <a:pt x="1151" y="756"/>
                  </a:lnTo>
                  <a:lnTo>
                    <a:pt x="1139" y="756"/>
                  </a:lnTo>
                  <a:lnTo>
                    <a:pt x="1139" y="759"/>
                  </a:lnTo>
                  <a:lnTo>
                    <a:pt x="1142" y="759"/>
                  </a:lnTo>
                  <a:lnTo>
                    <a:pt x="1142" y="757"/>
                  </a:lnTo>
                  <a:lnTo>
                    <a:pt x="1137" y="75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3199" y="2306"/>
              <a:ext cx="1153" cy="760"/>
            </a:xfrm>
            <a:custGeom>
              <a:avLst/>
              <a:gdLst/>
              <a:ahLst/>
              <a:cxnLst>
                <a:cxn ang="0">
                  <a:pos x="80" y="757"/>
                </a:cxn>
                <a:cxn ang="0">
                  <a:pos x="118" y="750"/>
                </a:cxn>
                <a:cxn ang="0">
                  <a:pos x="154" y="750"/>
                </a:cxn>
                <a:cxn ang="0">
                  <a:pos x="204" y="733"/>
                </a:cxn>
                <a:cxn ang="0">
                  <a:pos x="230" y="736"/>
                </a:cxn>
                <a:cxn ang="0">
                  <a:pos x="275" y="720"/>
                </a:cxn>
                <a:cxn ang="0">
                  <a:pos x="301" y="707"/>
                </a:cxn>
                <a:cxn ang="0">
                  <a:pos x="339" y="693"/>
                </a:cxn>
                <a:cxn ang="0">
                  <a:pos x="359" y="670"/>
                </a:cxn>
                <a:cxn ang="0">
                  <a:pos x="397" y="656"/>
                </a:cxn>
                <a:cxn ang="0">
                  <a:pos x="424" y="659"/>
                </a:cxn>
                <a:cxn ang="0">
                  <a:pos x="465" y="676"/>
                </a:cxn>
                <a:cxn ang="0">
                  <a:pos x="491" y="644"/>
                </a:cxn>
                <a:cxn ang="0">
                  <a:pos x="530" y="596"/>
                </a:cxn>
                <a:cxn ang="0">
                  <a:pos x="556" y="420"/>
                </a:cxn>
                <a:cxn ang="0">
                  <a:pos x="595" y="117"/>
                </a:cxn>
                <a:cxn ang="0">
                  <a:pos x="619" y="326"/>
                </a:cxn>
                <a:cxn ang="0">
                  <a:pos x="646" y="599"/>
                </a:cxn>
                <a:cxn ang="0">
                  <a:pos x="673" y="670"/>
                </a:cxn>
                <a:cxn ang="0">
                  <a:pos x="711" y="718"/>
                </a:cxn>
                <a:cxn ang="0">
                  <a:pos x="738" y="728"/>
                </a:cxn>
                <a:cxn ang="0">
                  <a:pos x="776" y="745"/>
                </a:cxn>
                <a:cxn ang="0">
                  <a:pos x="806" y="744"/>
                </a:cxn>
                <a:cxn ang="0">
                  <a:pos x="851" y="756"/>
                </a:cxn>
                <a:cxn ang="0">
                  <a:pos x="883" y="751"/>
                </a:cxn>
                <a:cxn ang="0">
                  <a:pos x="918" y="757"/>
                </a:cxn>
                <a:cxn ang="0">
                  <a:pos x="941" y="753"/>
                </a:cxn>
                <a:cxn ang="0">
                  <a:pos x="973" y="757"/>
                </a:cxn>
                <a:cxn ang="0">
                  <a:pos x="1032" y="753"/>
                </a:cxn>
                <a:cxn ang="0">
                  <a:pos x="1067" y="758"/>
                </a:cxn>
                <a:cxn ang="0">
                  <a:pos x="1124" y="754"/>
                </a:cxn>
                <a:cxn ang="0">
                  <a:pos x="1126" y="755"/>
                </a:cxn>
                <a:cxn ang="0">
                  <a:pos x="1091" y="753"/>
                </a:cxn>
                <a:cxn ang="0">
                  <a:pos x="1038" y="754"/>
                </a:cxn>
                <a:cxn ang="0">
                  <a:pos x="996" y="752"/>
                </a:cxn>
                <a:cxn ang="0">
                  <a:pos x="943" y="754"/>
                </a:cxn>
                <a:cxn ang="0">
                  <a:pos x="921" y="751"/>
                </a:cxn>
                <a:cxn ang="0">
                  <a:pos x="880" y="754"/>
                </a:cxn>
                <a:cxn ang="0">
                  <a:pos x="847" y="750"/>
                </a:cxn>
                <a:cxn ang="0">
                  <a:pos x="803" y="746"/>
                </a:cxn>
                <a:cxn ang="0">
                  <a:pos x="780" y="739"/>
                </a:cxn>
                <a:cxn ang="0">
                  <a:pos x="741" y="733"/>
                </a:cxn>
                <a:cxn ang="0">
                  <a:pos x="715" y="712"/>
                </a:cxn>
                <a:cxn ang="0">
                  <a:pos x="676" y="680"/>
                </a:cxn>
                <a:cxn ang="0">
                  <a:pos x="650" y="593"/>
                </a:cxn>
                <a:cxn ang="0">
                  <a:pos x="621" y="392"/>
                </a:cxn>
                <a:cxn ang="0">
                  <a:pos x="592" y="111"/>
                </a:cxn>
                <a:cxn ang="0">
                  <a:pos x="554" y="451"/>
                </a:cxn>
                <a:cxn ang="0">
                  <a:pos x="527" y="590"/>
                </a:cxn>
                <a:cxn ang="0">
                  <a:pos x="489" y="647"/>
                </a:cxn>
                <a:cxn ang="0">
                  <a:pos x="462" y="671"/>
                </a:cxn>
                <a:cxn ang="0">
                  <a:pos x="426" y="668"/>
                </a:cxn>
                <a:cxn ang="0">
                  <a:pos x="400" y="650"/>
                </a:cxn>
                <a:cxn ang="0">
                  <a:pos x="361" y="672"/>
                </a:cxn>
                <a:cxn ang="0">
                  <a:pos x="337" y="694"/>
                </a:cxn>
                <a:cxn ang="0">
                  <a:pos x="299" y="701"/>
                </a:cxn>
                <a:cxn ang="0">
                  <a:pos x="272" y="720"/>
                </a:cxn>
                <a:cxn ang="0">
                  <a:pos x="228" y="730"/>
                </a:cxn>
                <a:cxn ang="0">
                  <a:pos x="201" y="736"/>
                </a:cxn>
                <a:cxn ang="0">
                  <a:pos x="151" y="744"/>
                </a:cxn>
                <a:cxn ang="0">
                  <a:pos x="122" y="751"/>
                </a:cxn>
                <a:cxn ang="0">
                  <a:pos x="83" y="751"/>
                </a:cxn>
              </a:cxnLst>
              <a:rect l="0" t="0" r="r" b="b"/>
              <a:pathLst>
                <a:path w="1153" h="760">
                  <a:moveTo>
                    <a:pt x="0" y="753"/>
                  </a:moveTo>
                  <a:lnTo>
                    <a:pt x="0" y="758"/>
                  </a:lnTo>
                  <a:lnTo>
                    <a:pt x="51" y="758"/>
                  </a:lnTo>
                  <a:lnTo>
                    <a:pt x="51" y="754"/>
                  </a:lnTo>
                  <a:lnTo>
                    <a:pt x="47" y="754"/>
                  </a:lnTo>
                  <a:lnTo>
                    <a:pt x="47" y="758"/>
                  </a:lnTo>
                  <a:lnTo>
                    <a:pt x="65" y="758"/>
                  </a:lnTo>
                  <a:lnTo>
                    <a:pt x="65" y="754"/>
                  </a:lnTo>
                  <a:lnTo>
                    <a:pt x="63" y="754"/>
                  </a:lnTo>
                  <a:lnTo>
                    <a:pt x="63" y="758"/>
                  </a:lnTo>
                  <a:lnTo>
                    <a:pt x="74" y="758"/>
                  </a:lnTo>
                  <a:lnTo>
                    <a:pt x="74" y="754"/>
                  </a:lnTo>
                  <a:lnTo>
                    <a:pt x="71" y="754"/>
                  </a:lnTo>
                  <a:lnTo>
                    <a:pt x="71" y="758"/>
                  </a:lnTo>
                  <a:lnTo>
                    <a:pt x="80" y="758"/>
                  </a:lnTo>
                  <a:lnTo>
                    <a:pt x="80" y="752"/>
                  </a:lnTo>
                  <a:lnTo>
                    <a:pt x="77" y="752"/>
                  </a:lnTo>
                  <a:lnTo>
                    <a:pt x="77" y="755"/>
                  </a:lnTo>
                  <a:lnTo>
                    <a:pt x="83" y="755"/>
                  </a:lnTo>
                  <a:lnTo>
                    <a:pt x="83" y="752"/>
                  </a:lnTo>
                  <a:lnTo>
                    <a:pt x="80" y="752"/>
                  </a:lnTo>
                  <a:lnTo>
                    <a:pt x="80" y="757"/>
                  </a:lnTo>
                  <a:lnTo>
                    <a:pt x="92" y="757"/>
                  </a:lnTo>
                  <a:lnTo>
                    <a:pt x="92" y="751"/>
                  </a:lnTo>
                  <a:lnTo>
                    <a:pt x="89" y="751"/>
                  </a:lnTo>
                  <a:lnTo>
                    <a:pt x="89" y="754"/>
                  </a:lnTo>
                  <a:lnTo>
                    <a:pt x="95" y="754"/>
                  </a:lnTo>
                  <a:lnTo>
                    <a:pt x="95" y="751"/>
                  </a:lnTo>
                  <a:lnTo>
                    <a:pt x="92" y="751"/>
                  </a:lnTo>
                  <a:lnTo>
                    <a:pt x="92" y="755"/>
                  </a:lnTo>
                  <a:lnTo>
                    <a:pt x="101" y="755"/>
                  </a:lnTo>
                  <a:lnTo>
                    <a:pt x="101" y="752"/>
                  </a:lnTo>
                  <a:lnTo>
                    <a:pt x="98" y="752"/>
                  </a:lnTo>
                  <a:lnTo>
                    <a:pt x="98" y="757"/>
                  </a:lnTo>
                  <a:lnTo>
                    <a:pt x="110" y="757"/>
                  </a:lnTo>
                  <a:lnTo>
                    <a:pt x="110" y="747"/>
                  </a:lnTo>
                  <a:lnTo>
                    <a:pt x="106" y="747"/>
                  </a:lnTo>
                  <a:lnTo>
                    <a:pt x="106" y="751"/>
                  </a:lnTo>
                  <a:lnTo>
                    <a:pt x="112" y="751"/>
                  </a:lnTo>
                  <a:lnTo>
                    <a:pt x="112" y="747"/>
                  </a:lnTo>
                  <a:lnTo>
                    <a:pt x="110" y="747"/>
                  </a:lnTo>
                  <a:lnTo>
                    <a:pt x="110" y="753"/>
                  </a:lnTo>
                  <a:lnTo>
                    <a:pt x="118" y="753"/>
                  </a:lnTo>
                  <a:lnTo>
                    <a:pt x="118" y="750"/>
                  </a:lnTo>
                  <a:lnTo>
                    <a:pt x="116" y="750"/>
                  </a:lnTo>
                  <a:lnTo>
                    <a:pt x="116" y="754"/>
                  </a:lnTo>
                  <a:lnTo>
                    <a:pt x="128" y="754"/>
                  </a:lnTo>
                  <a:lnTo>
                    <a:pt x="128" y="749"/>
                  </a:lnTo>
                  <a:lnTo>
                    <a:pt x="124" y="749"/>
                  </a:lnTo>
                  <a:lnTo>
                    <a:pt x="124" y="753"/>
                  </a:lnTo>
                  <a:lnTo>
                    <a:pt x="130" y="753"/>
                  </a:lnTo>
                  <a:lnTo>
                    <a:pt x="130" y="749"/>
                  </a:lnTo>
                  <a:lnTo>
                    <a:pt x="128" y="749"/>
                  </a:lnTo>
                  <a:lnTo>
                    <a:pt x="128" y="754"/>
                  </a:lnTo>
                  <a:lnTo>
                    <a:pt x="139" y="754"/>
                  </a:lnTo>
                  <a:lnTo>
                    <a:pt x="139" y="749"/>
                  </a:lnTo>
                  <a:lnTo>
                    <a:pt x="136" y="749"/>
                  </a:lnTo>
                  <a:lnTo>
                    <a:pt x="136" y="753"/>
                  </a:lnTo>
                  <a:lnTo>
                    <a:pt x="151" y="753"/>
                  </a:lnTo>
                  <a:lnTo>
                    <a:pt x="151" y="748"/>
                  </a:lnTo>
                  <a:lnTo>
                    <a:pt x="148" y="748"/>
                  </a:lnTo>
                  <a:lnTo>
                    <a:pt x="148" y="752"/>
                  </a:lnTo>
                  <a:lnTo>
                    <a:pt x="157" y="752"/>
                  </a:lnTo>
                  <a:lnTo>
                    <a:pt x="157" y="747"/>
                  </a:lnTo>
                  <a:lnTo>
                    <a:pt x="154" y="747"/>
                  </a:lnTo>
                  <a:lnTo>
                    <a:pt x="154" y="750"/>
                  </a:lnTo>
                  <a:lnTo>
                    <a:pt x="169" y="750"/>
                  </a:lnTo>
                  <a:lnTo>
                    <a:pt x="169" y="743"/>
                  </a:lnTo>
                  <a:lnTo>
                    <a:pt x="166" y="743"/>
                  </a:lnTo>
                  <a:lnTo>
                    <a:pt x="166" y="747"/>
                  </a:lnTo>
                  <a:lnTo>
                    <a:pt x="181" y="747"/>
                  </a:lnTo>
                  <a:lnTo>
                    <a:pt x="181" y="742"/>
                  </a:lnTo>
                  <a:lnTo>
                    <a:pt x="177" y="742"/>
                  </a:lnTo>
                  <a:lnTo>
                    <a:pt x="177" y="745"/>
                  </a:lnTo>
                  <a:lnTo>
                    <a:pt x="183" y="745"/>
                  </a:lnTo>
                  <a:lnTo>
                    <a:pt x="183" y="742"/>
                  </a:lnTo>
                  <a:lnTo>
                    <a:pt x="181" y="742"/>
                  </a:lnTo>
                  <a:lnTo>
                    <a:pt x="181" y="746"/>
                  </a:lnTo>
                  <a:lnTo>
                    <a:pt x="193" y="746"/>
                  </a:lnTo>
                  <a:lnTo>
                    <a:pt x="193" y="742"/>
                  </a:lnTo>
                  <a:lnTo>
                    <a:pt x="189" y="742"/>
                  </a:lnTo>
                  <a:lnTo>
                    <a:pt x="189" y="745"/>
                  </a:lnTo>
                  <a:lnTo>
                    <a:pt x="198" y="745"/>
                  </a:lnTo>
                  <a:lnTo>
                    <a:pt x="198" y="736"/>
                  </a:lnTo>
                  <a:lnTo>
                    <a:pt x="195" y="736"/>
                  </a:lnTo>
                  <a:lnTo>
                    <a:pt x="195" y="740"/>
                  </a:lnTo>
                  <a:lnTo>
                    <a:pt x="204" y="740"/>
                  </a:lnTo>
                  <a:lnTo>
                    <a:pt x="204" y="733"/>
                  </a:lnTo>
                  <a:lnTo>
                    <a:pt x="201" y="733"/>
                  </a:lnTo>
                  <a:lnTo>
                    <a:pt x="201" y="736"/>
                  </a:lnTo>
                  <a:lnTo>
                    <a:pt x="207" y="736"/>
                  </a:lnTo>
                  <a:lnTo>
                    <a:pt x="207" y="733"/>
                  </a:lnTo>
                  <a:lnTo>
                    <a:pt x="204" y="733"/>
                  </a:lnTo>
                  <a:lnTo>
                    <a:pt x="204" y="740"/>
                  </a:lnTo>
                  <a:lnTo>
                    <a:pt x="216" y="740"/>
                  </a:lnTo>
                  <a:lnTo>
                    <a:pt x="216" y="735"/>
                  </a:lnTo>
                  <a:lnTo>
                    <a:pt x="213" y="735"/>
                  </a:lnTo>
                  <a:lnTo>
                    <a:pt x="213" y="738"/>
                  </a:lnTo>
                  <a:lnTo>
                    <a:pt x="219" y="738"/>
                  </a:lnTo>
                  <a:lnTo>
                    <a:pt x="219" y="735"/>
                  </a:lnTo>
                  <a:lnTo>
                    <a:pt x="216" y="735"/>
                  </a:lnTo>
                  <a:lnTo>
                    <a:pt x="216" y="742"/>
                  </a:lnTo>
                  <a:lnTo>
                    <a:pt x="228" y="742"/>
                  </a:lnTo>
                  <a:lnTo>
                    <a:pt x="228" y="736"/>
                  </a:lnTo>
                  <a:lnTo>
                    <a:pt x="225" y="736"/>
                  </a:lnTo>
                  <a:lnTo>
                    <a:pt x="225" y="739"/>
                  </a:lnTo>
                  <a:lnTo>
                    <a:pt x="234" y="739"/>
                  </a:lnTo>
                  <a:lnTo>
                    <a:pt x="234" y="732"/>
                  </a:lnTo>
                  <a:lnTo>
                    <a:pt x="230" y="732"/>
                  </a:lnTo>
                  <a:lnTo>
                    <a:pt x="230" y="736"/>
                  </a:lnTo>
                  <a:lnTo>
                    <a:pt x="240" y="736"/>
                  </a:lnTo>
                  <a:lnTo>
                    <a:pt x="240" y="725"/>
                  </a:lnTo>
                  <a:lnTo>
                    <a:pt x="236" y="725"/>
                  </a:lnTo>
                  <a:lnTo>
                    <a:pt x="236" y="729"/>
                  </a:lnTo>
                  <a:lnTo>
                    <a:pt x="242" y="729"/>
                  </a:lnTo>
                  <a:lnTo>
                    <a:pt x="242" y="725"/>
                  </a:lnTo>
                  <a:lnTo>
                    <a:pt x="240" y="725"/>
                  </a:lnTo>
                  <a:lnTo>
                    <a:pt x="240" y="732"/>
                  </a:lnTo>
                  <a:lnTo>
                    <a:pt x="257" y="732"/>
                  </a:lnTo>
                  <a:lnTo>
                    <a:pt x="257" y="722"/>
                  </a:lnTo>
                  <a:lnTo>
                    <a:pt x="254" y="722"/>
                  </a:lnTo>
                  <a:lnTo>
                    <a:pt x="254" y="725"/>
                  </a:lnTo>
                  <a:lnTo>
                    <a:pt x="263" y="725"/>
                  </a:lnTo>
                  <a:lnTo>
                    <a:pt x="263" y="720"/>
                  </a:lnTo>
                  <a:lnTo>
                    <a:pt x="260" y="720"/>
                  </a:lnTo>
                  <a:lnTo>
                    <a:pt x="260" y="723"/>
                  </a:lnTo>
                  <a:lnTo>
                    <a:pt x="266" y="723"/>
                  </a:lnTo>
                  <a:lnTo>
                    <a:pt x="266" y="720"/>
                  </a:lnTo>
                  <a:lnTo>
                    <a:pt x="263" y="720"/>
                  </a:lnTo>
                  <a:lnTo>
                    <a:pt x="263" y="724"/>
                  </a:lnTo>
                  <a:lnTo>
                    <a:pt x="275" y="724"/>
                  </a:lnTo>
                  <a:lnTo>
                    <a:pt x="275" y="720"/>
                  </a:lnTo>
                  <a:lnTo>
                    <a:pt x="272" y="720"/>
                  </a:lnTo>
                  <a:lnTo>
                    <a:pt x="272" y="723"/>
                  </a:lnTo>
                  <a:lnTo>
                    <a:pt x="281" y="723"/>
                  </a:lnTo>
                  <a:lnTo>
                    <a:pt x="281" y="714"/>
                  </a:lnTo>
                  <a:lnTo>
                    <a:pt x="278" y="714"/>
                  </a:lnTo>
                  <a:lnTo>
                    <a:pt x="278" y="717"/>
                  </a:lnTo>
                  <a:lnTo>
                    <a:pt x="284" y="717"/>
                  </a:lnTo>
                  <a:lnTo>
                    <a:pt x="284" y="714"/>
                  </a:lnTo>
                  <a:lnTo>
                    <a:pt x="281" y="714"/>
                  </a:lnTo>
                  <a:lnTo>
                    <a:pt x="281" y="719"/>
                  </a:lnTo>
                  <a:lnTo>
                    <a:pt x="293" y="719"/>
                  </a:lnTo>
                  <a:lnTo>
                    <a:pt x="293" y="712"/>
                  </a:lnTo>
                  <a:lnTo>
                    <a:pt x="290" y="712"/>
                  </a:lnTo>
                  <a:lnTo>
                    <a:pt x="290" y="715"/>
                  </a:lnTo>
                  <a:lnTo>
                    <a:pt x="295" y="715"/>
                  </a:lnTo>
                  <a:lnTo>
                    <a:pt x="295" y="712"/>
                  </a:lnTo>
                  <a:lnTo>
                    <a:pt x="293" y="712"/>
                  </a:lnTo>
                  <a:lnTo>
                    <a:pt x="293" y="716"/>
                  </a:lnTo>
                  <a:lnTo>
                    <a:pt x="305" y="716"/>
                  </a:lnTo>
                  <a:lnTo>
                    <a:pt x="305" y="704"/>
                  </a:lnTo>
                  <a:lnTo>
                    <a:pt x="301" y="704"/>
                  </a:lnTo>
                  <a:lnTo>
                    <a:pt x="301" y="707"/>
                  </a:lnTo>
                  <a:lnTo>
                    <a:pt x="307" y="707"/>
                  </a:lnTo>
                  <a:lnTo>
                    <a:pt x="307" y="704"/>
                  </a:lnTo>
                  <a:lnTo>
                    <a:pt x="305" y="704"/>
                  </a:lnTo>
                  <a:lnTo>
                    <a:pt x="305" y="709"/>
                  </a:lnTo>
                  <a:lnTo>
                    <a:pt x="317" y="709"/>
                  </a:lnTo>
                  <a:lnTo>
                    <a:pt x="317" y="698"/>
                  </a:lnTo>
                  <a:lnTo>
                    <a:pt x="313" y="698"/>
                  </a:lnTo>
                  <a:lnTo>
                    <a:pt x="313" y="701"/>
                  </a:lnTo>
                  <a:lnTo>
                    <a:pt x="322" y="701"/>
                  </a:lnTo>
                  <a:lnTo>
                    <a:pt x="322" y="695"/>
                  </a:lnTo>
                  <a:lnTo>
                    <a:pt x="319" y="695"/>
                  </a:lnTo>
                  <a:lnTo>
                    <a:pt x="319" y="698"/>
                  </a:lnTo>
                  <a:lnTo>
                    <a:pt x="325" y="698"/>
                  </a:lnTo>
                  <a:lnTo>
                    <a:pt x="325" y="695"/>
                  </a:lnTo>
                  <a:lnTo>
                    <a:pt x="322" y="695"/>
                  </a:lnTo>
                  <a:lnTo>
                    <a:pt x="322" y="702"/>
                  </a:lnTo>
                  <a:lnTo>
                    <a:pt x="334" y="702"/>
                  </a:lnTo>
                  <a:lnTo>
                    <a:pt x="334" y="694"/>
                  </a:lnTo>
                  <a:lnTo>
                    <a:pt x="331" y="694"/>
                  </a:lnTo>
                  <a:lnTo>
                    <a:pt x="331" y="698"/>
                  </a:lnTo>
                  <a:lnTo>
                    <a:pt x="344" y="698"/>
                  </a:lnTo>
                  <a:lnTo>
                    <a:pt x="339" y="693"/>
                  </a:lnTo>
                  <a:lnTo>
                    <a:pt x="328" y="682"/>
                  </a:lnTo>
                  <a:lnTo>
                    <a:pt x="326" y="684"/>
                  </a:lnTo>
                  <a:lnTo>
                    <a:pt x="326" y="687"/>
                  </a:lnTo>
                  <a:lnTo>
                    <a:pt x="332" y="687"/>
                  </a:lnTo>
                  <a:lnTo>
                    <a:pt x="332" y="684"/>
                  </a:lnTo>
                  <a:lnTo>
                    <a:pt x="329" y="684"/>
                  </a:lnTo>
                  <a:lnTo>
                    <a:pt x="329" y="688"/>
                  </a:lnTo>
                  <a:lnTo>
                    <a:pt x="341" y="688"/>
                  </a:lnTo>
                  <a:lnTo>
                    <a:pt x="341" y="684"/>
                  </a:lnTo>
                  <a:lnTo>
                    <a:pt x="338" y="684"/>
                  </a:lnTo>
                  <a:lnTo>
                    <a:pt x="338" y="687"/>
                  </a:lnTo>
                  <a:lnTo>
                    <a:pt x="347" y="687"/>
                  </a:lnTo>
                  <a:lnTo>
                    <a:pt x="347" y="679"/>
                  </a:lnTo>
                  <a:lnTo>
                    <a:pt x="344" y="679"/>
                  </a:lnTo>
                  <a:lnTo>
                    <a:pt x="344" y="682"/>
                  </a:lnTo>
                  <a:lnTo>
                    <a:pt x="359" y="682"/>
                  </a:lnTo>
                  <a:lnTo>
                    <a:pt x="359" y="670"/>
                  </a:lnTo>
                  <a:lnTo>
                    <a:pt x="355" y="670"/>
                  </a:lnTo>
                  <a:lnTo>
                    <a:pt x="355" y="673"/>
                  </a:lnTo>
                  <a:lnTo>
                    <a:pt x="361" y="673"/>
                  </a:lnTo>
                  <a:lnTo>
                    <a:pt x="361" y="670"/>
                  </a:lnTo>
                  <a:lnTo>
                    <a:pt x="359" y="670"/>
                  </a:lnTo>
                  <a:lnTo>
                    <a:pt x="359" y="676"/>
                  </a:lnTo>
                  <a:lnTo>
                    <a:pt x="371" y="676"/>
                  </a:lnTo>
                  <a:lnTo>
                    <a:pt x="371" y="671"/>
                  </a:lnTo>
                  <a:lnTo>
                    <a:pt x="367" y="671"/>
                  </a:lnTo>
                  <a:lnTo>
                    <a:pt x="367" y="675"/>
                  </a:lnTo>
                  <a:lnTo>
                    <a:pt x="376" y="675"/>
                  </a:lnTo>
                  <a:lnTo>
                    <a:pt x="376" y="670"/>
                  </a:lnTo>
                  <a:lnTo>
                    <a:pt x="373" y="670"/>
                  </a:lnTo>
                  <a:lnTo>
                    <a:pt x="373" y="673"/>
                  </a:lnTo>
                  <a:lnTo>
                    <a:pt x="382" y="673"/>
                  </a:lnTo>
                  <a:lnTo>
                    <a:pt x="382" y="649"/>
                  </a:lnTo>
                  <a:lnTo>
                    <a:pt x="379" y="649"/>
                  </a:lnTo>
                  <a:lnTo>
                    <a:pt x="379" y="652"/>
                  </a:lnTo>
                  <a:lnTo>
                    <a:pt x="385" y="652"/>
                  </a:lnTo>
                  <a:lnTo>
                    <a:pt x="385" y="649"/>
                  </a:lnTo>
                  <a:lnTo>
                    <a:pt x="382" y="649"/>
                  </a:lnTo>
                  <a:lnTo>
                    <a:pt x="382" y="665"/>
                  </a:lnTo>
                  <a:lnTo>
                    <a:pt x="394" y="665"/>
                  </a:lnTo>
                  <a:lnTo>
                    <a:pt x="394" y="653"/>
                  </a:lnTo>
                  <a:lnTo>
                    <a:pt x="391" y="653"/>
                  </a:lnTo>
                  <a:lnTo>
                    <a:pt x="391" y="656"/>
                  </a:lnTo>
                  <a:lnTo>
                    <a:pt x="397" y="656"/>
                  </a:lnTo>
                  <a:lnTo>
                    <a:pt x="397" y="653"/>
                  </a:lnTo>
                  <a:lnTo>
                    <a:pt x="394" y="653"/>
                  </a:lnTo>
                  <a:lnTo>
                    <a:pt x="394" y="658"/>
                  </a:lnTo>
                  <a:lnTo>
                    <a:pt x="406" y="658"/>
                  </a:lnTo>
                  <a:lnTo>
                    <a:pt x="406" y="654"/>
                  </a:lnTo>
                  <a:lnTo>
                    <a:pt x="403" y="654"/>
                  </a:lnTo>
                  <a:lnTo>
                    <a:pt x="403" y="657"/>
                  </a:lnTo>
                  <a:lnTo>
                    <a:pt x="408" y="657"/>
                  </a:lnTo>
                  <a:lnTo>
                    <a:pt x="408" y="654"/>
                  </a:lnTo>
                  <a:lnTo>
                    <a:pt x="406" y="654"/>
                  </a:lnTo>
                  <a:lnTo>
                    <a:pt x="406" y="659"/>
                  </a:lnTo>
                  <a:lnTo>
                    <a:pt x="414" y="659"/>
                  </a:lnTo>
                  <a:lnTo>
                    <a:pt x="414" y="655"/>
                  </a:lnTo>
                  <a:lnTo>
                    <a:pt x="412" y="655"/>
                  </a:lnTo>
                  <a:lnTo>
                    <a:pt x="412" y="665"/>
                  </a:lnTo>
                  <a:lnTo>
                    <a:pt x="424" y="665"/>
                  </a:lnTo>
                  <a:lnTo>
                    <a:pt x="424" y="659"/>
                  </a:lnTo>
                  <a:lnTo>
                    <a:pt x="420" y="659"/>
                  </a:lnTo>
                  <a:lnTo>
                    <a:pt x="420" y="662"/>
                  </a:lnTo>
                  <a:lnTo>
                    <a:pt x="426" y="662"/>
                  </a:lnTo>
                  <a:lnTo>
                    <a:pt x="426" y="659"/>
                  </a:lnTo>
                  <a:lnTo>
                    <a:pt x="424" y="659"/>
                  </a:lnTo>
                  <a:lnTo>
                    <a:pt x="424" y="671"/>
                  </a:lnTo>
                  <a:lnTo>
                    <a:pt x="435" y="671"/>
                  </a:lnTo>
                  <a:lnTo>
                    <a:pt x="435" y="666"/>
                  </a:lnTo>
                  <a:lnTo>
                    <a:pt x="432" y="666"/>
                  </a:lnTo>
                  <a:lnTo>
                    <a:pt x="432" y="670"/>
                  </a:lnTo>
                  <a:lnTo>
                    <a:pt x="441" y="670"/>
                  </a:lnTo>
                  <a:lnTo>
                    <a:pt x="441" y="663"/>
                  </a:lnTo>
                  <a:lnTo>
                    <a:pt x="438" y="663"/>
                  </a:lnTo>
                  <a:lnTo>
                    <a:pt x="438" y="666"/>
                  </a:lnTo>
                  <a:lnTo>
                    <a:pt x="447" y="666"/>
                  </a:lnTo>
                  <a:lnTo>
                    <a:pt x="447" y="654"/>
                  </a:lnTo>
                  <a:lnTo>
                    <a:pt x="444" y="654"/>
                  </a:lnTo>
                  <a:lnTo>
                    <a:pt x="444" y="658"/>
                  </a:lnTo>
                  <a:lnTo>
                    <a:pt x="450" y="658"/>
                  </a:lnTo>
                  <a:lnTo>
                    <a:pt x="450" y="654"/>
                  </a:lnTo>
                  <a:lnTo>
                    <a:pt x="447" y="654"/>
                  </a:lnTo>
                  <a:lnTo>
                    <a:pt x="447" y="669"/>
                  </a:lnTo>
                  <a:lnTo>
                    <a:pt x="456" y="669"/>
                  </a:lnTo>
                  <a:lnTo>
                    <a:pt x="456" y="665"/>
                  </a:lnTo>
                  <a:lnTo>
                    <a:pt x="453" y="665"/>
                  </a:lnTo>
                  <a:lnTo>
                    <a:pt x="453" y="676"/>
                  </a:lnTo>
                  <a:lnTo>
                    <a:pt x="465" y="676"/>
                  </a:lnTo>
                  <a:lnTo>
                    <a:pt x="465" y="664"/>
                  </a:lnTo>
                  <a:lnTo>
                    <a:pt x="462" y="664"/>
                  </a:lnTo>
                  <a:lnTo>
                    <a:pt x="462" y="667"/>
                  </a:lnTo>
                  <a:lnTo>
                    <a:pt x="468" y="667"/>
                  </a:lnTo>
                  <a:lnTo>
                    <a:pt x="468" y="664"/>
                  </a:lnTo>
                  <a:lnTo>
                    <a:pt x="465" y="664"/>
                  </a:lnTo>
                  <a:lnTo>
                    <a:pt x="465" y="668"/>
                  </a:lnTo>
                  <a:lnTo>
                    <a:pt x="477" y="668"/>
                  </a:lnTo>
                  <a:lnTo>
                    <a:pt x="477" y="647"/>
                  </a:lnTo>
                  <a:lnTo>
                    <a:pt x="473" y="647"/>
                  </a:lnTo>
                  <a:lnTo>
                    <a:pt x="473" y="650"/>
                  </a:lnTo>
                  <a:lnTo>
                    <a:pt x="483" y="650"/>
                  </a:lnTo>
                  <a:lnTo>
                    <a:pt x="483" y="643"/>
                  </a:lnTo>
                  <a:lnTo>
                    <a:pt x="479" y="643"/>
                  </a:lnTo>
                  <a:lnTo>
                    <a:pt x="479" y="646"/>
                  </a:lnTo>
                  <a:lnTo>
                    <a:pt x="485" y="646"/>
                  </a:lnTo>
                  <a:lnTo>
                    <a:pt x="485" y="643"/>
                  </a:lnTo>
                  <a:lnTo>
                    <a:pt x="483" y="643"/>
                  </a:lnTo>
                  <a:lnTo>
                    <a:pt x="483" y="650"/>
                  </a:lnTo>
                  <a:lnTo>
                    <a:pt x="495" y="650"/>
                  </a:lnTo>
                  <a:lnTo>
                    <a:pt x="495" y="644"/>
                  </a:lnTo>
                  <a:lnTo>
                    <a:pt x="491" y="644"/>
                  </a:lnTo>
                  <a:lnTo>
                    <a:pt x="491" y="647"/>
                  </a:lnTo>
                  <a:lnTo>
                    <a:pt x="500" y="647"/>
                  </a:lnTo>
                  <a:lnTo>
                    <a:pt x="500" y="643"/>
                  </a:lnTo>
                  <a:lnTo>
                    <a:pt x="497" y="643"/>
                  </a:lnTo>
                  <a:lnTo>
                    <a:pt x="497" y="646"/>
                  </a:lnTo>
                  <a:lnTo>
                    <a:pt x="506" y="646"/>
                  </a:lnTo>
                  <a:lnTo>
                    <a:pt x="506" y="630"/>
                  </a:lnTo>
                  <a:lnTo>
                    <a:pt x="503" y="630"/>
                  </a:lnTo>
                  <a:lnTo>
                    <a:pt x="503" y="633"/>
                  </a:lnTo>
                  <a:lnTo>
                    <a:pt x="512" y="633"/>
                  </a:lnTo>
                  <a:lnTo>
                    <a:pt x="512" y="623"/>
                  </a:lnTo>
                  <a:lnTo>
                    <a:pt x="509" y="623"/>
                  </a:lnTo>
                  <a:lnTo>
                    <a:pt x="509" y="627"/>
                  </a:lnTo>
                  <a:lnTo>
                    <a:pt x="518" y="627"/>
                  </a:lnTo>
                  <a:lnTo>
                    <a:pt x="518" y="600"/>
                  </a:lnTo>
                  <a:lnTo>
                    <a:pt x="515" y="600"/>
                  </a:lnTo>
                  <a:lnTo>
                    <a:pt x="515" y="604"/>
                  </a:lnTo>
                  <a:lnTo>
                    <a:pt x="524" y="604"/>
                  </a:lnTo>
                  <a:lnTo>
                    <a:pt x="524" y="593"/>
                  </a:lnTo>
                  <a:lnTo>
                    <a:pt x="521" y="593"/>
                  </a:lnTo>
                  <a:lnTo>
                    <a:pt x="521" y="596"/>
                  </a:lnTo>
                  <a:lnTo>
                    <a:pt x="530" y="596"/>
                  </a:lnTo>
                  <a:lnTo>
                    <a:pt x="530" y="566"/>
                  </a:lnTo>
                  <a:lnTo>
                    <a:pt x="527" y="566"/>
                  </a:lnTo>
                  <a:lnTo>
                    <a:pt x="527" y="569"/>
                  </a:lnTo>
                  <a:lnTo>
                    <a:pt x="536" y="569"/>
                  </a:lnTo>
                  <a:lnTo>
                    <a:pt x="536" y="545"/>
                  </a:lnTo>
                  <a:lnTo>
                    <a:pt x="533" y="545"/>
                  </a:lnTo>
                  <a:lnTo>
                    <a:pt x="533" y="548"/>
                  </a:lnTo>
                  <a:lnTo>
                    <a:pt x="542" y="548"/>
                  </a:lnTo>
                  <a:lnTo>
                    <a:pt x="542" y="516"/>
                  </a:lnTo>
                  <a:lnTo>
                    <a:pt x="538" y="516"/>
                  </a:lnTo>
                  <a:lnTo>
                    <a:pt x="538" y="519"/>
                  </a:lnTo>
                  <a:lnTo>
                    <a:pt x="548" y="519"/>
                  </a:lnTo>
                  <a:lnTo>
                    <a:pt x="548" y="500"/>
                  </a:lnTo>
                  <a:lnTo>
                    <a:pt x="544" y="500"/>
                  </a:lnTo>
                  <a:lnTo>
                    <a:pt x="544" y="503"/>
                  </a:lnTo>
                  <a:lnTo>
                    <a:pt x="554" y="503"/>
                  </a:lnTo>
                  <a:lnTo>
                    <a:pt x="554" y="451"/>
                  </a:lnTo>
                  <a:lnTo>
                    <a:pt x="550" y="451"/>
                  </a:lnTo>
                  <a:lnTo>
                    <a:pt x="550" y="454"/>
                  </a:lnTo>
                  <a:lnTo>
                    <a:pt x="560" y="454"/>
                  </a:lnTo>
                  <a:lnTo>
                    <a:pt x="560" y="420"/>
                  </a:lnTo>
                  <a:lnTo>
                    <a:pt x="556" y="420"/>
                  </a:lnTo>
                  <a:lnTo>
                    <a:pt x="556" y="423"/>
                  </a:lnTo>
                  <a:lnTo>
                    <a:pt x="565" y="423"/>
                  </a:lnTo>
                  <a:lnTo>
                    <a:pt x="565" y="401"/>
                  </a:lnTo>
                  <a:lnTo>
                    <a:pt x="562" y="401"/>
                  </a:lnTo>
                  <a:lnTo>
                    <a:pt x="562" y="404"/>
                  </a:lnTo>
                  <a:lnTo>
                    <a:pt x="571" y="404"/>
                  </a:lnTo>
                  <a:lnTo>
                    <a:pt x="571" y="332"/>
                  </a:lnTo>
                  <a:lnTo>
                    <a:pt x="568" y="332"/>
                  </a:lnTo>
                  <a:lnTo>
                    <a:pt x="568" y="335"/>
                  </a:lnTo>
                  <a:lnTo>
                    <a:pt x="577" y="335"/>
                  </a:lnTo>
                  <a:lnTo>
                    <a:pt x="577" y="264"/>
                  </a:lnTo>
                  <a:lnTo>
                    <a:pt x="574" y="264"/>
                  </a:lnTo>
                  <a:lnTo>
                    <a:pt x="574" y="268"/>
                  </a:lnTo>
                  <a:lnTo>
                    <a:pt x="583" y="268"/>
                  </a:lnTo>
                  <a:lnTo>
                    <a:pt x="583" y="204"/>
                  </a:lnTo>
                  <a:lnTo>
                    <a:pt x="580" y="204"/>
                  </a:lnTo>
                  <a:lnTo>
                    <a:pt x="580" y="208"/>
                  </a:lnTo>
                  <a:lnTo>
                    <a:pt x="589" y="208"/>
                  </a:lnTo>
                  <a:lnTo>
                    <a:pt x="589" y="114"/>
                  </a:lnTo>
                  <a:lnTo>
                    <a:pt x="586" y="114"/>
                  </a:lnTo>
                  <a:lnTo>
                    <a:pt x="586" y="117"/>
                  </a:lnTo>
                  <a:lnTo>
                    <a:pt x="595" y="117"/>
                  </a:lnTo>
                  <a:lnTo>
                    <a:pt x="595" y="28"/>
                  </a:lnTo>
                  <a:lnTo>
                    <a:pt x="592" y="28"/>
                  </a:lnTo>
                  <a:lnTo>
                    <a:pt x="592" y="31"/>
                  </a:lnTo>
                  <a:lnTo>
                    <a:pt x="601" y="31"/>
                  </a:lnTo>
                  <a:lnTo>
                    <a:pt x="601" y="2"/>
                  </a:lnTo>
                  <a:lnTo>
                    <a:pt x="597" y="2"/>
                  </a:lnTo>
                  <a:lnTo>
                    <a:pt x="597" y="6"/>
                  </a:lnTo>
                  <a:lnTo>
                    <a:pt x="603" y="6"/>
                  </a:lnTo>
                  <a:lnTo>
                    <a:pt x="603" y="2"/>
                  </a:lnTo>
                  <a:lnTo>
                    <a:pt x="601" y="2"/>
                  </a:lnTo>
                  <a:lnTo>
                    <a:pt x="601" y="138"/>
                  </a:lnTo>
                  <a:lnTo>
                    <a:pt x="609" y="138"/>
                  </a:lnTo>
                  <a:lnTo>
                    <a:pt x="609" y="135"/>
                  </a:lnTo>
                  <a:lnTo>
                    <a:pt x="607" y="135"/>
                  </a:lnTo>
                  <a:lnTo>
                    <a:pt x="607" y="240"/>
                  </a:lnTo>
                  <a:lnTo>
                    <a:pt x="615" y="240"/>
                  </a:lnTo>
                  <a:lnTo>
                    <a:pt x="615" y="237"/>
                  </a:lnTo>
                  <a:lnTo>
                    <a:pt x="613" y="237"/>
                  </a:lnTo>
                  <a:lnTo>
                    <a:pt x="613" y="329"/>
                  </a:lnTo>
                  <a:lnTo>
                    <a:pt x="621" y="329"/>
                  </a:lnTo>
                  <a:lnTo>
                    <a:pt x="621" y="326"/>
                  </a:lnTo>
                  <a:lnTo>
                    <a:pt x="619" y="326"/>
                  </a:lnTo>
                  <a:lnTo>
                    <a:pt x="619" y="395"/>
                  </a:lnTo>
                  <a:lnTo>
                    <a:pt x="627" y="395"/>
                  </a:lnTo>
                  <a:lnTo>
                    <a:pt x="627" y="392"/>
                  </a:lnTo>
                  <a:lnTo>
                    <a:pt x="624" y="392"/>
                  </a:lnTo>
                  <a:lnTo>
                    <a:pt x="624" y="466"/>
                  </a:lnTo>
                  <a:lnTo>
                    <a:pt x="633" y="466"/>
                  </a:lnTo>
                  <a:lnTo>
                    <a:pt x="633" y="463"/>
                  </a:lnTo>
                  <a:lnTo>
                    <a:pt x="630" y="463"/>
                  </a:lnTo>
                  <a:lnTo>
                    <a:pt x="630" y="476"/>
                  </a:lnTo>
                  <a:lnTo>
                    <a:pt x="633" y="476"/>
                  </a:lnTo>
                  <a:lnTo>
                    <a:pt x="635" y="474"/>
                  </a:lnTo>
                  <a:lnTo>
                    <a:pt x="626" y="469"/>
                  </a:lnTo>
                  <a:lnTo>
                    <a:pt x="626" y="524"/>
                  </a:lnTo>
                  <a:lnTo>
                    <a:pt x="635" y="524"/>
                  </a:lnTo>
                  <a:lnTo>
                    <a:pt x="635" y="521"/>
                  </a:lnTo>
                  <a:lnTo>
                    <a:pt x="632" y="521"/>
                  </a:lnTo>
                  <a:lnTo>
                    <a:pt x="632" y="570"/>
                  </a:lnTo>
                  <a:lnTo>
                    <a:pt x="640" y="570"/>
                  </a:lnTo>
                  <a:lnTo>
                    <a:pt x="640" y="567"/>
                  </a:lnTo>
                  <a:lnTo>
                    <a:pt x="638" y="567"/>
                  </a:lnTo>
                  <a:lnTo>
                    <a:pt x="638" y="599"/>
                  </a:lnTo>
                  <a:lnTo>
                    <a:pt x="646" y="599"/>
                  </a:lnTo>
                  <a:lnTo>
                    <a:pt x="646" y="595"/>
                  </a:lnTo>
                  <a:lnTo>
                    <a:pt x="644" y="595"/>
                  </a:lnTo>
                  <a:lnTo>
                    <a:pt x="644" y="617"/>
                  </a:lnTo>
                  <a:lnTo>
                    <a:pt x="652" y="617"/>
                  </a:lnTo>
                  <a:lnTo>
                    <a:pt x="652" y="614"/>
                  </a:lnTo>
                  <a:lnTo>
                    <a:pt x="650" y="614"/>
                  </a:lnTo>
                  <a:lnTo>
                    <a:pt x="650" y="629"/>
                  </a:lnTo>
                  <a:lnTo>
                    <a:pt x="658" y="629"/>
                  </a:lnTo>
                  <a:lnTo>
                    <a:pt x="658" y="626"/>
                  </a:lnTo>
                  <a:lnTo>
                    <a:pt x="656" y="626"/>
                  </a:lnTo>
                  <a:lnTo>
                    <a:pt x="656" y="648"/>
                  </a:lnTo>
                  <a:lnTo>
                    <a:pt x="664" y="648"/>
                  </a:lnTo>
                  <a:lnTo>
                    <a:pt x="664" y="644"/>
                  </a:lnTo>
                  <a:lnTo>
                    <a:pt x="662" y="644"/>
                  </a:lnTo>
                  <a:lnTo>
                    <a:pt x="662" y="659"/>
                  </a:lnTo>
                  <a:lnTo>
                    <a:pt x="670" y="659"/>
                  </a:lnTo>
                  <a:lnTo>
                    <a:pt x="670" y="655"/>
                  </a:lnTo>
                  <a:lnTo>
                    <a:pt x="667" y="655"/>
                  </a:lnTo>
                  <a:lnTo>
                    <a:pt x="667" y="673"/>
                  </a:lnTo>
                  <a:lnTo>
                    <a:pt x="676" y="673"/>
                  </a:lnTo>
                  <a:lnTo>
                    <a:pt x="676" y="670"/>
                  </a:lnTo>
                  <a:lnTo>
                    <a:pt x="673" y="670"/>
                  </a:lnTo>
                  <a:lnTo>
                    <a:pt x="673" y="683"/>
                  </a:lnTo>
                  <a:lnTo>
                    <a:pt x="682" y="683"/>
                  </a:lnTo>
                  <a:lnTo>
                    <a:pt x="682" y="680"/>
                  </a:lnTo>
                  <a:lnTo>
                    <a:pt x="679" y="680"/>
                  </a:lnTo>
                  <a:lnTo>
                    <a:pt x="679" y="693"/>
                  </a:lnTo>
                  <a:lnTo>
                    <a:pt x="688" y="693"/>
                  </a:lnTo>
                  <a:lnTo>
                    <a:pt x="688" y="690"/>
                  </a:lnTo>
                  <a:lnTo>
                    <a:pt x="685" y="690"/>
                  </a:lnTo>
                  <a:lnTo>
                    <a:pt x="685" y="698"/>
                  </a:lnTo>
                  <a:lnTo>
                    <a:pt x="694" y="698"/>
                  </a:lnTo>
                  <a:lnTo>
                    <a:pt x="694" y="695"/>
                  </a:lnTo>
                  <a:lnTo>
                    <a:pt x="691" y="695"/>
                  </a:lnTo>
                  <a:lnTo>
                    <a:pt x="691" y="713"/>
                  </a:lnTo>
                  <a:lnTo>
                    <a:pt x="703" y="713"/>
                  </a:lnTo>
                  <a:lnTo>
                    <a:pt x="703" y="703"/>
                  </a:lnTo>
                  <a:lnTo>
                    <a:pt x="700" y="703"/>
                  </a:lnTo>
                  <a:lnTo>
                    <a:pt x="700" y="706"/>
                  </a:lnTo>
                  <a:lnTo>
                    <a:pt x="705" y="706"/>
                  </a:lnTo>
                  <a:lnTo>
                    <a:pt x="705" y="703"/>
                  </a:lnTo>
                  <a:lnTo>
                    <a:pt x="703" y="703"/>
                  </a:lnTo>
                  <a:lnTo>
                    <a:pt x="703" y="718"/>
                  </a:lnTo>
                  <a:lnTo>
                    <a:pt x="711" y="718"/>
                  </a:lnTo>
                  <a:lnTo>
                    <a:pt x="711" y="714"/>
                  </a:lnTo>
                  <a:lnTo>
                    <a:pt x="709" y="714"/>
                  </a:lnTo>
                  <a:lnTo>
                    <a:pt x="709" y="723"/>
                  </a:lnTo>
                  <a:lnTo>
                    <a:pt x="717" y="723"/>
                  </a:lnTo>
                  <a:lnTo>
                    <a:pt x="717" y="720"/>
                  </a:lnTo>
                  <a:lnTo>
                    <a:pt x="715" y="720"/>
                  </a:lnTo>
                  <a:lnTo>
                    <a:pt x="715" y="726"/>
                  </a:lnTo>
                  <a:lnTo>
                    <a:pt x="723" y="726"/>
                  </a:lnTo>
                  <a:lnTo>
                    <a:pt x="723" y="723"/>
                  </a:lnTo>
                  <a:lnTo>
                    <a:pt x="721" y="723"/>
                  </a:lnTo>
                  <a:lnTo>
                    <a:pt x="721" y="733"/>
                  </a:lnTo>
                  <a:lnTo>
                    <a:pt x="732" y="733"/>
                  </a:lnTo>
                  <a:lnTo>
                    <a:pt x="732" y="729"/>
                  </a:lnTo>
                  <a:lnTo>
                    <a:pt x="729" y="729"/>
                  </a:lnTo>
                  <a:lnTo>
                    <a:pt x="729" y="732"/>
                  </a:lnTo>
                  <a:lnTo>
                    <a:pt x="738" y="732"/>
                  </a:lnTo>
                  <a:lnTo>
                    <a:pt x="738" y="728"/>
                  </a:lnTo>
                  <a:lnTo>
                    <a:pt x="735" y="728"/>
                  </a:lnTo>
                  <a:lnTo>
                    <a:pt x="735" y="731"/>
                  </a:lnTo>
                  <a:lnTo>
                    <a:pt x="741" y="731"/>
                  </a:lnTo>
                  <a:lnTo>
                    <a:pt x="741" y="728"/>
                  </a:lnTo>
                  <a:lnTo>
                    <a:pt x="738" y="728"/>
                  </a:lnTo>
                  <a:lnTo>
                    <a:pt x="738" y="736"/>
                  </a:lnTo>
                  <a:lnTo>
                    <a:pt x="750" y="736"/>
                  </a:lnTo>
                  <a:lnTo>
                    <a:pt x="750" y="732"/>
                  </a:lnTo>
                  <a:lnTo>
                    <a:pt x="747" y="732"/>
                  </a:lnTo>
                  <a:lnTo>
                    <a:pt x="747" y="736"/>
                  </a:lnTo>
                  <a:lnTo>
                    <a:pt x="753" y="736"/>
                  </a:lnTo>
                  <a:lnTo>
                    <a:pt x="753" y="732"/>
                  </a:lnTo>
                  <a:lnTo>
                    <a:pt x="750" y="732"/>
                  </a:lnTo>
                  <a:lnTo>
                    <a:pt x="750" y="737"/>
                  </a:lnTo>
                  <a:lnTo>
                    <a:pt x="759" y="737"/>
                  </a:lnTo>
                  <a:lnTo>
                    <a:pt x="759" y="734"/>
                  </a:lnTo>
                  <a:lnTo>
                    <a:pt x="756" y="734"/>
                  </a:lnTo>
                  <a:lnTo>
                    <a:pt x="756" y="742"/>
                  </a:lnTo>
                  <a:lnTo>
                    <a:pt x="765" y="742"/>
                  </a:lnTo>
                  <a:lnTo>
                    <a:pt x="765" y="738"/>
                  </a:lnTo>
                  <a:lnTo>
                    <a:pt x="762" y="738"/>
                  </a:lnTo>
                  <a:lnTo>
                    <a:pt x="762" y="744"/>
                  </a:lnTo>
                  <a:lnTo>
                    <a:pt x="770" y="744"/>
                  </a:lnTo>
                  <a:lnTo>
                    <a:pt x="770" y="741"/>
                  </a:lnTo>
                  <a:lnTo>
                    <a:pt x="768" y="741"/>
                  </a:lnTo>
                  <a:lnTo>
                    <a:pt x="768" y="745"/>
                  </a:lnTo>
                  <a:lnTo>
                    <a:pt x="776" y="745"/>
                  </a:lnTo>
                  <a:lnTo>
                    <a:pt x="776" y="742"/>
                  </a:lnTo>
                  <a:lnTo>
                    <a:pt x="774" y="742"/>
                  </a:lnTo>
                  <a:lnTo>
                    <a:pt x="774" y="746"/>
                  </a:lnTo>
                  <a:lnTo>
                    <a:pt x="782" y="746"/>
                  </a:lnTo>
                  <a:lnTo>
                    <a:pt x="782" y="742"/>
                  </a:lnTo>
                  <a:lnTo>
                    <a:pt x="780" y="742"/>
                  </a:lnTo>
                  <a:lnTo>
                    <a:pt x="780" y="747"/>
                  </a:lnTo>
                  <a:lnTo>
                    <a:pt x="791" y="747"/>
                  </a:lnTo>
                  <a:lnTo>
                    <a:pt x="791" y="743"/>
                  </a:lnTo>
                  <a:lnTo>
                    <a:pt x="788" y="743"/>
                  </a:lnTo>
                  <a:lnTo>
                    <a:pt x="788" y="747"/>
                  </a:lnTo>
                  <a:lnTo>
                    <a:pt x="797" y="747"/>
                  </a:lnTo>
                  <a:lnTo>
                    <a:pt x="797" y="742"/>
                  </a:lnTo>
                  <a:lnTo>
                    <a:pt x="794" y="742"/>
                  </a:lnTo>
                  <a:lnTo>
                    <a:pt x="794" y="745"/>
                  </a:lnTo>
                  <a:lnTo>
                    <a:pt x="800" y="745"/>
                  </a:lnTo>
                  <a:lnTo>
                    <a:pt x="800" y="742"/>
                  </a:lnTo>
                  <a:lnTo>
                    <a:pt x="797" y="742"/>
                  </a:lnTo>
                  <a:lnTo>
                    <a:pt x="797" y="749"/>
                  </a:lnTo>
                  <a:lnTo>
                    <a:pt x="809" y="749"/>
                  </a:lnTo>
                  <a:lnTo>
                    <a:pt x="809" y="744"/>
                  </a:lnTo>
                  <a:lnTo>
                    <a:pt x="806" y="744"/>
                  </a:lnTo>
                  <a:lnTo>
                    <a:pt x="806" y="747"/>
                  </a:lnTo>
                  <a:lnTo>
                    <a:pt x="812" y="747"/>
                  </a:lnTo>
                  <a:lnTo>
                    <a:pt x="812" y="744"/>
                  </a:lnTo>
                  <a:lnTo>
                    <a:pt x="809" y="744"/>
                  </a:lnTo>
                  <a:lnTo>
                    <a:pt x="809" y="751"/>
                  </a:lnTo>
                  <a:lnTo>
                    <a:pt x="821" y="751"/>
                  </a:lnTo>
                  <a:lnTo>
                    <a:pt x="821" y="747"/>
                  </a:lnTo>
                  <a:lnTo>
                    <a:pt x="818" y="747"/>
                  </a:lnTo>
                  <a:lnTo>
                    <a:pt x="818" y="750"/>
                  </a:lnTo>
                  <a:lnTo>
                    <a:pt x="824" y="750"/>
                  </a:lnTo>
                  <a:lnTo>
                    <a:pt x="824" y="747"/>
                  </a:lnTo>
                  <a:lnTo>
                    <a:pt x="821" y="747"/>
                  </a:lnTo>
                  <a:lnTo>
                    <a:pt x="821" y="753"/>
                  </a:lnTo>
                  <a:lnTo>
                    <a:pt x="839" y="753"/>
                  </a:lnTo>
                  <a:lnTo>
                    <a:pt x="839" y="747"/>
                  </a:lnTo>
                  <a:lnTo>
                    <a:pt x="835" y="747"/>
                  </a:lnTo>
                  <a:lnTo>
                    <a:pt x="835" y="750"/>
                  </a:lnTo>
                  <a:lnTo>
                    <a:pt x="841" y="750"/>
                  </a:lnTo>
                  <a:lnTo>
                    <a:pt x="841" y="747"/>
                  </a:lnTo>
                  <a:lnTo>
                    <a:pt x="839" y="747"/>
                  </a:lnTo>
                  <a:lnTo>
                    <a:pt x="839" y="756"/>
                  </a:lnTo>
                  <a:lnTo>
                    <a:pt x="851" y="756"/>
                  </a:lnTo>
                  <a:lnTo>
                    <a:pt x="851" y="751"/>
                  </a:lnTo>
                  <a:lnTo>
                    <a:pt x="847" y="751"/>
                  </a:lnTo>
                  <a:lnTo>
                    <a:pt x="847" y="754"/>
                  </a:lnTo>
                  <a:lnTo>
                    <a:pt x="853" y="754"/>
                  </a:lnTo>
                  <a:lnTo>
                    <a:pt x="853" y="751"/>
                  </a:lnTo>
                  <a:lnTo>
                    <a:pt x="851" y="751"/>
                  </a:lnTo>
                  <a:lnTo>
                    <a:pt x="851" y="755"/>
                  </a:lnTo>
                  <a:lnTo>
                    <a:pt x="865" y="755"/>
                  </a:lnTo>
                  <a:lnTo>
                    <a:pt x="865" y="752"/>
                  </a:lnTo>
                  <a:lnTo>
                    <a:pt x="862" y="752"/>
                  </a:lnTo>
                  <a:lnTo>
                    <a:pt x="862" y="756"/>
                  </a:lnTo>
                  <a:lnTo>
                    <a:pt x="871" y="756"/>
                  </a:lnTo>
                  <a:lnTo>
                    <a:pt x="871" y="753"/>
                  </a:lnTo>
                  <a:lnTo>
                    <a:pt x="868" y="753"/>
                  </a:lnTo>
                  <a:lnTo>
                    <a:pt x="868" y="757"/>
                  </a:lnTo>
                  <a:lnTo>
                    <a:pt x="877" y="757"/>
                  </a:lnTo>
                  <a:lnTo>
                    <a:pt x="877" y="753"/>
                  </a:lnTo>
                  <a:lnTo>
                    <a:pt x="874" y="753"/>
                  </a:lnTo>
                  <a:lnTo>
                    <a:pt x="874" y="758"/>
                  </a:lnTo>
                  <a:lnTo>
                    <a:pt x="886" y="758"/>
                  </a:lnTo>
                  <a:lnTo>
                    <a:pt x="886" y="751"/>
                  </a:lnTo>
                  <a:lnTo>
                    <a:pt x="883" y="751"/>
                  </a:lnTo>
                  <a:lnTo>
                    <a:pt x="883" y="754"/>
                  </a:lnTo>
                  <a:lnTo>
                    <a:pt x="889" y="754"/>
                  </a:lnTo>
                  <a:lnTo>
                    <a:pt x="889" y="751"/>
                  </a:lnTo>
                  <a:lnTo>
                    <a:pt x="886" y="751"/>
                  </a:lnTo>
                  <a:lnTo>
                    <a:pt x="886" y="759"/>
                  </a:lnTo>
                  <a:lnTo>
                    <a:pt x="898" y="759"/>
                  </a:lnTo>
                  <a:lnTo>
                    <a:pt x="898" y="753"/>
                  </a:lnTo>
                  <a:lnTo>
                    <a:pt x="894" y="753"/>
                  </a:lnTo>
                  <a:lnTo>
                    <a:pt x="894" y="757"/>
                  </a:lnTo>
                  <a:lnTo>
                    <a:pt x="900" y="757"/>
                  </a:lnTo>
                  <a:lnTo>
                    <a:pt x="900" y="753"/>
                  </a:lnTo>
                  <a:lnTo>
                    <a:pt x="898" y="753"/>
                  </a:lnTo>
                  <a:lnTo>
                    <a:pt x="898" y="759"/>
                  </a:lnTo>
                  <a:lnTo>
                    <a:pt x="910" y="759"/>
                  </a:lnTo>
                  <a:lnTo>
                    <a:pt x="910" y="754"/>
                  </a:lnTo>
                  <a:lnTo>
                    <a:pt x="906" y="754"/>
                  </a:lnTo>
                  <a:lnTo>
                    <a:pt x="906" y="758"/>
                  </a:lnTo>
                  <a:lnTo>
                    <a:pt x="916" y="758"/>
                  </a:lnTo>
                  <a:lnTo>
                    <a:pt x="916" y="753"/>
                  </a:lnTo>
                  <a:lnTo>
                    <a:pt x="912" y="753"/>
                  </a:lnTo>
                  <a:lnTo>
                    <a:pt x="912" y="757"/>
                  </a:lnTo>
                  <a:lnTo>
                    <a:pt x="918" y="757"/>
                  </a:lnTo>
                  <a:lnTo>
                    <a:pt x="918" y="753"/>
                  </a:lnTo>
                  <a:lnTo>
                    <a:pt x="916" y="753"/>
                  </a:lnTo>
                  <a:lnTo>
                    <a:pt x="916" y="758"/>
                  </a:lnTo>
                  <a:lnTo>
                    <a:pt x="927" y="758"/>
                  </a:lnTo>
                  <a:lnTo>
                    <a:pt x="927" y="753"/>
                  </a:lnTo>
                  <a:lnTo>
                    <a:pt x="924" y="753"/>
                  </a:lnTo>
                  <a:lnTo>
                    <a:pt x="924" y="757"/>
                  </a:lnTo>
                  <a:lnTo>
                    <a:pt x="930" y="757"/>
                  </a:lnTo>
                  <a:lnTo>
                    <a:pt x="930" y="753"/>
                  </a:lnTo>
                  <a:lnTo>
                    <a:pt x="927" y="753"/>
                  </a:lnTo>
                  <a:lnTo>
                    <a:pt x="927" y="758"/>
                  </a:lnTo>
                  <a:lnTo>
                    <a:pt x="936" y="758"/>
                  </a:lnTo>
                  <a:lnTo>
                    <a:pt x="936" y="754"/>
                  </a:lnTo>
                  <a:lnTo>
                    <a:pt x="933" y="754"/>
                  </a:lnTo>
                  <a:lnTo>
                    <a:pt x="933" y="756"/>
                  </a:lnTo>
                  <a:lnTo>
                    <a:pt x="936" y="756"/>
                  </a:lnTo>
                  <a:lnTo>
                    <a:pt x="937" y="753"/>
                  </a:lnTo>
                  <a:lnTo>
                    <a:pt x="932" y="752"/>
                  </a:lnTo>
                  <a:lnTo>
                    <a:pt x="932" y="754"/>
                  </a:lnTo>
                  <a:lnTo>
                    <a:pt x="932" y="758"/>
                  </a:lnTo>
                  <a:lnTo>
                    <a:pt x="941" y="758"/>
                  </a:lnTo>
                  <a:lnTo>
                    <a:pt x="941" y="753"/>
                  </a:lnTo>
                  <a:lnTo>
                    <a:pt x="937" y="753"/>
                  </a:lnTo>
                  <a:lnTo>
                    <a:pt x="937" y="757"/>
                  </a:lnTo>
                  <a:lnTo>
                    <a:pt x="943" y="757"/>
                  </a:lnTo>
                  <a:lnTo>
                    <a:pt x="943" y="753"/>
                  </a:lnTo>
                  <a:lnTo>
                    <a:pt x="941" y="753"/>
                  </a:lnTo>
                  <a:lnTo>
                    <a:pt x="941" y="758"/>
                  </a:lnTo>
                  <a:lnTo>
                    <a:pt x="953" y="758"/>
                  </a:lnTo>
                  <a:lnTo>
                    <a:pt x="953" y="753"/>
                  </a:lnTo>
                  <a:lnTo>
                    <a:pt x="949" y="753"/>
                  </a:lnTo>
                  <a:lnTo>
                    <a:pt x="949" y="757"/>
                  </a:lnTo>
                  <a:lnTo>
                    <a:pt x="955" y="757"/>
                  </a:lnTo>
                  <a:lnTo>
                    <a:pt x="955" y="753"/>
                  </a:lnTo>
                  <a:lnTo>
                    <a:pt x="953" y="753"/>
                  </a:lnTo>
                  <a:lnTo>
                    <a:pt x="953" y="758"/>
                  </a:lnTo>
                  <a:lnTo>
                    <a:pt x="970" y="758"/>
                  </a:lnTo>
                  <a:lnTo>
                    <a:pt x="970" y="754"/>
                  </a:lnTo>
                  <a:lnTo>
                    <a:pt x="967" y="754"/>
                  </a:lnTo>
                  <a:lnTo>
                    <a:pt x="967" y="758"/>
                  </a:lnTo>
                  <a:lnTo>
                    <a:pt x="976" y="758"/>
                  </a:lnTo>
                  <a:lnTo>
                    <a:pt x="976" y="753"/>
                  </a:lnTo>
                  <a:lnTo>
                    <a:pt x="973" y="753"/>
                  </a:lnTo>
                  <a:lnTo>
                    <a:pt x="973" y="757"/>
                  </a:lnTo>
                  <a:lnTo>
                    <a:pt x="979" y="757"/>
                  </a:lnTo>
                  <a:lnTo>
                    <a:pt x="979" y="753"/>
                  </a:lnTo>
                  <a:lnTo>
                    <a:pt x="976" y="753"/>
                  </a:lnTo>
                  <a:lnTo>
                    <a:pt x="976" y="758"/>
                  </a:lnTo>
                  <a:lnTo>
                    <a:pt x="1000" y="758"/>
                  </a:lnTo>
                  <a:lnTo>
                    <a:pt x="1000" y="753"/>
                  </a:lnTo>
                  <a:lnTo>
                    <a:pt x="996" y="753"/>
                  </a:lnTo>
                  <a:lnTo>
                    <a:pt x="996" y="757"/>
                  </a:lnTo>
                  <a:lnTo>
                    <a:pt x="1002" y="757"/>
                  </a:lnTo>
                  <a:lnTo>
                    <a:pt x="1002" y="753"/>
                  </a:lnTo>
                  <a:lnTo>
                    <a:pt x="1000" y="753"/>
                  </a:lnTo>
                  <a:lnTo>
                    <a:pt x="1000" y="758"/>
                  </a:lnTo>
                  <a:lnTo>
                    <a:pt x="1012" y="758"/>
                  </a:lnTo>
                  <a:lnTo>
                    <a:pt x="1012" y="753"/>
                  </a:lnTo>
                  <a:lnTo>
                    <a:pt x="1008" y="753"/>
                  </a:lnTo>
                  <a:lnTo>
                    <a:pt x="1008" y="757"/>
                  </a:lnTo>
                  <a:lnTo>
                    <a:pt x="1029" y="757"/>
                  </a:lnTo>
                  <a:lnTo>
                    <a:pt x="1029" y="753"/>
                  </a:lnTo>
                  <a:lnTo>
                    <a:pt x="1026" y="753"/>
                  </a:lnTo>
                  <a:lnTo>
                    <a:pt x="1026" y="756"/>
                  </a:lnTo>
                  <a:lnTo>
                    <a:pt x="1032" y="756"/>
                  </a:lnTo>
                  <a:lnTo>
                    <a:pt x="1032" y="753"/>
                  </a:lnTo>
                  <a:lnTo>
                    <a:pt x="1029" y="753"/>
                  </a:lnTo>
                  <a:lnTo>
                    <a:pt x="1029" y="757"/>
                  </a:lnTo>
                  <a:lnTo>
                    <a:pt x="1038" y="757"/>
                  </a:lnTo>
                  <a:lnTo>
                    <a:pt x="1038" y="753"/>
                  </a:lnTo>
                  <a:lnTo>
                    <a:pt x="1035" y="753"/>
                  </a:lnTo>
                  <a:lnTo>
                    <a:pt x="1035" y="758"/>
                  </a:lnTo>
                  <a:lnTo>
                    <a:pt x="1047" y="758"/>
                  </a:lnTo>
                  <a:lnTo>
                    <a:pt x="1047" y="753"/>
                  </a:lnTo>
                  <a:lnTo>
                    <a:pt x="1044" y="753"/>
                  </a:lnTo>
                  <a:lnTo>
                    <a:pt x="1044" y="757"/>
                  </a:lnTo>
                  <a:lnTo>
                    <a:pt x="1050" y="757"/>
                  </a:lnTo>
                  <a:lnTo>
                    <a:pt x="1050" y="753"/>
                  </a:lnTo>
                  <a:lnTo>
                    <a:pt x="1047" y="753"/>
                  </a:lnTo>
                  <a:lnTo>
                    <a:pt x="1047" y="758"/>
                  </a:lnTo>
                  <a:lnTo>
                    <a:pt x="1056" y="758"/>
                  </a:lnTo>
                  <a:lnTo>
                    <a:pt x="1056" y="754"/>
                  </a:lnTo>
                  <a:lnTo>
                    <a:pt x="1053" y="754"/>
                  </a:lnTo>
                  <a:lnTo>
                    <a:pt x="1053" y="758"/>
                  </a:lnTo>
                  <a:lnTo>
                    <a:pt x="1071" y="758"/>
                  </a:lnTo>
                  <a:lnTo>
                    <a:pt x="1071" y="754"/>
                  </a:lnTo>
                  <a:lnTo>
                    <a:pt x="1067" y="754"/>
                  </a:lnTo>
                  <a:lnTo>
                    <a:pt x="1067" y="758"/>
                  </a:lnTo>
                  <a:lnTo>
                    <a:pt x="1073" y="758"/>
                  </a:lnTo>
                  <a:lnTo>
                    <a:pt x="1073" y="754"/>
                  </a:lnTo>
                  <a:lnTo>
                    <a:pt x="1071" y="754"/>
                  </a:lnTo>
                  <a:lnTo>
                    <a:pt x="1071" y="758"/>
                  </a:lnTo>
                  <a:lnTo>
                    <a:pt x="1094" y="758"/>
                  </a:lnTo>
                  <a:lnTo>
                    <a:pt x="1094" y="754"/>
                  </a:lnTo>
                  <a:lnTo>
                    <a:pt x="1091" y="754"/>
                  </a:lnTo>
                  <a:lnTo>
                    <a:pt x="1091" y="758"/>
                  </a:lnTo>
                  <a:lnTo>
                    <a:pt x="1097" y="758"/>
                  </a:lnTo>
                  <a:lnTo>
                    <a:pt x="1097" y="754"/>
                  </a:lnTo>
                  <a:lnTo>
                    <a:pt x="1094" y="754"/>
                  </a:lnTo>
                  <a:lnTo>
                    <a:pt x="1094" y="758"/>
                  </a:lnTo>
                  <a:lnTo>
                    <a:pt x="1106" y="758"/>
                  </a:lnTo>
                  <a:lnTo>
                    <a:pt x="1106" y="754"/>
                  </a:lnTo>
                  <a:lnTo>
                    <a:pt x="1103" y="754"/>
                  </a:lnTo>
                  <a:lnTo>
                    <a:pt x="1103" y="758"/>
                  </a:lnTo>
                  <a:lnTo>
                    <a:pt x="1115" y="758"/>
                  </a:lnTo>
                  <a:lnTo>
                    <a:pt x="1115" y="754"/>
                  </a:lnTo>
                  <a:lnTo>
                    <a:pt x="1112" y="754"/>
                  </a:lnTo>
                  <a:lnTo>
                    <a:pt x="1112" y="758"/>
                  </a:lnTo>
                  <a:lnTo>
                    <a:pt x="1124" y="758"/>
                  </a:lnTo>
                  <a:lnTo>
                    <a:pt x="1124" y="754"/>
                  </a:lnTo>
                  <a:lnTo>
                    <a:pt x="1121" y="754"/>
                  </a:lnTo>
                  <a:lnTo>
                    <a:pt x="1121" y="758"/>
                  </a:lnTo>
                  <a:lnTo>
                    <a:pt x="1126" y="758"/>
                  </a:lnTo>
                  <a:lnTo>
                    <a:pt x="1126" y="754"/>
                  </a:lnTo>
                  <a:lnTo>
                    <a:pt x="1124" y="754"/>
                  </a:lnTo>
                  <a:lnTo>
                    <a:pt x="1124" y="758"/>
                  </a:lnTo>
                  <a:lnTo>
                    <a:pt x="1148" y="758"/>
                  </a:lnTo>
                  <a:lnTo>
                    <a:pt x="1148" y="754"/>
                  </a:lnTo>
                  <a:lnTo>
                    <a:pt x="1144" y="754"/>
                  </a:lnTo>
                  <a:lnTo>
                    <a:pt x="1144" y="758"/>
                  </a:lnTo>
                  <a:lnTo>
                    <a:pt x="1150" y="758"/>
                  </a:lnTo>
                  <a:lnTo>
                    <a:pt x="1150" y="754"/>
                  </a:lnTo>
                  <a:lnTo>
                    <a:pt x="1148" y="754"/>
                  </a:lnTo>
                  <a:lnTo>
                    <a:pt x="1148" y="755"/>
                  </a:lnTo>
                  <a:lnTo>
                    <a:pt x="1153" y="755"/>
                  </a:lnTo>
                  <a:lnTo>
                    <a:pt x="1153" y="752"/>
                  </a:lnTo>
                  <a:lnTo>
                    <a:pt x="1142" y="752"/>
                  </a:lnTo>
                  <a:lnTo>
                    <a:pt x="1142" y="755"/>
                  </a:lnTo>
                  <a:lnTo>
                    <a:pt x="1144" y="755"/>
                  </a:lnTo>
                  <a:lnTo>
                    <a:pt x="1144" y="753"/>
                  </a:lnTo>
                  <a:lnTo>
                    <a:pt x="1126" y="753"/>
                  </a:lnTo>
                  <a:lnTo>
                    <a:pt x="1126" y="755"/>
                  </a:lnTo>
                  <a:lnTo>
                    <a:pt x="1130" y="755"/>
                  </a:lnTo>
                  <a:lnTo>
                    <a:pt x="1130" y="752"/>
                  </a:lnTo>
                  <a:lnTo>
                    <a:pt x="1118" y="752"/>
                  </a:lnTo>
                  <a:lnTo>
                    <a:pt x="1118" y="755"/>
                  </a:lnTo>
                  <a:lnTo>
                    <a:pt x="1121" y="755"/>
                  </a:lnTo>
                  <a:lnTo>
                    <a:pt x="1121" y="753"/>
                  </a:lnTo>
                  <a:lnTo>
                    <a:pt x="1115" y="753"/>
                  </a:lnTo>
                  <a:lnTo>
                    <a:pt x="1115" y="755"/>
                  </a:lnTo>
                  <a:lnTo>
                    <a:pt x="1118" y="755"/>
                  </a:lnTo>
                  <a:lnTo>
                    <a:pt x="1118" y="752"/>
                  </a:lnTo>
                  <a:lnTo>
                    <a:pt x="1100" y="752"/>
                  </a:lnTo>
                  <a:lnTo>
                    <a:pt x="1100" y="755"/>
                  </a:lnTo>
                  <a:lnTo>
                    <a:pt x="1103" y="755"/>
                  </a:lnTo>
                  <a:lnTo>
                    <a:pt x="1103" y="753"/>
                  </a:lnTo>
                  <a:lnTo>
                    <a:pt x="1097" y="753"/>
                  </a:lnTo>
                  <a:lnTo>
                    <a:pt x="1097" y="755"/>
                  </a:lnTo>
                  <a:lnTo>
                    <a:pt x="1100" y="755"/>
                  </a:lnTo>
                  <a:lnTo>
                    <a:pt x="1100" y="752"/>
                  </a:lnTo>
                  <a:lnTo>
                    <a:pt x="1088" y="752"/>
                  </a:lnTo>
                  <a:lnTo>
                    <a:pt x="1088" y="755"/>
                  </a:lnTo>
                  <a:lnTo>
                    <a:pt x="1091" y="755"/>
                  </a:lnTo>
                  <a:lnTo>
                    <a:pt x="1091" y="753"/>
                  </a:lnTo>
                  <a:lnTo>
                    <a:pt x="1073" y="753"/>
                  </a:lnTo>
                  <a:lnTo>
                    <a:pt x="1073" y="755"/>
                  </a:lnTo>
                  <a:lnTo>
                    <a:pt x="1077" y="755"/>
                  </a:lnTo>
                  <a:lnTo>
                    <a:pt x="1077" y="752"/>
                  </a:lnTo>
                  <a:lnTo>
                    <a:pt x="1065" y="752"/>
                  </a:lnTo>
                  <a:lnTo>
                    <a:pt x="1065" y="755"/>
                  </a:lnTo>
                  <a:lnTo>
                    <a:pt x="1067" y="755"/>
                  </a:lnTo>
                  <a:lnTo>
                    <a:pt x="1067" y="753"/>
                  </a:lnTo>
                  <a:lnTo>
                    <a:pt x="1056" y="753"/>
                  </a:lnTo>
                  <a:lnTo>
                    <a:pt x="1056" y="755"/>
                  </a:lnTo>
                  <a:lnTo>
                    <a:pt x="1059" y="755"/>
                  </a:lnTo>
                  <a:lnTo>
                    <a:pt x="1059" y="752"/>
                  </a:lnTo>
                  <a:lnTo>
                    <a:pt x="1050" y="752"/>
                  </a:lnTo>
                  <a:lnTo>
                    <a:pt x="1050" y="754"/>
                  </a:lnTo>
                  <a:lnTo>
                    <a:pt x="1053" y="754"/>
                  </a:lnTo>
                  <a:lnTo>
                    <a:pt x="1053" y="751"/>
                  </a:lnTo>
                  <a:lnTo>
                    <a:pt x="1041" y="751"/>
                  </a:lnTo>
                  <a:lnTo>
                    <a:pt x="1041" y="754"/>
                  </a:lnTo>
                  <a:lnTo>
                    <a:pt x="1044" y="754"/>
                  </a:lnTo>
                  <a:lnTo>
                    <a:pt x="1044" y="752"/>
                  </a:lnTo>
                  <a:lnTo>
                    <a:pt x="1038" y="752"/>
                  </a:lnTo>
                  <a:lnTo>
                    <a:pt x="1038" y="754"/>
                  </a:lnTo>
                  <a:lnTo>
                    <a:pt x="1041" y="754"/>
                  </a:lnTo>
                  <a:lnTo>
                    <a:pt x="1041" y="751"/>
                  </a:lnTo>
                  <a:lnTo>
                    <a:pt x="1032" y="751"/>
                  </a:lnTo>
                  <a:lnTo>
                    <a:pt x="1032" y="753"/>
                  </a:lnTo>
                  <a:lnTo>
                    <a:pt x="1035" y="753"/>
                  </a:lnTo>
                  <a:lnTo>
                    <a:pt x="1035" y="750"/>
                  </a:lnTo>
                  <a:lnTo>
                    <a:pt x="1023" y="750"/>
                  </a:lnTo>
                  <a:lnTo>
                    <a:pt x="1023" y="753"/>
                  </a:lnTo>
                  <a:lnTo>
                    <a:pt x="1026" y="753"/>
                  </a:lnTo>
                  <a:lnTo>
                    <a:pt x="1026" y="751"/>
                  </a:lnTo>
                  <a:lnTo>
                    <a:pt x="1006" y="751"/>
                  </a:lnTo>
                  <a:lnTo>
                    <a:pt x="1006" y="755"/>
                  </a:lnTo>
                  <a:lnTo>
                    <a:pt x="1008" y="755"/>
                  </a:lnTo>
                  <a:lnTo>
                    <a:pt x="1008" y="753"/>
                  </a:lnTo>
                  <a:lnTo>
                    <a:pt x="1002" y="753"/>
                  </a:lnTo>
                  <a:lnTo>
                    <a:pt x="1002" y="755"/>
                  </a:lnTo>
                  <a:lnTo>
                    <a:pt x="1006" y="755"/>
                  </a:lnTo>
                  <a:lnTo>
                    <a:pt x="1006" y="751"/>
                  </a:lnTo>
                  <a:lnTo>
                    <a:pt x="994" y="751"/>
                  </a:lnTo>
                  <a:lnTo>
                    <a:pt x="994" y="754"/>
                  </a:lnTo>
                  <a:lnTo>
                    <a:pt x="996" y="754"/>
                  </a:lnTo>
                  <a:lnTo>
                    <a:pt x="996" y="752"/>
                  </a:lnTo>
                  <a:lnTo>
                    <a:pt x="979" y="752"/>
                  </a:lnTo>
                  <a:lnTo>
                    <a:pt x="979" y="754"/>
                  </a:lnTo>
                  <a:lnTo>
                    <a:pt x="982" y="754"/>
                  </a:lnTo>
                  <a:lnTo>
                    <a:pt x="982" y="751"/>
                  </a:lnTo>
                  <a:lnTo>
                    <a:pt x="970" y="751"/>
                  </a:lnTo>
                  <a:lnTo>
                    <a:pt x="970" y="754"/>
                  </a:lnTo>
                  <a:lnTo>
                    <a:pt x="973" y="754"/>
                  </a:lnTo>
                  <a:lnTo>
                    <a:pt x="973" y="752"/>
                  </a:lnTo>
                  <a:lnTo>
                    <a:pt x="964" y="752"/>
                  </a:lnTo>
                  <a:lnTo>
                    <a:pt x="964" y="755"/>
                  </a:lnTo>
                  <a:lnTo>
                    <a:pt x="967" y="755"/>
                  </a:lnTo>
                  <a:lnTo>
                    <a:pt x="967" y="753"/>
                  </a:lnTo>
                  <a:lnTo>
                    <a:pt x="955" y="753"/>
                  </a:lnTo>
                  <a:lnTo>
                    <a:pt x="955" y="755"/>
                  </a:lnTo>
                  <a:lnTo>
                    <a:pt x="959" y="755"/>
                  </a:lnTo>
                  <a:lnTo>
                    <a:pt x="959" y="751"/>
                  </a:lnTo>
                  <a:lnTo>
                    <a:pt x="947" y="751"/>
                  </a:lnTo>
                  <a:lnTo>
                    <a:pt x="947" y="754"/>
                  </a:lnTo>
                  <a:lnTo>
                    <a:pt x="949" y="754"/>
                  </a:lnTo>
                  <a:lnTo>
                    <a:pt x="949" y="752"/>
                  </a:lnTo>
                  <a:lnTo>
                    <a:pt x="943" y="752"/>
                  </a:lnTo>
                  <a:lnTo>
                    <a:pt x="943" y="754"/>
                  </a:lnTo>
                  <a:lnTo>
                    <a:pt x="947" y="754"/>
                  </a:lnTo>
                  <a:lnTo>
                    <a:pt x="947" y="751"/>
                  </a:lnTo>
                  <a:lnTo>
                    <a:pt x="935" y="751"/>
                  </a:lnTo>
                  <a:lnTo>
                    <a:pt x="935" y="754"/>
                  </a:lnTo>
                  <a:lnTo>
                    <a:pt x="937" y="754"/>
                  </a:lnTo>
                  <a:lnTo>
                    <a:pt x="937" y="752"/>
                  </a:lnTo>
                  <a:lnTo>
                    <a:pt x="917" y="752"/>
                  </a:lnTo>
                  <a:lnTo>
                    <a:pt x="931" y="757"/>
                  </a:lnTo>
                  <a:lnTo>
                    <a:pt x="939" y="760"/>
                  </a:lnTo>
                  <a:lnTo>
                    <a:pt x="939" y="752"/>
                  </a:lnTo>
                  <a:lnTo>
                    <a:pt x="930" y="752"/>
                  </a:lnTo>
                  <a:lnTo>
                    <a:pt x="930" y="754"/>
                  </a:lnTo>
                  <a:lnTo>
                    <a:pt x="933" y="754"/>
                  </a:lnTo>
                  <a:lnTo>
                    <a:pt x="933" y="751"/>
                  </a:lnTo>
                  <a:lnTo>
                    <a:pt x="921" y="751"/>
                  </a:lnTo>
                  <a:lnTo>
                    <a:pt x="921" y="755"/>
                  </a:lnTo>
                  <a:lnTo>
                    <a:pt x="924" y="755"/>
                  </a:lnTo>
                  <a:lnTo>
                    <a:pt x="924" y="753"/>
                  </a:lnTo>
                  <a:lnTo>
                    <a:pt x="918" y="753"/>
                  </a:lnTo>
                  <a:lnTo>
                    <a:pt x="918" y="755"/>
                  </a:lnTo>
                  <a:lnTo>
                    <a:pt x="921" y="755"/>
                  </a:lnTo>
                  <a:lnTo>
                    <a:pt x="921" y="751"/>
                  </a:lnTo>
                  <a:lnTo>
                    <a:pt x="910" y="751"/>
                  </a:lnTo>
                  <a:lnTo>
                    <a:pt x="910" y="754"/>
                  </a:lnTo>
                  <a:lnTo>
                    <a:pt x="912" y="754"/>
                  </a:lnTo>
                  <a:lnTo>
                    <a:pt x="912" y="752"/>
                  </a:lnTo>
                  <a:lnTo>
                    <a:pt x="904" y="752"/>
                  </a:lnTo>
                  <a:lnTo>
                    <a:pt x="904" y="756"/>
                  </a:lnTo>
                  <a:lnTo>
                    <a:pt x="906" y="756"/>
                  </a:lnTo>
                  <a:lnTo>
                    <a:pt x="906" y="753"/>
                  </a:lnTo>
                  <a:lnTo>
                    <a:pt x="900" y="753"/>
                  </a:lnTo>
                  <a:lnTo>
                    <a:pt x="900" y="756"/>
                  </a:lnTo>
                  <a:lnTo>
                    <a:pt x="904" y="756"/>
                  </a:lnTo>
                  <a:lnTo>
                    <a:pt x="904" y="751"/>
                  </a:lnTo>
                  <a:lnTo>
                    <a:pt x="892" y="751"/>
                  </a:lnTo>
                  <a:lnTo>
                    <a:pt x="892" y="756"/>
                  </a:lnTo>
                  <a:lnTo>
                    <a:pt x="894" y="756"/>
                  </a:lnTo>
                  <a:lnTo>
                    <a:pt x="894" y="753"/>
                  </a:lnTo>
                  <a:lnTo>
                    <a:pt x="889" y="753"/>
                  </a:lnTo>
                  <a:lnTo>
                    <a:pt x="889" y="756"/>
                  </a:lnTo>
                  <a:lnTo>
                    <a:pt x="892" y="756"/>
                  </a:lnTo>
                  <a:lnTo>
                    <a:pt x="892" y="748"/>
                  </a:lnTo>
                  <a:lnTo>
                    <a:pt x="880" y="748"/>
                  </a:lnTo>
                  <a:lnTo>
                    <a:pt x="880" y="754"/>
                  </a:lnTo>
                  <a:lnTo>
                    <a:pt x="883" y="754"/>
                  </a:lnTo>
                  <a:lnTo>
                    <a:pt x="883" y="752"/>
                  </a:lnTo>
                  <a:lnTo>
                    <a:pt x="877" y="752"/>
                  </a:lnTo>
                  <a:lnTo>
                    <a:pt x="877" y="754"/>
                  </a:lnTo>
                  <a:lnTo>
                    <a:pt x="880" y="754"/>
                  </a:lnTo>
                  <a:lnTo>
                    <a:pt x="880" y="751"/>
                  </a:lnTo>
                  <a:lnTo>
                    <a:pt x="871" y="751"/>
                  </a:lnTo>
                  <a:lnTo>
                    <a:pt x="871" y="753"/>
                  </a:lnTo>
                  <a:lnTo>
                    <a:pt x="874" y="753"/>
                  </a:lnTo>
                  <a:lnTo>
                    <a:pt x="874" y="750"/>
                  </a:lnTo>
                  <a:lnTo>
                    <a:pt x="865" y="750"/>
                  </a:lnTo>
                  <a:lnTo>
                    <a:pt x="865" y="753"/>
                  </a:lnTo>
                  <a:lnTo>
                    <a:pt x="868" y="753"/>
                  </a:lnTo>
                  <a:lnTo>
                    <a:pt x="868" y="749"/>
                  </a:lnTo>
                  <a:lnTo>
                    <a:pt x="853" y="749"/>
                  </a:lnTo>
                  <a:lnTo>
                    <a:pt x="853" y="752"/>
                  </a:lnTo>
                  <a:lnTo>
                    <a:pt x="856" y="752"/>
                  </a:lnTo>
                  <a:lnTo>
                    <a:pt x="856" y="748"/>
                  </a:lnTo>
                  <a:lnTo>
                    <a:pt x="845" y="748"/>
                  </a:lnTo>
                  <a:lnTo>
                    <a:pt x="845" y="753"/>
                  </a:lnTo>
                  <a:lnTo>
                    <a:pt x="847" y="753"/>
                  </a:lnTo>
                  <a:lnTo>
                    <a:pt x="847" y="750"/>
                  </a:lnTo>
                  <a:lnTo>
                    <a:pt x="841" y="750"/>
                  </a:lnTo>
                  <a:lnTo>
                    <a:pt x="841" y="753"/>
                  </a:lnTo>
                  <a:lnTo>
                    <a:pt x="845" y="753"/>
                  </a:lnTo>
                  <a:lnTo>
                    <a:pt x="845" y="744"/>
                  </a:lnTo>
                  <a:lnTo>
                    <a:pt x="833" y="744"/>
                  </a:lnTo>
                  <a:lnTo>
                    <a:pt x="833" y="749"/>
                  </a:lnTo>
                  <a:lnTo>
                    <a:pt x="835" y="749"/>
                  </a:lnTo>
                  <a:lnTo>
                    <a:pt x="835" y="747"/>
                  </a:lnTo>
                  <a:lnTo>
                    <a:pt x="824" y="747"/>
                  </a:lnTo>
                  <a:lnTo>
                    <a:pt x="824" y="749"/>
                  </a:lnTo>
                  <a:lnTo>
                    <a:pt x="827" y="749"/>
                  </a:lnTo>
                  <a:lnTo>
                    <a:pt x="827" y="744"/>
                  </a:lnTo>
                  <a:lnTo>
                    <a:pt x="815" y="744"/>
                  </a:lnTo>
                  <a:lnTo>
                    <a:pt x="815" y="747"/>
                  </a:lnTo>
                  <a:lnTo>
                    <a:pt x="818" y="747"/>
                  </a:lnTo>
                  <a:lnTo>
                    <a:pt x="818" y="745"/>
                  </a:lnTo>
                  <a:lnTo>
                    <a:pt x="812" y="745"/>
                  </a:lnTo>
                  <a:lnTo>
                    <a:pt x="812" y="747"/>
                  </a:lnTo>
                  <a:lnTo>
                    <a:pt x="815" y="747"/>
                  </a:lnTo>
                  <a:lnTo>
                    <a:pt x="815" y="742"/>
                  </a:lnTo>
                  <a:lnTo>
                    <a:pt x="803" y="742"/>
                  </a:lnTo>
                  <a:lnTo>
                    <a:pt x="803" y="746"/>
                  </a:lnTo>
                  <a:lnTo>
                    <a:pt x="806" y="746"/>
                  </a:lnTo>
                  <a:lnTo>
                    <a:pt x="806" y="743"/>
                  </a:lnTo>
                  <a:lnTo>
                    <a:pt x="800" y="743"/>
                  </a:lnTo>
                  <a:lnTo>
                    <a:pt x="800" y="746"/>
                  </a:lnTo>
                  <a:lnTo>
                    <a:pt x="803" y="746"/>
                  </a:lnTo>
                  <a:lnTo>
                    <a:pt x="803" y="739"/>
                  </a:lnTo>
                  <a:lnTo>
                    <a:pt x="791" y="739"/>
                  </a:lnTo>
                  <a:lnTo>
                    <a:pt x="791" y="743"/>
                  </a:lnTo>
                  <a:lnTo>
                    <a:pt x="794" y="743"/>
                  </a:lnTo>
                  <a:lnTo>
                    <a:pt x="794" y="741"/>
                  </a:lnTo>
                  <a:lnTo>
                    <a:pt x="786" y="741"/>
                  </a:lnTo>
                  <a:lnTo>
                    <a:pt x="786" y="744"/>
                  </a:lnTo>
                  <a:lnTo>
                    <a:pt x="788" y="744"/>
                  </a:lnTo>
                  <a:lnTo>
                    <a:pt x="788" y="742"/>
                  </a:lnTo>
                  <a:lnTo>
                    <a:pt x="782" y="742"/>
                  </a:lnTo>
                  <a:lnTo>
                    <a:pt x="782" y="744"/>
                  </a:lnTo>
                  <a:lnTo>
                    <a:pt x="786" y="744"/>
                  </a:lnTo>
                  <a:lnTo>
                    <a:pt x="786" y="740"/>
                  </a:lnTo>
                  <a:lnTo>
                    <a:pt x="776" y="740"/>
                  </a:lnTo>
                  <a:lnTo>
                    <a:pt x="776" y="742"/>
                  </a:lnTo>
                  <a:lnTo>
                    <a:pt x="780" y="742"/>
                  </a:lnTo>
                  <a:lnTo>
                    <a:pt x="780" y="739"/>
                  </a:lnTo>
                  <a:lnTo>
                    <a:pt x="770" y="739"/>
                  </a:lnTo>
                  <a:lnTo>
                    <a:pt x="770" y="742"/>
                  </a:lnTo>
                  <a:lnTo>
                    <a:pt x="774" y="742"/>
                  </a:lnTo>
                  <a:lnTo>
                    <a:pt x="774" y="738"/>
                  </a:lnTo>
                  <a:lnTo>
                    <a:pt x="765" y="738"/>
                  </a:lnTo>
                  <a:lnTo>
                    <a:pt x="765" y="741"/>
                  </a:lnTo>
                  <a:lnTo>
                    <a:pt x="768" y="741"/>
                  </a:lnTo>
                  <a:lnTo>
                    <a:pt x="768" y="736"/>
                  </a:lnTo>
                  <a:lnTo>
                    <a:pt x="759" y="736"/>
                  </a:lnTo>
                  <a:lnTo>
                    <a:pt x="759" y="738"/>
                  </a:lnTo>
                  <a:lnTo>
                    <a:pt x="762" y="738"/>
                  </a:lnTo>
                  <a:lnTo>
                    <a:pt x="762" y="731"/>
                  </a:lnTo>
                  <a:lnTo>
                    <a:pt x="753" y="731"/>
                  </a:lnTo>
                  <a:lnTo>
                    <a:pt x="753" y="734"/>
                  </a:lnTo>
                  <a:lnTo>
                    <a:pt x="756" y="734"/>
                  </a:lnTo>
                  <a:lnTo>
                    <a:pt x="756" y="730"/>
                  </a:lnTo>
                  <a:lnTo>
                    <a:pt x="744" y="730"/>
                  </a:lnTo>
                  <a:lnTo>
                    <a:pt x="744" y="733"/>
                  </a:lnTo>
                  <a:lnTo>
                    <a:pt x="747" y="733"/>
                  </a:lnTo>
                  <a:lnTo>
                    <a:pt x="747" y="731"/>
                  </a:lnTo>
                  <a:lnTo>
                    <a:pt x="741" y="731"/>
                  </a:lnTo>
                  <a:lnTo>
                    <a:pt x="741" y="733"/>
                  </a:lnTo>
                  <a:lnTo>
                    <a:pt x="744" y="733"/>
                  </a:lnTo>
                  <a:lnTo>
                    <a:pt x="744" y="725"/>
                  </a:lnTo>
                  <a:lnTo>
                    <a:pt x="732" y="725"/>
                  </a:lnTo>
                  <a:lnTo>
                    <a:pt x="732" y="729"/>
                  </a:lnTo>
                  <a:lnTo>
                    <a:pt x="735" y="729"/>
                  </a:lnTo>
                  <a:lnTo>
                    <a:pt x="735" y="726"/>
                  </a:lnTo>
                  <a:lnTo>
                    <a:pt x="727" y="726"/>
                  </a:lnTo>
                  <a:lnTo>
                    <a:pt x="727" y="730"/>
                  </a:lnTo>
                  <a:lnTo>
                    <a:pt x="729" y="730"/>
                  </a:lnTo>
                  <a:lnTo>
                    <a:pt x="729" y="727"/>
                  </a:lnTo>
                  <a:lnTo>
                    <a:pt x="723" y="727"/>
                  </a:lnTo>
                  <a:lnTo>
                    <a:pt x="723" y="730"/>
                  </a:lnTo>
                  <a:lnTo>
                    <a:pt x="727" y="730"/>
                  </a:lnTo>
                  <a:lnTo>
                    <a:pt x="727" y="720"/>
                  </a:lnTo>
                  <a:lnTo>
                    <a:pt x="717" y="720"/>
                  </a:lnTo>
                  <a:lnTo>
                    <a:pt x="717" y="723"/>
                  </a:lnTo>
                  <a:lnTo>
                    <a:pt x="721" y="723"/>
                  </a:lnTo>
                  <a:lnTo>
                    <a:pt x="721" y="717"/>
                  </a:lnTo>
                  <a:lnTo>
                    <a:pt x="711" y="717"/>
                  </a:lnTo>
                  <a:lnTo>
                    <a:pt x="711" y="720"/>
                  </a:lnTo>
                  <a:lnTo>
                    <a:pt x="715" y="720"/>
                  </a:lnTo>
                  <a:lnTo>
                    <a:pt x="715" y="712"/>
                  </a:lnTo>
                  <a:lnTo>
                    <a:pt x="705" y="712"/>
                  </a:lnTo>
                  <a:lnTo>
                    <a:pt x="705" y="714"/>
                  </a:lnTo>
                  <a:lnTo>
                    <a:pt x="709" y="714"/>
                  </a:lnTo>
                  <a:lnTo>
                    <a:pt x="709" y="700"/>
                  </a:lnTo>
                  <a:lnTo>
                    <a:pt x="697" y="700"/>
                  </a:lnTo>
                  <a:lnTo>
                    <a:pt x="697" y="709"/>
                  </a:lnTo>
                  <a:lnTo>
                    <a:pt x="700" y="709"/>
                  </a:lnTo>
                  <a:lnTo>
                    <a:pt x="700" y="707"/>
                  </a:lnTo>
                  <a:lnTo>
                    <a:pt x="694" y="707"/>
                  </a:lnTo>
                  <a:lnTo>
                    <a:pt x="694" y="709"/>
                  </a:lnTo>
                  <a:lnTo>
                    <a:pt x="697" y="709"/>
                  </a:lnTo>
                  <a:lnTo>
                    <a:pt x="697" y="693"/>
                  </a:lnTo>
                  <a:lnTo>
                    <a:pt x="688" y="693"/>
                  </a:lnTo>
                  <a:lnTo>
                    <a:pt x="688" y="695"/>
                  </a:lnTo>
                  <a:lnTo>
                    <a:pt x="691" y="695"/>
                  </a:lnTo>
                  <a:lnTo>
                    <a:pt x="691" y="687"/>
                  </a:lnTo>
                  <a:lnTo>
                    <a:pt x="682" y="687"/>
                  </a:lnTo>
                  <a:lnTo>
                    <a:pt x="682" y="690"/>
                  </a:lnTo>
                  <a:lnTo>
                    <a:pt x="685" y="690"/>
                  </a:lnTo>
                  <a:lnTo>
                    <a:pt x="685" y="677"/>
                  </a:lnTo>
                  <a:lnTo>
                    <a:pt x="676" y="677"/>
                  </a:lnTo>
                  <a:lnTo>
                    <a:pt x="676" y="680"/>
                  </a:lnTo>
                  <a:lnTo>
                    <a:pt x="679" y="680"/>
                  </a:lnTo>
                  <a:lnTo>
                    <a:pt x="679" y="667"/>
                  </a:lnTo>
                  <a:lnTo>
                    <a:pt x="670" y="667"/>
                  </a:lnTo>
                  <a:lnTo>
                    <a:pt x="670" y="670"/>
                  </a:lnTo>
                  <a:lnTo>
                    <a:pt x="673" y="670"/>
                  </a:lnTo>
                  <a:lnTo>
                    <a:pt x="673" y="653"/>
                  </a:lnTo>
                  <a:lnTo>
                    <a:pt x="664" y="653"/>
                  </a:lnTo>
                  <a:lnTo>
                    <a:pt x="664" y="655"/>
                  </a:lnTo>
                  <a:lnTo>
                    <a:pt x="667" y="655"/>
                  </a:lnTo>
                  <a:lnTo>
                    <a:pt x="667" y="642"/>
                  </a:lnTo>
                  <a:lnTo>
                    <a:pt x="658" y="642"/>
                  </a:lnTo>
                  <a:lnTo>
                    <a:pt x="658" y="644"/>
                  </a:lnTo>
                  <a:lnTo>
                    <a:pt x="662" y="644"/>
                  </a:lnTo>
                  <a:lnTo>
                    <a:pt x="662" y="623"/>
                  </a:lnTo>
                  <a:lnTo>
                    <a:pt x="652" y="623"/>
                  </a:lnTo>
                  <a:lnTo>
                    <a:pt x="652" y="626"/>
                  </a:lnTo>
                  <a:lnTo>
                    <a:pt x="656" y="626"/>
                  </a:lnTo>
                  <a:lnTo>
                    <a:pt x="656" y="611"/>
                  </a:lnTo>
                  <a:lnTo>
                    <a:pt x="646" y="611"/>
                  </a:lnTo>
                  <a:lnTo>
                    <a:pt x="646" y="614"/>
                  </a:lnTo>
                  <a:lnTo>
                    <a:pt x="650" y="614"/>
                  </a:lnTo>
                  <a:lnTo>
                    <a:pt x="650" y="593"/>
                  </a:lnTo>
                  <a:lnTo>
                    <a:pt x="640" y="593"/>
                  </a:lnTo>
                  <a:lnTo>
                    <a:pt x="640" y="595"/>
                  </a:lnTo>
                  <a:lnTo>
                    <a:pt x="644" y="595"/>
                  </a:lnTo>
                  <a:lnTo>
                    <a:pt x="644" y="564"/>
                  </a:lnTo>
                  <a:lnTo>
                    <a:pt x="635" y="564"/>
                  </a:lnTo>
                  <a:lnTo>
                    <a:pt x="635" y="567"/>
                  </a:lnTo>
                  <a:lnTo>
                    <a:pt x="638" y="567"/>
                  </a:lnTo>
                  <a:lnTo>
                    <a:pt x="638" y="518"/>
                  </a:lnTo>
                  <a:lnTo>
                    <a:pt x="629" y="518"/>
                  </a:lnTo>
                  <a:lnTo>
                    <a:pt x="629" y="521"/>
                  </a:lnTo>
                  <a:lnTo>
                    <a:pt x="632" y="521"/>
                  </a:lnTo>
                  <a:lnTo>
                    <a:pt x="632" y="474"/>
                  </a:lnTo>
                  <a:lnTo>
                    <a:pt x="629" y="474"/>
                  </a:lnTo>
                  <a:lnTo>
                    <a:pt x="628" y="476"/>
                  </a:lnTo>
                  <a:lnTo>
                    <a:pt x="636" y="481"/>
                  </a:lnTo>
                  <a:lnTo>
                    <a:pt x="636" y="460"/>
                  </a:lnTo>
                  <a:lnTo>
                    <a:pt x="627" y="460"/>
                  </a:lnTo>
                  <a:lnTo>
                    <a:pt x="627" y="463"/>
                  </a:lnTo>
                  <a:lnTo>
                    <a:pt x="630" y="463"/>
                  </a:lnTo>
                  <a:lnTo>
                    <a:pt x="630" y="389"/>
                  </a:lnTo>
                  <a:lnTo>
                    <a:pt x="621" y="389"/>
                  </a:lnTo>
                  <a:lnTo>
                    <a:pt x="621" y="392"/>
                  </a:lnTo>
                  <a:lnTo>
                    <a:pt x="624" y="392"/>
                  </a:lnTo>
                  <a:lnTo>
                    <a:pt x="624" y="323"/>
                  </a:lnTo>
                  <a:lnTo>
                    <a:pt x="615" y="323"/>
                  </a:lnTo>
                  <a:lnTo>
                    <a:pt x="615" y="326"/>
                  </a:lnTo>
                  <a:lnTo>
                    <a:pt x="619" y="326"/>
                  </a:lnTo>
                  <a:lnTo>
                    <a:pt x="619" y="235"/>
                  </a:lnTo>
                  <a:lnTo>
                    <a:pt x="609" y="235"/>
                  </a:lnTo>
                  <a:lnTo>
                    <a:pt x="609" y="237"/>
                  </a:lnTo>
                  <a:lnTo>
                    <a:pt x="613" y="237"/>
                  </a:lnTo>
                  <a:lnTo>
                    <a:pt x="613" y="132"/>
                  </a:lnTo>
                  <a:lnTo>
                    <a:pt x="603" y="132"/>
                  </a:lnTo>
                  <a:lnTo>
                    <a:pt x="603" y="135"/>
                  </a:lnTo>
                  <a:lnTo>
                    <a:pt x="607" y="135"/>
                  </a:lnTo>
                  <a:lnTo>
                    <a:pt x="607" y="0"/>
                  </a:lnTo>
                  <a:lnTo>
                    <a:pt x="595" y="0"/>
                  </a:lnTo>
                  <a:lnTo>
                    <a:pt x="595" y="28"/>
                  </a:lnTo>
                  <a:lnTo>
                    <a:pt x="597" y="28"/>
                  </a:lnTo>
                  <a:lnTo>
                    <a:pt x="597" y="25"/>
                  </a:lnTo>
                  <a:lnTo>
                    <a:pt x="589" y="25"/>
                  </a:lnTo>
                  <a:lnTo>
                    <a:pt x="589" y="114"/>
                  </a:lnTo>
                  <a:lnTo>
                    <a:pt x="592" y="114"/>
                  </a:lnTo>
                  <a:lnTo>
                    <a:pt x="592" y="111"/>
                  </a:lnTo>
                  <a:lnTo>
                    <a:pt x="583" y="111"/>
                  </a:lnTo>
                  <a:lnTo>
                    <a:pt x="583" y="204"/>
                  </a:lnTo>
                  <a:lnTo>
                    <a:pt x="586" y="204"/>
                  </a:lnTo>
                  <a:lnTo>
                    <a:pt x="586" y="202"/>
                  </a:lnTo>
                  <a:lnTo>
                    <a:pt x="577" y="202"/>
                  </a:lnTo>
                  <a:lnTo>
                    <a:pt x="577" y="264"/>
                  </a:lnTo>
                  <a:lnTo>
                    <a:pt x="580" y="264"/>
                  </a:lnTo>
                  <a:lnTo>
                    <a:pt x="580" y="262"/>
                  </a:lnTo>
                  <a:lnTo>
                    <a:pt x="571" y="262"/>
                  </a:lnTo>
                  <a:lnTo>
                    <a:pt x="571" y="332"/>
                  </a:lnTo>
                  <a:lnTo>
                    <a:pt x="574" y="332"/>
                  </a:lnTo>
                  <a:lnTo>
                    <a:pt x="574" y="329"/>
                  </a:lnTo>
                  <a:lnTo>
                    <a:pt x="565" y="329"/>
                  </a:lnTo>
                  <a:lnTo>
                    <a:pt x="565" y="401"/>
                  </a:lnTo>
                  <a:lnTo>
                    <a:pt x="568" y="401"/>
                  </a:lnTo>
                  <a:lnTo>
                    <a:pt x="568" y="398"/>
                  </a:lnTo>
                  <a:lnTo>
                    <a:pt x="560" y="398"/>
                  </a:lnTo>
                  <a:lnTo>
                    <a:pt x="560" y="420"/>
                  </a:lnTo>
                  <a:lnTo>
                    <a:pt x="562" y="420"/>
                  </a:lnTo>
                  <a:lnTo>
                    <a:pt x="562" y="417"/>
                  </a:lnTo>
                  <a:lnTo>
                    <a:pt x="554" y="417"/>
                  </a:lnTo>
                  <a:lnTo>
                    <a:pt x="554" y="451"/>
                  </a:lnTo>
                  <a:lnTo>
                    <a:pt x="556" y="451"/>
                  </a:lnTo>
                  <a:lnTo>
                    <a:pt x="556" y="448"/>
                  </a:lnTo>
                  <a:lnTo>
                    <a:pt x="548" y="448"/>
                  </a:lnTo>
                  <a:lnTo>
                    <a:pt x="548" y="500"/>
                  </a:lnTo>
                  <a:lnTo>
                    <a:pt x="550" y="500"/>
                  </a:lnTo>
                  <a:lnTo>
                    <a:pt x="550" y="497"/>
                  </a:lnTo>
                  <a:lnTo>
                    <a:pt x="542" y="497"/>
                  </a:lnTo>
                  <a:lnTo>
                    <a:pt x="542" y="516"/>
                  </a:lnTo>
                  <a:lnTo>
                    <a:pt x="544" y="516"/>
                  </a:lnTo>
                  <a:lnTo>
                    <a:pt x="544" y="513"/>
                  </a:lnTo>
                  <a:lnTo>
                    <a:pt x="536" y="513"/>
                  </a:lnTo>
                  <a:lnTo>
                    <a:pt x="536" y="545"/>
                  </a:lnTo>
                  <a:lnTo>
                    <a:pt x="538" y="545"/>
                  </a:lnTo>
                  <a:lnTo>
                    <a:pt x="538" y="542"/>
                  </a:lnTo>
                  <a:lnTo>
                    <a:pt x="530" y="542"/>
                  </a:lnTo>
                  <a:lnTo>
                    <a:pt x="530" y="566"/>
                  </a:lnTo>
                  <a:lnTo>
                    <a:pt x="533" y="566"/>
                  </a:lnTo>
                  <a:lnTo>
                    <a:pt x="533" y="563"/>
                  </a:lnTo>
                  <a:lnTo>
                    <a:pt x="524" y="563"/>
                  </a:lnTo>
                  <a:lnTo>
                    <a:pt x="524" y="593"/>
                  </a:lnTo>
                  <a:lnTo>
                    <a:pt x="527" y="593"/>
                  </a:lnTo>
                  <a:lnTo>
                    <a:pt x="527" y="590"/>
                  </a:lnTo>
                  <a:lnTo>
                    <a:pt x="518" y="590"/>
                  </a:lnTo>
                  <a:lnTo>
                    <a:pt x="518" y="600"/>
                  </a:lnTo>
                  <a:lnTo>
                    <a:pt x="521" y="600"/>
                  </a:lnTo>
                  <a:lnTo>
                    <a:pt x="521" y="598"/>
                  </a:lnTo>
                  <a:lnTo>
                    <a:pt x="512" y="598"/>
                  </a:lnTo>
                  <a:lnTo>
                    <a:pt x="512" y="623"/>
                  </a:lnTo>
                  <a:lnTo>
                    <a:pt x="515" y="623"/>
                  </a:lnTo>
                  <a:lnTo>
                    <a:pt x="515" y="621"/>
                  </a:lnTo>
                  <a:lnTo>
                    <a:pt x="506" y="621"/>
                  </a:lnTo>
                  <a:lnTo>
                    <a:pt x="506" y="630"/>
                  </a:lnTo>
                  <a:lnTo>
                    <a:pt x="509" y="630"/>
                  </a:lnTo>
                  <a:lnTo>
                    <a:pt x="509" y="627"/>
                  </a:lnTo>
                  <a:lnTo>
                    <a:pt x="500" y="627"/>
                  </a:lnTo>
                  <a:lnTo>
                    <a:pt x="500" y="643"/>
                  </a:lnTo>
                  <a:lnTo>
                    <a:pt x="503" y="643"/>
                  </a:lnTo>
                  <a:lnTo>
                    <a:pt x="503" y="640"/>
                  </a:lnTo>
                  <a:lnTo>
                    <a:pt x="495" y="640"/>
                  </a:lnTo>
                  <a:lnTo>
                    <a:pt x="495" y="644"/>
                  </a:lnTo>
                  <a:lnTo>
                    <a:pt x="497" y="644"/>
                  </a:lnTo>
                  <a:lnTo>
                    <a:pt x="497" y="641"/>
                  </a:lnTo>
                  <a:lnTo>
                    <a:pt x="489" y="641"/>
                  </a:lnTo>
                  <a:lnTo>
                    <a:pt x="489" y="647"/>
                  </a:lnTo>
                  <a:lnTo>
                    <a:pt x="491" y="647"/>
                  </a:lnTo>
                  <a:lnTo>
                    <a:pt x="491" y="644"/>
                  </a:lnTo>
                  <a:lnTo>
                    <a:pt x="485" y="644"/>
                  </a:lnTo>
                  <a:lnTo>
                    <a:pt x="485" y="647"/>
                  </a:lnTo>
                  <a:lnTo>
                    <a:pt x="489" y="647"/>
                  </a:lnTo>
                  <a:lnTo>
                    <a:pt x="489" y="640"/>
                  </a:lnTo>
                  <a:lnTo>
                    <a:pt x="477" y="640"/>
                  </a:lnTo>
                  <a:lnTo>
                    <a:pt x="477" y="647"/>
                  </a:lnTo>
                  <a:lnTo>
                    <a:pt x="479" y="647"/>
                  </a:lnTo>
                  <a:lnTo>
                    <a:pt x="479" y="644"/>
                  </a:lnTo>
                  <a:lnTo>
                    <a:pt x="471" y="644"/>
                  </a:lnTo>
                  <a:lnTo>
                    <a:pt x="471" y="665"/>
                  </a:lnTo>
                  <a:lnTo>
                    <a:pt x="473" y="665"/>
                  </a:lnTo>
                  <a:lnTo>
                    <a:pt x="473" y="662"/>
                  </a:lnTo>
                  <a:lnTo>
                    <a:pt x="468" y="662"/>
                  </a:lnTo>
                  <a:lnTo>
                    <a:pt x="468" y="665"/>
                  </a:lnTo>
                  <a:lnTo>
                    <a:pt x="471" y="665"/>
                  </a:lnTo>
                  <a:lnTo>
                    <a:pt x="471" y="661"/>
                  </a:lnTo>
                  <a:lnTo>
                    <a:pt x="459" y="661"/>
                  </a:lnTo>
                  <a:lnTo>
                    <a:pt x="459" y="673"/>
                  </a:lnTo>
                  <a:lnTo>
                    <a:pt x="462" y="673"/>
                  </a:lnTo>
                  <a:lnTo>
                    <a:pt x="462" y="671"/>
                  </a:lnTo>
                  <a:lnTo>
                    <a:pt x="456" y="671"/>
                  </a:lnTo>
                  <a:lnTo>
                    <a:pt x="456" y="673"/>
                  </a:lnTo>
                  <a:lnTo>
                    <a:pt x="459" y="673"/>
                  </a:lnTo>
                  <a:lnTo>
                    <a:pt x="459" y="663"/>
                  </a:lnTo>
                  <a:lnTo>
                    <a:pt x="450" y="663"/>
                  </a:lnTo>
                  <a:lnTo>
                    <a:pt x="450" y="665"/>
                  </a:lnTo>
                  <a:lnTo>
                    <a:pt x="453" y="665"/>
                  </a:lnTo>
                  <a:lnTo>
                    <a:pt x="453" y="652"/>
                  </a:lnTo>
                  <a:lnTo>
                    <a:pt x="441" y="652"/>
                  </a:lnTo>
                  <a:lnTo>
                    <a:pt x="441" y="663"/>
                  </a:lnTo>
                  <a:lnTo>
                    <a:pt x="444" y="663"/>
                  </a:lnTo>
                  <a:lnTo>
                    <a:pt x="444" y="660"/>
                  </a:lnTo>
                  <a:lnTo>
                    <a:pt x="435" y="660"/>
                  </a:lnTo>
                  <a:lnTo>
                    <a:pt x="435" y="666"/>
                  </a:lnTo>
                  <a:lnTo>
                    <a:pt x="438" y="666"/>
                  </a:lnTo>
                  <a:lnTo>
                    <a:pt x="438" y="664"/>
                  </a:lnTo>
                  <a:lnTo>
                    <a:pt x="430" y="664"/>
                  </a:lnTo>
                  <a:lnTo>
                    <a:pt x="430" y="668"/>
                  </a:lnTo>
                  <a:lnTo>
                    <a:pt x="432" y="668"/>
                  </a:lnTo>
                  <a:lnTo>
                    <a:pt x="432" y="665"/>
                  </a:lnTo>
                  <a:lnTo>
                    <a:pt x="426" y="665"/>
                  </a:lnTo>
                  <a:lnTo>
                    <a:pt x="426" y="668"/>
                  </a:lnTo>
                  <a:lnTo>
                    <a:pt x="430" y="668"/>
                  </a:lnTo>
                  <a:lnTo>
                    <a:pt x="430" y="656"/>
                  </a:lnTo>
                  <a:lnTo>
                    <a:pt x="418" y="656"/>
                  </a:lnTo>
                  <a:lnTo>
                    <a:pt x="418" y="662"/>
                  </a:lnTo>
                  <a:lnTo>
                    <a:pt x="420" y="662"/>
                  </a:lnTo>
                  <a:lnTo>
                    <a:pt x="420" y="660"/>
                  </a:lnTo>
                  <a:lnTo>
                    <a:pt x="414" y="660"/>
                  </a:lnTo>
                  <a:lnTo>
                    <a:pt x="414" y="662"/>
                  </a:lnTo>
                  <a:lnTo>
                    <a:pt x="418" y="662"/>
                  </a:lnTo>
                  <a:lnTo>
                    <a:pt x="418" y="653"/>
                  </a:lnTo>
                  <a:lnTo>
                    <a:pt x="408" y="653"/>
                  </a:lnTo>
                  <a:lnTo>
                    <a:pt x="408" y="655"/>
                  </a:lnTo>
                  <a:lnTo>
                    <a:pt x="412" y="655"/>
                  </a:lnTo>
                  <a:lnTo>
                    <a:pt x="412" y="651"/>
                  </a:lnTo>
                  <a:lnTo>
                    <a:pt x="400" y="651"/>
                  </a:lnTo>
                  <a:lnTo>
                    <a:pt x="400" y="654"/>
                  </a:lnTo>
                  <a:lnTo>
                    <a:pt x="403" y="654"/>
                  </a:lnTo>
                  <a:lnTo>
                    <a:pt x="403" y="652"/>
                  </a:lnTo>
                  <a:lnTo>
                    <a:pt x="397" y="652"/>
                  </a:lnTo>
                  <a:lnTo>
                    <a:pt x="397" y="654"/>
                  </a:lnTo>
                  <a:lnTo>
                    <a:pt x="400" y="654"/>
                  </a:lnTo>
                  <a:lnTo>
                    <a:pt x="400" y="650"/>
                  </a:lnTo>
                  <a:lnTo>
                    <a:pt x="388" y="650"/>
                  </a:lnTo>
                  <a:lnTo>
                    <a:pt x="388" y="661"/>
                  </a:lnTo>
                  <a:lnTo>
                    <a:pt x="391" y="661"/>
                  </a:lnTo>
                  <a:lnTo>
                    <a:pt x="391" y="659"/>
                  </a:lnTo>
                  <a:lnTo>
                    <a:pt x="385" y="659"/>
                  </a:lnTo>
                  <a:lnTo>
                    <a:pt x="385" y="661"/>
                  </a:lnTo>
                  <a:lnTo>
                    <a:pt x="388" y="661"/>
                  </a:lnTo>
                  <a:lnTo>
                    <a:pt x="388" y="646"/>
                  </a:lnTo>
                  <a:lnTo>
                    <a:pt x="376" y="646"/>
                  </a:lnTo>
                  <a:lnTo>
                    <a:pt x="376" y="670"/>
                  </a:lnTo>
                  <a:lnTo>
                    <a:pt x="379" y="670"/>
                  </a:lnTo>
                  <a:lnTo>
                    <a:pt x="379" y="667"/>
                  </a:lnTo>
                  <a:lnTo>
                    <a:pt x="371" y="667"/>
                  </a:lnTo>
                  <a:lnTo>
                    <a:pt x="371" y="671"/>
                  </a:lnTo>
                  <a:lnTo>
                    <a:pt x="373" y="671"/>
                  </a:lnTo>
                  <a:lnTo>
                    <a:pt x="373" y="669"/>
                  </a:lnTo>
                  <a:lnTo>
                    <a:pt x="365" y="669"/>
                  </a:lnTo>
                  <a:lnTo>
                    <a:pt x="365" y="672"/>
                  </a:lnTo>
                  <a:lnTo>
                    <a:pt x="367" y="672"/>
                  </a:lnTo>
                  <a:lnTo>
                    <a:pt x="367" y="670"/>
                  </a:lnTo>
                  <a:lnTo>
                    <a:pt x="361" y="670"/>
                  </a:lnTo>
                  <a:lnTo>
                    <a:pt x="361" y="672"/>
                  </a:lnTo>
                  <a:lnTo>
                    <a:pt x="365" y="672"/>
                  </a:lnTo>
                  <a:lnTo>
                    <a:pt x="365" y="667"/>
                  </a:lnTo>
                  <a:lnTo>
                    <a:pt x="353" y="667"/>
                  </a:lnTo>
                  <a:lnTo>
                    <a:pt x="353" y="679"/>
                  </a:lnTo>
                  <a:lnTo>
                    <a:pt x="355" y="679"/>
                  </a:lnTo>
                  <a:lnTo>
                    <a:pt x="355" y="676"/>
                  </a:lnTo>
                  <a:lnTo>
                    <a:pt x="341" y="676"/>
                  </a:lnTo>
                  <a:lnTo>
                    <a:pt x="341" y="684"/>
                  </a:lnTo>
                  <a:lnTo>
                    <a:pt x="344" y="684"/>
                  </a:lnTo>
                  <a:lnTo>
                    <a:pt x="344" y="682"/>
                  </a:lnTo>
                  <a:lnTo>
                    <a:pt x="335" y="682"/>
                  </a:lnTo>
                  <a:lnTo>
                    <a:pt x="335" y="685"/>
                  </a:lnTo>
                  <a:lnTo>
                    <a:pt x="338" y="685"/>
                  </a:lnTo>
                  <a:lnTo>
                    <a:pt x="338" y="682"/>
                  </a:lnTo>
                  <a:lnTo>
                    <a:pt x="332" y="682"/>
                  </a:lnTo>
                  <a:lnTo>
                    <a:pt x="332" y="685"/>
                  </a:lnTo>
                  <a:lnTo>
                    <a:pt x="335" y="685"/>
                  </a:lnTo>
                  <a:lnTo>
                    <a:pt x="335" y="682"/>
                  </a:lnTo>
                  <a:lnTo>
                    <a:pt x="318" y="682"/>
                  </a:lnTo>
                  <a:lnTo>
                    <a:pt x="324" y="687"/>
                  </a:lnTo>
                  <a:lnTo>
                    <a:pt x="335" y="697"/>
                  </a:lnTo>
                  <a:lnTo>
                    <a:pt x="337" y="694"/>
                  </a:lnTo>
                  <a:lnTo>
                    <a:pt x="337" y="692"/>
                  </a:lnTo>
                  <a:lnTo>
                    <a:pt x="328" y="692"/>
                  </a:lnTo>
                  <a:lnTo>
                    <a:pt x="328" y="698"/>
                  </a:lnTo>
                  <a:lnTo>
                    <a:pt x="331" y="698"/>
                  </a:lnTo>
                  <a:lnTo>
                    <a:pt x="331" y="696"/>
                  </a:lnTo>
                  <a:lnTo>
                    <a:pt x="325" y="696"/>
                  </a:lnTo>
                  <a:lnTo>
                    <a:pt x="325" y="698"/>
                  </a:lnTo>
                  <a:lnTo>
                    <a:pt x="328" y="698"/>
                  </a:lnTo>
                  <a:lnTo>
                    <a:pt x="328" y="693"/>
                  </a:lnTo>
                  <a:lnTo>
                    <a:pt x="317" y="693"/>
                  </a:lnTo>
                  <a:lnTo>
                    <a:pt x="317" y="698"/>
                  </a:lnTo>
                  <a:lnTo>
                    <a:pt x="319" y="698"/>
                  </a:lnTo>
                  <a:lnTo>
                    <a:pt x="319" y="695"/>
                  </a:lnTo>
                  <a:lnTo>
                    <a:pt x="311" y="695"/>
                  </a:lnTo>
                  <a:lnTo>
                    <a:pt x="311" y="705"/>
                  </a:lnTo>
                  <a:lnTo>
                    <a:pt x="313" y="705"/>
                  </a:lnTo>
                  <a:lnTo>
                    <a:pt x="313" y="703"/>
                  </a:lnTo>
                  <a:lnTo>
                    <a:pt x="307" y="703"/>
                  </a:lnTo>
                  <a:lnTo>
                    <a:pt x="307" y="705"/>
                  </a:lnTo>
                  <a:lnTo>
                    <a:pt x="311" y="705"/>
                  </a:lnTo>
                  <a:lnTo>
                    <a:pt x="311" y="701"/>
                  </a:lnTo>
                  <a:lnTo>
                    <a:pt x="299" y="701"/>
                  </a:lnTo>
                  <a:lnTo>
                    <a:pt x="299" y="713"/>
                  </a:lnTo>
                  <a:lnTo>
                    <a:pt x="301" y="713"/>
                  </a:lnTo>
                  <a:lnTo>
                    <a:pt x="301" y="710"/>
                  </a:lnTo>
                  <a:lnTo>
                    <a:pt x="295" y="710"/>
                  </a:lnTo>
                  <a:lnTo>
                    <a:pt x="295" y="713"/>
                  </a:lnTo>
                  <a:lnTo>
                    <a:pt x="299" y="713"/>
                  </a:lnTo>
                  <a:lnTo>
                    <a:pt x="299" y="709"/>
                  </a:lnTo>
                  <a:lnTo>
                    <a:pt x="287" y="709"/>
                  </a:lnTo>
                  <a:lnTo>
                    <a:pt x="287" y="715"/>
                  </a:lnTo>
                  <a:lnTo>
                    <a:pt x="290" y="715"/>
                  </a:lnTo>
                  <a:lnTo>
                    <a:pt x="290" y="713"/>
                  </a:lnTo>
                  <a:lnTo>
                    <a:pt x="284" y="713"/>
                  </a:lnTo>
                  <a:lnTo>
                    <a:pt x="284" y="715"/>
                  </a:lnTo>
                  <a:lnTo>
                    <a:pt x="287" y="715"/>
                  </a:lnTo>
                  <a:lnTo>
                    <a:pt x="287" y="711"/>
                  </a:lnTo>
                  <a:lnTo>
                    <a:pt x="275" y="711"/>
                  </a:lnTo>
                  <a:lnTo>
                    <a:pt x="275" y="720"/>
                  </a:lnTo>
                  <a:lnTo>
                    <a:pt x="278" y="720"/>
                  </a:lnTo>
                  <a:lnTo>
                    <a:pt x="278" y="717"/>
                  </a:lnTo>
                  <a:lnTo>
                    <a:pt x="269" y="717"/>
                  </a:lnTo>
                  <a:lnTo>
                    <a:pt x="269" y="720"/>
                  </a:lnTo>
                  <a:lnTo>
                    <a:pt x="272" y="720"/>
                  </a:lnTo>
                  <a:lnTo>
                    <a:pt x="272" y="718"/>
                  </a:lnTo>
                  <a:lnTo>
                    <a:pt x="266" y="718"/>
                  </a:lnTo>
                  <a:lnTo>
                    <a:pt x="266" y="720"/>
                  </a:lnTo>
                  <a:lnTo>
                    <a:pt x="269" y="720"/>
                  </a:lnTo>
                  <a:lnTo>
                    <a:pt x="269" y="717"/>
                  </a:lnTo>
                  <a:lnTo>
                    <a:pt x="257" y="717"/>
                  </a:lnTo>
                  <a:lnTo>
                    <a:pt x="257" y="722"/>
                  </a:lnTo>
                  <a:lnTo>
                    <a:pt x="260" y="722"/>
                  </a:lnTo>
                  <a:lnTo>
                    <a:pt x="260" y="720"/>
                  </a:lnTo>
                  <a:lnTo>
                    <a:pt x="252" y="720"/>
                  </a:lnTo>
                  <a:lnTo>
                    <a:pt x="252" y="729"/>
                  </a:lnTo>
                  <a:lnTo>
                    <a:pt x="254" y="729"/>
                  </a:lnTo>
                  <a:lnTo>
                    <a:pt x="254" y="726"/>
                  </a:lnTo>
                  <a:lnTo>
                    <a:pt x="242" y="726"/>
                  </a:lnTo>
                  <a:lnTo>
                    <a:pt x="242" y="729"/>
                  </a:lnTo>
                  <a:lnTo>
                    <a:pt x="246" y="729"/>
                  </a:lnTo>
                  <a:lnTo>
                    <a:pt x="246" y="723"/>
                  </a:lnTo>
                  <a:lnTo>
                    <a:pt x="234" y="723"/>
                  </a:lnTo>
                  <a:lnTo>
                    <a:pt x="234" y="732"/>
                  </a:lnTo>
                  <a:lnTo>
                    <a:pt x="236" y="732"/>
                  </a:lnTo>
                  <a:lnTo>
                    <a:pt x="236" y="730"/>
                  </a:lnTo>
                  <a:lnTo>
                    <a:pt x="228" y="730"/>
                  </a:lnTo>
                  <a:lnTo>
                    <a:pt x="228" y="736"/>
                  </a:lnTo>
                  <a:lnTo>
                    <a:pt x="230" y="736"/>
                  </a:lnTo>
                  <a:lnTo>
                    <a:pt x="230" y="733"/>
                  </a:lnTo>
                  <a:lnTo>
                    <a:pt x="222" y="733"/>
                  </a:lnTo>
                  <a:lnTo>
                    <a:pt x="222" y="739"/>
                  </a:lnTo>
                  <a:lnTo>
                    <a:pt x="225" y="739"/>
                  </a:lnTo>
                  <a:lnTo>
                    <a:pt x="225" y="736"/>
                  </a:lnTo>
                  <a:lnTo>
                    <a:pt x="219" y="736"/>
                  </a:lnTo>
                  <a:lnTo>
                    <a:pt x="219" y="739"/>
                  </a:lnTo>
                  <a:lnTo>
                    <a:pt x="222" y="739"/>
                  </a:lnTo>
                  <a:lnTo>
                    <a:pt x="222" y="732"/>
                  </a:lnTo>
                  <a:lnTo>
                    <a:pt x="210" y="732"/>
                  </a:lnTo>
                  <a:lnTo>
                    <a:pt x="210" y="736"/>
                  </a:lnTo>
                  <a:lnTo>
                    <a:pt x="213" y="736"/>
                  </a:lnTo>
                  <a:lnTo>
                    <a:pt x="213" y="734"/>
                  </a:lnTo>
                  <a:lnTo>
                    <a:pt x="207" y="734"/>
                  </a:lnTo>
                  <a:lnTo>
                    <a:pt x="207" y="736"/>
                  </a:lnTo>
                  <a:lnTo>
                    <a:pt x="210" y="736"/>
                  </a:lnTo>
                  <a:lnTo>
                    <a:pt x="210" y="731"/>
                  </a:lnTo>
                  <a:lnTo>
                    <a:pt x="198" y="731"/>
                  </a:lnTo>
                  <a:lnTo>
                    <a:pt x="198" y="736"/>
                  </a:lnTo>
                  <a:lnTo>
                    <a:pt x="201" y="736"/>
                  </a:lnTo>
                  <a:lnTo>
                    <a:pt x="201" y="734"/>
                  </a:lnTo>
                  <a:lnTo>
                    <a:pt x="193" y="734"/>
                  </a:lnTo>
                  <a:lnTo>
                    <a:pt x="193" y="742"/>
                  </a:lnTo>
                  <a:lnTo>
                    <a:pt x="195" y="742"/>
                  </a:lnTo>
                  <a:lnTo>
                    <a:pt x="195" y="739"/>
                  </a:lnTo>
                  <a:lnTo>
                    <a:pt x="187" y="739"/>
                  </a:lnTo>
                  <a:lnTo>
                    <a:pt x="187" y="742"/>
                  </a:lnTo>
                  <a:lnTo>
                    <a:pt x="189" y="742"/>
                  </a:lnTo>
                  <a:lnTo>
                    <a:pt x="189" y="740"/>
                  </a:lnTo>
                  <a:lnTo>
                    <a:pt x="183" y="740"/>
                  </a:lnTo>
                  <a:lnTo>
                    <a:pt x="183" y="742"/>
                  </a:lnTo>
                  <a:lnTo>
                    <a:pt x="187" y="742"/>
                  </a:lnTo>
                  <a:lnTo>
                    <a:pt x="187" y="739"/>
                  </a:lnTo>
                  <a:lnTo>
                    <a:pt x="175" y="739"/>
                  </a:lnTo>
                  <a:lnTo>
                    <a:pt x="175" y="743"/>
                  </a:lnTo>
                  <a:lnTo>
                    <a:pt x="177" y="743"/>
                  </a:lnTo>
                  <a:lnTo>
                    <a:pt x="177" y="741"/>
                  </a:lnTo>
                  <a:lnTo>
                    <a:pt x="163" y="741"/>
                  </a:lnTo>
                  <a:lnTo>
                    <a:pt x="163" y="747"/>
                  </a:lnTo>
                  <a:lnTo>
                    <a:pt x="166" y="747"/>
                  </a:lnTo>
                  <a:lnTo>
                    <a:pt x="166" y="744"/>
                  </a:lnTo>
                  <a:lnTo>
                    <a:pt x="151" y="744"/>
                  </a:lnTo>
                  <a:lnTo>
                    <a:pt x="151" y="748"/>
                  </a:lnTo>
                  <a:lnTo>
                    <a:pt x="154" y="748"/>
                  </a:lnTo>
                  <a:lnTo>
                    <a:pt x="154" y="746"/>
                  </a:lnTo>
                  <a:lnTo>
                    <a:pt x="145" y="746"/>
                  </a:lnTo>
                  <a:lnTo>
                    <a:pt x="145" y="749"/>
                  </a:lnTo>
                  <a:lnTo>
                    <a:pt x="148" y="749"/>
                  </a:lnTo>
                  <a:lnTo>
                    <a:pt x="148" y="747"/>
                  </a:lnTo>
                  <a:lnTo>
                    <a:pt x="133" y="747"/>
                  </a:lnTo>
                  <a:lnTo>
                    <a:pt x="133" y="751"/>
                  </a:lnTo>
                  <a:lnTo>
                    <a:pt x="136" y="751"/>
                  </a:lnTo>
                  <a:lnTo>
                    <a:pt x="136" y="748"/>
                  </a:lnTo>
                  <a:lnTo>
                    <a:pt x="130" y="748"/>
                  </a:lnTo>
                  <a:lnTo>
                    <a:pt x="130" y="751"/>
                  </a:lnTo>
                  <a:lnTo>
                    <a:pt x="133" y="751"/>
                  </a:lnTo>
                  <a:lnTo>
                    <a:pt x="133" y="747"/>
                  </a:lnTo>
                  <a:lnTo>
                    <a:pt x="122" y="747"/>
                  </a:lnTo>
                  <a:lnTo>
                    <a:pt x="122" y="751"/>
                  </a:lnTo>
                  <a:lnTo>
                    <a:pt x="124" y="751"/>
                  </a:lnTo>
                  <a:lnTo>
                    <a:pt x="124" y="748"/>
                  </a:lnTo>
                  <a:lnTo>
                    <a:pt x="118" y="748"/>
                  </a:lnTo>
                  <a:lnTo>
                    <a:pt x="118" y="751"/>
                  </a:lnTo>
                  <a:lnTo>
                    <a:pt x="122" y="751"/>
                  </a:lnTo>
                  <a:lnTo>
                    <a:pt x="122" y="747"/>
                  </a:lnTo>
                  <a:lnTo>
                    <a:pt x="112" y="747"/>
                  </a:lnTo>
                  <a:lnTo>
                    <a:pt x="112" y="750"/>
                  </a:lnTo>
                  <a:lnTo>
                    <a:pt x="116" y="750"/>
                  </a:lnTo>
                  <a:lnTo>
                    <a:pt x="116" y="745"/>
                  </a:lnTo>
                  <a:lnTo>
                    <a:pt x="104" y="745"/>
                  </a:lnTo>
                  <a:lnTo>
                    <a:pt x="104" y="753"/>
                  </a:lnTo>
                  <a:lnTo>
                    <a:pt x="106" y="753"/>
                  </a:lnTo>
                  <a:lnTo>
                    <a:pt x="106" y="751"/>
                  </a:lnTo>
                  <a:lnTo>
                    <a:pt x="101" y="751"/>
                  </a:lnTo>
                  <a:lnTo>
                    <a:pt x="101" y="753"/>
                  </a:lnTo>
                  <a:lnTo>
                    <a:pt x="104" y="753"/>
                  </a:lnTo>
                  <a:lnTo>
                    <a:pt x="104" y="749"/>
                  </a:lnTo>
                  <a:lnTo>
                    <a:pt x="95" y="749"/>
                  </a:lnTo>
                  <a:lnTo>
                    <a:pt x="95" y="752"/>
                  </a:lnTo>
                  <a:lnTo>
                    <a:pt x="98" y="752"/>
                  </a:lnTo>
                  <a:lnTo>
                    <a:pt x="98" y="748"/>
                  </a:lnTo>
                  <a:lnTo>
                    <a:pt x="86" y="748"/>
                  </a:lnTo>
                  <a:lnTo>
                    <a:pt x="86" y="753"/>
                  </a:lnTo>
                  <a:lnTo>
                    <a:pt x="89" y="753"/>
                  </a:lnTo>
                  <a:lnTo>
                    <a:pt x="89" y="751"/>
                  </a:lnTo>
                  <a:lnTo>
                    <a:pt x="83" y="751"/>
                  </a:lnTo>
                  <a:lnTo>
                    <a:pt x="83" y="753"/>
                  </a:lnTo>
                  <a:lnTo>
                    <a:pt x="86" y="753"/>
                  </a:lnTo>
                  <a:lnTo>
                    <a:pt x="86" y="749"/>
                  </a:lnTo>
                  <a:lnTo>
                    <a:pt x="74" y="749"/>
                  </a:lnTo>
                  <a:lnTo>
                    <a:pt x="74" y="754"/>
                  </a:lnTo>
                  <a:lnTo>
                    <a:pt x="77" y="754"/>
                  </a:lnTo>
                  <a:lnTo>
                    <a:pt x="77" y="752"/>
                  </a:lnTo>
                  <a:lnTo>
                    <a:pt x="69" y="752"/>
                  </a:lnTo>
                  <a:lnTo>
                    <a:pt x="69" y="755"/>
                  </a:lnTo>
                  <a:lnTo>
                    <a:pt x="71" y="755"/>
                  </a:lnTo>
                  <a:lnTo>
                    <a:pt x="71" y="753"/>
                  </a:lnTo>
                  <a:lnTo>
                    <a:pt x="65" y="753"/>
                  </a:lnTo>
                  <a:lnTo>
                    <a:pt x="65" y="755"/>
                  </a:lnTo>
                  <a:lnTo>
                    <a:pt x="69" y="755"/>
                  </a:lnTo>
                  <a:lnTo>
                    <a:pt x="69" y="752"/>
                  </a:lnTo>
                  <a:lnTo>
                    <a:pt x="45" y="752"/>
                  </a:lnTo>
                  <a:lnTo>
                    <a:pt x="45" y="755"/>
                  </a:lnTo>
                  <a:lnTo>
                    <a:pt x="47" y="755"/>
                  </a:lnTo>
                  <a:lnTo>
                    <a:pt x="47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9" name="Freeform 145"/>
            <p:cNvSpPr>
              <a:spLocks noEditPoints="1"/>
            </p:cNvSpPr>
            <p:nvPr/>
          </p:nvSpPr>
          <p:spPr bwMode="auto">
            <a:xfrm>
              <a:off x="3197" y="2226"/>
              <a:ext cx="1147" cy="838"/>
            </a:xfrm>
            <a:custGeom>
              <a:avLst/>
              <a:gdLst/>
              <a:ahLst/>
              <a:cxnLst>
                <a:cxn ang="0">
                  <a:pos x="0" y="835"/>
                </a:cxn>
                <a:cxn ang="0">
                  <a:pos x="0" y="838"/>
                </a:cxn>
                <a:cxn ang="0">
                  <a:pos x="1147" y="838"/>
                </a:cxn>
                <a:cxn ang="0">
                  <a:pos x="1147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83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1144" y="5"/>
                </a:cxn>
                <a:cxn ang="0">
                  <a:pos x="1144" y="3"/>
                </a:cxn>
                <a:cxn ang="0">
                  <a:pos x="1142" y="3"/>
                </a:cxn>
                <a:cxn ang="0">
                  <a:pos x="1142" y="835"/>
                </a:cxn>
                <a:cxn ang="0">
                  <a:pos x="1144" y="835"/>
                </a:cxn>
                <a:cxn ang="0">
                  <a:pos x="1144" y="833"/>
                </a:cxn>
                <a:cxn ang="0">
                  <a:pos x="2" y="833"/>
                </a:cxn>
                <a:cxn ang="0">
                  <a:pos x="2" y="835"/>
                </a:cxn>
                <a:cxn ang="0">
                  <a:pos x="5" y="835"/>
                </a:cxn>
                <a:cxn ang="0">
                  <a:pos x="5" y="4"/>
                </a:cxn>
              </a:cxnLst>
              <a:rect l="0" t="0" r="r" b="b"/>
              <a:pathLst>
                <a:path w="1147" h="838">
                  <a:moveTo>
                    <a:pt x="0" y="835"/>
                  </a:moveTo>
                  <a:lnTo>
                    <a:pt x="0" y="838"/>
                  </a:lnTo>
                  <a:lnTo>
                    <a:pt x="1147" y="838"/>
                  </a:lnTo>
                  <a:lnTo>
                    <a:pt x="114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35"/>
                  </a:lnTo>
                  <a:close/>
                  <a:moveTo>
                    <a:pt x="5" y="4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1144" y="5"/>
                  </a:lnTo>
                  <a:lnTo>
                    <a:pt x="1144" y="3"/>
                  </a:lnTo>
                  <a:lnTo>
                    <a:pt x="1142" y="3"/>
                  </a:lnTo>
                  <a:lnTo>
                    <a:pt x="1142" y="835"/>
                  </a:lnTo>
                  <a:lnTo>
                    <a:pt x="1144" y="835"/>
                  </a:lnTo>
                  <a:lnTo>
                    <a:pt x="1144" y="833"/>
                  </a:lnTo>
                  <a:lnTo>
                    <a:pt x="2" y="833"/>
                  </a:lnTo>
                  <a:lnTo>
                    <a:pt x="2" y="835"/>
                  </a:lnTo>
                  <a:lnTo>
                    <a:pt x="5" y="83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0" name="Freeform 146"/>
            <p:cNvSpPr>
              <a:spLocks noEditPoints="1"/>
            </p:cNvSpPr>
            <p:nvPr/>
          </p:nvSpPr>
          <p:spPr bwMode="auto">
            <a:xfrm>
              <a:off x="4339" y="2230"/>
              <a:ext cx="1145" cy="834"/>
            </a:xfrm>
            <a:custGeom>
              <a:avLst/>
              <a:gdLst/>
              <a:ahLst/>
              <a:cxnLst>
                <a:cxn ang="0">
                  <a:pos x="2" y="834"/>
                </a:cxn>
                <a:cxn ang="0">
                  <a:pos x="18" y="829"/>
                </a:cxn>
                <a:cxn ang="0">
                  <a:pos x="1145" y="834"/>
                </a:cxn>
                <a:cxn ang="0">
                  <a:pos x="1130" y="829"/>
                </a:cxn>
                <a:cxn ang="0">
                  <a:pos x="1145" y="834"/>
                </a:cxn>
                <a:cxn ang="0">
                  <a:pos x="2" y="683"/>
                </a:cxn>
                <a:cxn ang="0">
                  <a:pos x="18" y="678"/>
                </a:cxn>
                <a:cxn ang="0">
                  <a:pos x="1145" y="683"/>
                </a:cxn>
                <a:cxn ang="0">
                  <a:pos x="1130" y="678"/>
                </a:cxn>
                <a:cxn ang="0">
                  <a:pos x="1145" y="683"/>
                </a:cxn>
                <a:cxn ang="0">
                  <a:pos x="2" y="531"/>
                </a:cxn>
                <a:cxn ang="0">
                  <a:pos x="18" y="526"/>
                </a:cxn>
                <a:cxn ang="0">
                  <a:pos x="1145" y="531"/>
                </a:cxn>
                <a:cxn ang="0">
                  <a:pos x="1130" y="526"/>
                </a:cxn>
                <a:cxn ang="0">
                  <a:pos x="1145" y="531"/>
                </a:cxn>
                <a:cxn ang="0">
                  <a:pos x="2" y="380"/>
                </a:cxn>
                <a:cxn ang="0">
                  <a:pos x="18" y="375"/>
                </a:cxn>
                <a:cxn ang="0">
                  <a:pos x="1145" y="380"/>
                </a:cxn>
                <a:cxn ang="0">
                  <a:pos x="1130" y="375"/>
                </a:cxn>
                <a:cxn ang="0">
                  <a:pos x="1145" y="380"/>
                </a:cxn>
                <a:cxn ang="0">
                  <a:pos x="2" y="229"/>
                </a:cxn>
                <a:cxn ang="0">
                  <a:pos x="18" y="224"/>
                </a:cxn>
                <a:cxn ang="0">
                  <a:pos x="1145" y="229"/>
                </a:cxn>
                <a:cxn ang="0">
                  <a:pos x="1130" y="224"/>
                </a:cxn>
                <a:cxn ang="0">
                  <a:pos x="1145" y="229"/>
                </a:cxn>
                <a:cxn ang="0">
                  <a:pos x="2" y="77"/>
                </a:cxn>
                <a:cxn ang="0">
                  <a:pos x="18" y="72"/>
                </a:cxn>
                <a:cxn ang="0">
                  <a:pos x="1145" y="77"/>
                </a:cxn>
                <a:cxn ang="0">
                  <a:pos x="1130" y="72"/>
                </a:cxn>
                <a:cxn ang="0">
                  <a:pos x="1145" y="77"/>
                </a:cxn>
                <a:cxn ang="0">
                  <a:pos x="5" y="831"/>
                </a:cxn>
                <a:cxn ang="0">
                  <a:pos x="0" y="816"/>
                </a:cxn>
                <a:cxn ang="0">
                  <a:pos x="5" y="0"/>
                </a:cxn>
                <a:cxn ang="0">
                  <a:pos x="0" y="15"/>
                </a:cxn>
                <a:cxn ang="0">
                  <a:pos x="5" y="0"/>
                </a:cxn>
              </a:cxnLst>
              <a:rect l="0" t="0" r="r" b="b"/>
              <a:pathLst>
                <a:path w="1145" h="834">
                  <a:moveTo>
                    <a:pt x="2" y="829"/>
                  </a:moveTo>
                  <a:lnTo>
                    <a:pt x="2" y="834"/>
                  </a:lnTo>
                  <a:lnTo>
                    <a:pt x="18" y="834"/>
                  </a:lnTo>
                  <a:lnTo>
                    <a:pt x="18" y="829"/>
                  </a:lnTo>
                  <a:lnTo>
                    <a:pt x="2" y="829"/>
                  </a:lnTo>
                  <a:close/>
                  <a:moveTo>
                    <a:pt x="1145" y="834"/>
                  </a:moveTo>
                  <a:lnTo>
                    <a:pt x="1145" y="829"/>
                  </a:lnTo>
                  <a:lnTo>
                    <a:pt x="1130" y="829"/>
                  </a:lnTo>
                  <a:lnTo>
                    <a:pt x="1130" y="834"/>
                  </a:lnTo>
                  <a:lnTo>
                    <a:pt x="1145" y="834"/>
                  </a:lnTo>
                  <a:close/>
                  <a:moveTo>
                    <a:pt x="2" y="678"/>
                  </a:moveTo>
                  <a:lnTo>
                    <a:pt x="2" y="683"/>
                  </a:lnTo>
                  <a:lnTo>
                    <a:pt x="18" y="683"/>
                  </a:lnTo>
                  <a:lnTo>
                    <a:pt x="18" y="678"/>
                  </a:lnTo>
                  <a:lnTo>
                    <a:pt x="2" y="678"/>
                  </a:lnTo>
                  <a:close/>
                  <a:moveTo>
                    <a:pt x="1145" y="683"/>
                  </a:moveTo>
                  <a:lnTo>
                    <a:pt x="1145" y="678"/>
                  </a:lnTo>
                  <a:lnTo>
                    <a:pt x="1130" y="678"/>
                  </a:lnTo>
                  <a:lnTo>
                    <a:pt x="1130" y="683"/>
                  </a:lnTo>
                  <a:lnTo>
                    <a:pt x="1145" y="683"/>
                  </a:lnTo>
                  <a:close/>
                  <a:moveTo>
                    <a:pt x="2" y="526"/>
                  </a:moveTo>
                  <a:lnTo>
                    <a:pt x="2" y="531"/>
                  </a:lnTo>
                  <a:lnTo>
                    <a:pt x="18" y="531"/>
                  </a:lnTo>
                  <a:lnTo>
                    <a:pt x="18" y="526"/>
                  </a:lnTo>
                  <a:lnTo>
                    <a:pt x="2" y="526"/>
                  </a:lnTo>
                  <a:close/>
                  <a:moveTo>
                    <a:pt x="1145" y="531"/>
                  </a:moveTo>
                  <a:lnTo>
                    <a:pt x="1145" y="526"/>
                  </a:lnTo>
                  <a:lnTo>
                    <a:pt x="1130" y="526"/>
                  </a:lnTo>
                  <a:lnTo>
                    <a:pt x="1130" y="531"/>
                  </a:lnTo>
                  <a:lnTo>
                    <a:pt x="1145" y="531"/>
                  </a:lnTo>
                  <a:close/>
                  <a:moveTo>
                    <a:pt x="2" y="375"/>
                  </a:moveTo>
                  <a:lnTo>
                    <a:pt x="2" y="380"/>
                  </a:lnTo>
                  <a:lnTo>
                    <a:pt x="18" y="380"/>
                  </a:lnTo>
                  <a:lnTo>
                    <a:pt x="18" y="375"/>
                  </a:lnTo>
                  <a:lnTo>
                    <a:pt x="2" y="375"/>
                  </a:lnTo>
                  <a:close/>
                  <a:moveTo>
                    <a:pt x="1145" y="380"/>
                  </a:moveTo>
                  <a:lnTo>
                    <a:pt x="1145" y="375"/>
                  </a:lnTo>
                  <a:lnTo>
                    <a:pt x="1130" y="375"/>
                  </a:lnTo>
                  <a:lnTo>
                    <a:pt x="1130" y="380"/>
                  </a:lnTo>
                  <a:lnTo>
                    <a:pt x="1145" y="380"/>
                  </a:lnTo>
                  <a:close/>
                  <a:moveTo>
                    <a:pt x="2" y="224"/>
                  </a:moveTo>
                  <a:lnTo>
                    <a:pt x="2" y="229"/>
                  </a:lnTo>
                  <a:lnTo>
                    <a:pt x="18" y="229"/>
                  </a:lnTo>
                  <a:lnTo>
                    <a:pt x="18" y="224"/>
                  </a:lnTo>
                  <a:lnTo>
                    <a:pt x="2" y="224"/>
                  </a:lnTo>
                  <a:close/>
                  <a:moveTo>
                    <a:pt x="1145" y="229"/>
                  </a:moveTo>
                  <a:lnTo>
                    <a:pt x="1145" y="224"/>
                  </a:lnTo>
                  <a:lnTo>
                    <a:pt x="1130" y="224"/>
                  </a:lnTo>
                  <a:lnTo>
                    <a:pt x="1130" y="229"/>
                  </a:lnTo>
                  <a:lnTo>
                    <a:pt x="1145" y="229"/>
                  </a:lnTo>
                  <a:close/>
                  <a:moveTo>
                    <a:pt x="2" y="72"/>
                  </a:moveTo>
                  <a:lnTo>
                    <a:pt x="2" y="77"/>
                  </a:lnTo>
                  <a:lnTo>
                    <a:pt x="18" y="77"/>
                  </a:lnTo>
                  <a:lnTo>
                    <a:pt x="18" y="72"/>
                  </a:lnTo>
                  <a:lnTo>
                    <a:pt x="2" y="72"/>
                  </a:lnTo>
                  <a:close/>
                  <a:moveTo>
                    <a:pt x="1145" y="77"/>
                  </a:moveTo>
                  <a:lnTo>
                    <a:pt x="1145" y="72"/>
                  </a:lnTo>
                  <a:lnTo>
                    <a:pt x="1130" y="72"/>
                  </a:lnTo>
                  <a:lnTo>
                    <a:pt x="1130" y="77"/>
                  </a:lnTo>
                  <a:lnTo>
                    <a:pt x="1145" y="77"/>
                  </a:lnTo>
                  <a:close/>
                  <a:moveTo>
                    <a:pt x="0" y="831"/>
                  </a:moveTo>
                  <a:lnTo>
                    <a:pt x="5" y="831"/>
                  </a:lnTo>
                  <a:lnTo>
                    <a:pt x="5" y="816"/>
                  </a:lnTo>
                  <a:lnTo>
                    <a:pt x="0" y="816"/>
                  </a:lnTo>
                  <a:lnTo>
                    <a:pt x="0" y="831"/>
                  </a:lnTo>
                  <a:close/>
                  <a:moveTo>
                    <a:pt x="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1" name="Freeform 147"/>
            <p:cNvSpPr>
              <a:spLocks noEditPoints="1"/>
            </p:cNvSpPr>
            <p:nvPr/>
          </p:nvSpPr>
          <p:spPr bwMode="auto">
            <a:xfrm>
              <a:off x="4336" y="3101"/>
              <a:ext cx="30" cy="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3" y="7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7" y="9"/>
                </a:cxn>
                <a:cxn ang="0">
                  <a:pos x="28" y="12"/>
                </a:cxn>
                <a:cxn ang="0">
                  <a:pos x="29" y="15"/>
                </a:cxn>
                <a:cxn ang="0">
                  <a:pos x="29" y="18"/>
                </a:cxn>
                <a:cxn ang="0">
                  <a:pos x="30" y="23"/>
                </a:cxn>
                <a:cxn ang="0">
                  <a:pos x="29" y="30"/>
                </a:cxn>
                <a:cxn ang="0">
                  <a:pos x="28" y="36"/>
                </a:cxn>
                <a:cxn ang="0">
                  <a:pos x="27" y="39"/>
                </a:cxn>
                <a:cxn ang="0">
                  <a:pos x="25" y="42"/>
                </a:cxn>
                <a:cxn ang="0">
                  <a:pos x="23" y="44"/>
                </a:cxn>
                <a:cxn ang="0">
                  <a:pos x="21" y="45"/>
                </a:cxn>
                <a:cxn ang="0">
                  <a:pos x="18" y="46"/>
                </a:cxn>
                <a:cxn ang="0">
                  <a:pos x="11" y="46"/>
                </a:cxn>
                <a:cxn ang="0">
                  <a:pos x="9" y="45"/>
                </a:cxn>
                <a:cxn ang="0">
                  <a:pos x="6" y="44"/>
                </a:cxn>
                <a:cxn ang="0">
                  <a:pos x="5" y="41"/>
                </a:cxn>
                <a:cxn ang="0">
                  <a:pos x="1" y="34"/>
                </a:cxn>
                <a:cxn ang="0">
                  <a:pos x="0" y="23"/>
                </a:cxn>
                <a:cxn ang="0">
                  <a:pos x="5" y="23"/>
                </a:cxn>
                <a:cxn ang="0">
                  <a:pos x="6" y="32"/>
                </a:cxn>
                <a:cxn ang="0">
                  <a:pos x="8" y="38"/>
                </a:cxn>
                <a:cxn ang="0">
                  <a:pos x="11" y="39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7" y="40"/>
                </a:cxn>
                <a:cxn ang="0">
                  <a:pos x="19" y="39"/>
                </a:cxn>
                <a:cxn ang="0">
                  <a:pos x="21" y="38"/>
                </a:cxn>
                <a:cxn ang="0">
                  <a:pos x="23" y="32"/>
                </a:cxn>
                <a:cxn ang="0">
                  <a:pos x="24" y="23"/>
                </a:cxn>
                <a:cxn ang="0">
                  <a:pos x="23" y="14"/>
                </a:cxn>
                <a:cxn ang="0">
                  <a:pos x="21" y="8"/>
                </a:cxn>
                <a:cxn ang="0">
                  <a:pos x="19" y="7"/>
                </a:cxn>
                <a:cxn ang="0">
                  <a:pos x="17" y="6"/>
                </a:cxn>
                <a:cxn ang="0">
                  <a:pos x="15" y="5"/>
                </a:cxn>
                <a:cxn ang="0">
                  <a:pos x="10" y="7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5" y="23"/>
                </a:cxn>
              </a:cxnLst>
              <a:rect l="0" t="0" r="r" b="b"/>
              <a:pathLst>
                <a:path w="30" h="46">
                  <a:moveTo>
                    <a:pt x="0" y="23"/>
                  </a:moveTo>
                  <a:lnTo>
                    <a:pt x="0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7" y="9"/>
                  </a:lnTo>
                  <a:lnTo>
                    <a:pt x="28" y="12"/>
                  </a:lnTo>
                  <a:lnTo>
                    <a:pt x="29" y="15"/>
                  </a:lnTo>
                  <a:lnTo>
                    <a:pt x="29" y="18"/>
                  </a:lnTo>
                  <a:lnTo>
                    <a:pt x="30" y="23"/>
                  </a:lnTo>
                  <a:lnTo>
                    <a:pt x="29" y="30"/>
                  </a:lnTo>
                  <a:lnTo>
                    <a:pt x="28" y="36"/>
                  </a:lnTo>
                  <a:lnTo>
                    <a:pt x="27" y="39"/>
                  </a:lnTo>
                  <a:lnTo>
                    <a:pt x="25" y="42"/>
                  </a:lnTo>
                  <a:lnTo>
                    <a:pt x="23" y="44"/>
                  </a:lnTo>
                  <a:lnTo>
                    <a:pt x="21" y="45"/>
                  </a:lnTo>
                  <a:lnTo>
                    <a:pt x="18" y="46"/>
                  </a:lnTo>
                  <a:lnTo>
                    <a:pt x="11" y="46"/>
                  </a:lnTo>
                  <a:lnTo>
                    <a:pt x="9" y="45"/>
                  </a:lnTo>
                  <a:lnTo>
                    <a:pt x="6" y="44"/>
                  </a:lnTo>
                  <a:lnTo>
                    <a:pt x="5" y="41"/>
                  </a:lnTo>
                  <a:lnTo>
                    <a:pt x="1" y="34"/>
                  </a:lnTo>
                  <a:lnTo>
                    <a:pt x="0" y="23"/>
                  </a:lnTo>
                  <a:close/>
                  <a:moveTo>
                    <a:pt x="5" y="23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7" y="40"/>
                  </a:lnTo>
                  <a:lnTo>
                    <a:pt x="19" y="39"/>
                  </a:lnTo>
                  <a:lnTo>
                    <a:pt x="21" y="38"/>
                  </a:lnTo>
                  <a:lnTo>
                    <a:pt x="23" y="32"/>
                  </a:lnTo>
                  <a:lnTo>
                    <a:pt x="24" y="23"/>
                  </a:lnTo>
                  <a:lnTo>
                    <a:pt x="23" y="14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6" y="14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2" name="Freeform 148"/>
            <p:cNvSpPr>
              <a:spLocks noEditPoints="1"/>
            </p:cNvSpPr>
            <p:nvPr/>
          </p:nvSpPr>
          <p:spPr bwMode="auto">
            <a:xfrm>
              <a:off x="4625" y="2230"/>
              <a:ext cx="5" cy="831"/>
            </a:xfrm>
            <a:custGeom>
              <a:avLst/>
              <a:gdLst/>
              <a:ahLst/>
              <a:cxnLst>
                <a:cxn ang="0">
                  <a:pos x="0" y="831"/>
                </a:cxn>
                <a:cxn ang="0">
                  <a:pos x="5" y="831"/>
                </a:cxn>
                <a:cxn ang="0">
                  <a:pos x="5" y="816"/>
                </a:cxn>
                <a:cxn ang="0">
                  <a:pos x="0" y="816"/>
                </a:cxn>
                <a:cxn ang="0">
                  <a:pos x="0" y="83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5" y="15"/>
                </a:cxn>
                <a:cxn ang="0">
                  <a:pos x="5" y="0"/>
                </a:cxn>
              </a:cxnLst>
              <a:rect l="0" t="0" r="r" b="b"/>
              <a:pathLst>
                <a:path w="5" h="831">
                  <a:moveTo>
                    <a:pt x="0" y="831"/>
                  </a:moveTo>
                  <a:lnTo>
                    <a:pt x="5" y="831"/>
                  </a:lnTo>
                  <a:lnTo>
                    <a:pt x="5" y="816"/>
                  </a:lnTo>
                  <a:lnTo>
                    <a:pt x="0" y="816"/>
                  </a:lnTo>
                  <a:lnTo>
                    <a:pt x="0" y="831"/>
                  </a:lnTo>
                  <a:close/>
                  <a:moveTo>
                    <a:pt x="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3" name="Freeform 149"/>
            <p:cNvSpPr>
              <a:spLocks noEditPoints="1"/>
            </p:cNvSpPr>
            <p:nvPr/>
          </p:nvSpPr>
          <p:spPr bwMode="auto">
            <a:xfrm>
              <a:off x="4595" y="3101"/>
              <a:ext cx="30" cy="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3" y="7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7" y="9"/>
                </a:cxn>
                <a:cxn ang="0">
                  <a:pos x="28" y="12"/>
                </a:cxn>
                <a:cxn ang="0">
                  <a:pos x="29" y="15"/>
                </a:cxn>
                <a:cxn ang="0">
                  <a:pos x="29" y="18"/>
                </a:cxn>
                <a:cxn ang="0">
                  <a:pos x="30" y="23"/>
                </a:cxn>
                <a:cxn ang="0">
                  <a:pos x="29" y="30"/>
                </a:cxn>
                <a:cxn ang="0">
                  <a:pos x="28" y="36"/>
                </a:cxn>
                <a:cxn ang="0">
                  <a:pos x="27" y="39"/>
                </a:cxn>
                <a:cxn ang="0">
                  <a:pos x="25" y="42"/>
                </a:cxn>
                <a:cxn ang="0">
                  <a:pos x="23" y="44"/>
                </a:cxn>
                <a:cxn ang="0">
                  <a:pos x="21" y="45"/>
                </a:cxn>
                <a:cxn ang="0">
                  <a:pos x="18" y="46"/>
                </a:cxn>
                <a:cxn ang="0">
                  <a:pos x="11" y="46"/>
                </a:cxn>
                <a:cxn ang="0">
                  <a:pos x="9" y="45"/>
                </a:cxn>
                <a:cxn ang="0">
                  <a:pos x="6" y="44"/>
                </a:cxn>
                <a:cxn ang="0">
                  <a:pos x="5" y="41"/>
                </a:cxn>
                <a:cxn ang="0">
                  <a:pos x="1" y="34"/>
                </a:cxn>
                <a:cxn ang="0">
                  <a:pos x="0" y="23"/>
                </a:cxn>
                <a:cxn ang="0">
                  <a:pos x="5" y="23"/>
                </a:cxn>
                <a:cxn ang="0">
                  <a:pos x="6" y="32"/>
                </a:cxn>
                <a:cxn ang="0">
                  <a:pos x="8" y="38"/>
                </a:cxn>
                <a:cxn ang="0">
                  <a:pos x="10" y="39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7" y="40"/>
                </a:cxn>
                <a:cxn ang="0">
                  <a:pos x="19" y="39"/>
                </a:cxn>
                <a:cxn ang="0">
                  <a:pos x="21" y="38"/>
                </a:cxn>
                <a:cxn ang="0">
                  <a:pos x="23" y="32"/>
                </a:cxn>
                <a:cxn ang="0">
                  <a:pos x="24" y="23"/>
                </a:cxn>
                <a:cxn ang="0">
                  <a:pos x="23" y="14"/>
                </a:cxn>
                <a:cxn ang="0">
                  <a:pos x="21" y="8"/>
                </a:cxn>
                <a:cxn ang="0">
                  <a:pos x="19" y="7"/>
                </a:cxn>
                <a:cxn ang="0">
                  <a:pos x="17" y="6"/>
                </a:cxn>
                <a:cxn ang="0">
                  <a:pos x="15" y="5"/>
                </a:cxn>
                <a:cxn ang="0">
                  <a:pos x="10" y="7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5" y="23"/>
                </a:cxn>
              </a:cxnLst>
              <a:rect l="0" t="0" r="r" b="b"/>
              <a:pathLst>
                <a:path w="30" h="46">
                  <a:moveTo>
                    <a:pt x="0" y="23"/>
                  </a:moveTo>
                  <a:lnTo>
                    <a:pt x="0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7" y="9"/>
                  </a:lnTo>
                  <a:lnTo>
                    <a:pt x="28" y="12"/>
                  </a:lnTo>
                  <a:lnTo>
                    <a:pt x="29" y="15"/>
                  </a:lnTo>
                  <a:lnTo>
                    <a:pt x="29" y="18"/>
                  </a:lnTo>
                  <a:lnTo>
                    <a:pt x="30" y="23"/>
                  </a:lnTo>
                  <a:lnTo>
                    <a:pt x="29" y="30"/>
                  </a:lnTo>
                  <a:lnTo>
                    <a:pt x="28" y="36"/>
                  </a:lnTo>
                  <a:lnTo>
                    <a:pt x="27" y="39"/>
                  </a:lnTo>
                  <a:lnTo>
                    <a:pt x="25" y="42"/>
                  </a:lnTo>
                  <a:lnTo>
                    <a:pt x="23" y="44"/>
                  </a:lnTo>
                  <a:lnTo>
                    <a:pt x="21" y="45"/>
                  </a:lnTo>
                  <a:lnTo>
                    <a:pt x="18" y="46"/>
                  </a:lnTo>
                  <a:lnTo>
                    <a:pt x="11" y="46"/>
                  </a:lnTo>
                  <a:lnTo>
                    <a:pt x="9" y="45"/>
                  </a:lnTo>
                  <a:lnTo>
                    <a:pt x="6" y="44"/>
                  </a:lnTo>
                  <a:lnTo>
                    <a:pt x="5" y="41"/>
                  </a:lnTo>
                  <a:lnTo>
                    <a:pt x="1" y="34"/>
                  </a:lnTo>
                  <a:lnTo>
                    <a:pt x="0" y="23"/>
                  </a:lnTo>
                  <a:close/>
                  <a:moveTo>
                    <a:pt x="5" y="23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10" y="39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7" y="40"/>
                  </a:lnTo>
                  <a:lnTo>
                    <a:pt x="19" y="39"/>
                  </a:lnTo>
                  <a:lnTo>
                    <a:pt x="21" y="38"/>
                  </a:lnTo>
                  <a:lnTo>
                    <a:pt x="23" y="32"/>
                  </a:lnTo>
                  <a:lnTo>
                    <a:pt x="24" y="23"/>
                  </a:lnTo>
                  <a:lnTo>
                    <a:pt x="23" y="14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6" y="14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4" name="Rectangle 150"/>
            <p:cNvSpPr>
              <a:spLocks noChangeArrowheads="1"/>
            </p:cNvSpPr>
            <p:nvPr/>
          </p:nvSpPr>
          <p:spPr bwMode="auto">
            <a:xfrm>
              <a:off x="4633" y="3140"/>
              <a:ext cx="6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4648" y="3102"/>
              <a:ext cx="29" cy="4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6" y="32"/>
                </a:cxn>
                <a:cxn ang="0">
                  <a:pos x="6" y="34"/>
                </a:cxn>
                <a:cxn ang="0">
                  <a:pos x="8" y="38"/>
                </a:cxn>
                <a:cxn ang="0">
                  <a:pos x="11" y="39"/>
                </a:cxn>
                <a:cxn ang="0">
                  <a:pos x="14" y="40"/>
                </a:cxn>
                <a:cxn ang="0">
                  <a:pos x="16" y="40"/>
                </a:cxn>
                <a:cxn ang="0">
                  <a:pos x="18" y="39"/>
                </a:cxn>
                <a:cxn ang="0">
                  <a:pos x="20" y="38"/>
                </a:cxn>
                <a:cxn ang="0">
                  <a:pos x="21" y="37"/>
                </a:cxn>
                <a:cxn ang="0">
                  <a:pos x="22" y="35"/>
                </a:cxn>
                <a:cxn ang="0">
                  <a:pos x="23" y="33"/>
                </a:cxn>
                <a:cxn ang="0">
                  <a:pos x="23" y="27"/>
                </a:cxn>
                <a:cxn ang="0">
                  <a:pos x="22" y="22"/>
                </a:cxn>
                <a:cxn ang="0">
                  <a:pos x="20" y="20"/>
                </a:cxn>
                <a:cxn ang="0">
                  <a:pos x="17" y="19"/>
                </a:cxn>
                <a:cxn ang="0">
                  <a:pos x="14" y="19"/>
                </a:cxn>
                <a:cxn ang="0">
                  <a:pos x="11" y="20"/>
                </a:cxn>
                <a:cxn ang="0">
                  <a:pos x="8" y="22"/>
                </a:cxn>
                <a:cxn ang="0">
                  <a:pos x="6" y="23"/>
                </a:cxn>
                <a:cxn ang="0">
                  <a:pos x="1" y="22"/>
                </a:cxn>
                <a:cxn ang="0">
                  <a:pos x="5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6"/>
                </a:cxn>
                <a:cxn ang="0">
                  <a:pos x="7" y="17"/>
                </a:cxn>
                <a:cxn ang="0">
                  <a:pos x="10" y="16"/>
                </a:cxn>
                <a:cxn ang="0">
                  <a:pos x="13" y="14"/>
                </a:cxn>
                <a:cxn ang="0">
                  <a:pos x="19" y="14"/>
                </a:cxn>
                <a:cxn ang="0">
                  <a:pos x="22" y="16"/>
                </a:cxn>
                <a:cxn ang="0">
                  <a:pos x="26" y="18"/>
                </a:cxn>
                <a:cxn ang="0">
                  <a:pos x="28" y="20"/>
                </a:cxn>
                <a:cxn ang="0">
                  <a:pos x="28" y="22"/>
                </a:cxn>
                <a:cxn ang="0">
                  <a:pos x="29" y="26"/>
                </a:cxn>
                <a:cxn ang="0">
                  <a:pos x="29" y="32"/>
                </a:cxn>
                <a:cxn ang="0">
                  <a:pos x="28" y="34"/>
                </a:cxn>
                <a:cxn ang="0">
                  <a:pos x="28" y="38"/>
                </a:cxn>
                <a:cxn ang="0">
                  <a:pos x="26" y="40"/>
                </a:cxn>
                <a:cxn ang="0">
                  <a:pos x="21" y="44"/>
                </a:cxn>
                <a:cxn ang="0">
                  <a:pos x="14" y="45"/>
                </a:cxn>
                <a:cxn ang="0">
                  <a:pos x="7" y="44"/>
                </a:cxn>
                <a:cxn ang="0">
                  <a:pos x="5" y="42"/>
                </a:cxn>
                <a:cxn ang="0">
                  <a:pos x="2" y="39"/>
                </a:cxn>
                <a:cxn ang="0">
                  <a:pos x="1" y="36"/>
                </a:cxn>
                <a:cxn ang="0">
                  <a:pos x="0" y="33"/>
                </a:cxn>
              </a:cxnLst>
              <a:rect l="0" t="0" r="r" b="b"/>
              <a:pathLst>
                <a:path w="29" h="45">
                  <a:moveTo>
                    <a:pt x="0" y="33"/>
                  </a:moveTo>
                  <a:lnTo>
                    <a:pt x="6" y="32"/>
                  </a:lnTo>
                  <a:lnTo>
                    <a:pt x="6" y="34"/>
                  </a:lnTo>
                  <a:lnTo>
                    <a:pt x="8" y="38"/>
                  </a:lnTo>
                  <a:lnTo>
                    <a:pt x="11" y="39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8" y="39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3" y="27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1" y="20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1" y="22"/>
                  </a:lnTo>
                  <a:lnTo>
                    <a:pt x="5" y="0"/>
                  </a:lnTo>
                  <a:lnTo>
                    <a:pt x="27" y="0"/>
                  </a:lnTo>
                  <a:lnTo>
                    <a:pt x="27" y="6"/>
                  </a:lnTo>
                  <a:lnTo>
                    <a:pt x="10" y="6"/>
                  </a:lnTo>
                  <a:lnTo>
                    <a:pt x="7" y="17"/>
                  </a:lnTo>
                  <a:lnTo>
                    <a:pt x="10" y="16"/>
                  </a:lnTo>
                  <a:lnTo>
                    <a:pt x="13" y="14"/>
                  </a:lnTo>
                  <a:lnTo>
                    <a:pt x="19" y="14"/>
                  </a:lnTo>
                  <a:lnTo>
                    <a:pt x="22" y="16"/>
                  </a:lnTo>
                  <a:lnTo>
                    <a:pt x="26" y="18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9" y="26"/>
                  </a:lnTo>
                  <a:lnTo>
                    <a:pt x="29" y="32"/>
                  </a:lnTo>
                  <a:lnTo>
                    <a:pt x="28" y="34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1" y="44"/>
                  </a:lnTo>
                  <a:lnTo>
                    <a:pt x="14" y="45"/>
                  </a:lnTo>
                  <a:lnTo>
                    <a:pt x="7" y="44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6" name="Freeform 152"/>
            <p:cNvSpPr>
              <a:spLocks noEditPoints="1"/>
            </p:cNvSpPr>
            <p:nvPr/>
          </p:nvSpPr>
          <p:spPr bwMode="auto">
            <a:xfrm>
              <a:off x="4910" y="2230"/>
              <a:ext cx="5" cy="831"/>
            </a:xfrm>
            <a:custGeom>
              <a:avLst/>
              <a:gdLst/>
              <a:ahLst/>
              <a:cxnLst>
                <a:cxn ang="0">
                  <a:pos x="0" y="831"/>
                </a:cxn>
                <a:cxn ang="0">
                  <a:pos x="5" y="831"/>
                </a:cxn>
                <a:cxn ang="0">
                  <a:pos x="5" y="816"/>
                </a:cxn>
                <a:cxn ang="0">
                  <a:pos x="0" y="816"/>
                </a:cxn>
                <a:cxn ang="0">
                  <a:pos x="0" y="83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5" y="15"/>
                </a:cxn>
                <a:cxn ang="0">
                  <a:pos x="5" y="0"/>
                </a:cxn>
              </a:cxnLst>
              <a:rect l="0" t="0" r="r" b="b"/>
              <a:pathLst>
                <a:path w="5" h="831">
                  <a:moveTo>
                    <a:pt x="0" y="831"/>
                  </a:moveTo>
                  <a:lnTo>
                    <a:pt x="5" y="831"/>
                  </a:lnTo>
                  <a:lnTo>
                    <a:pt x="5" y="816"/>
                  </a:lnTo>
                  <a:lnTo>
                    <a:pt x="0" y="816"/>
                  </a:lnTo>
                  <a:lnTo>
                    <a:pt x="0" y="831"/>
                  </a:lnTo>
                  <a:close/>
                  <a:moveTo>
                    <a:pt x="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4911" y="3101"/>
              <a:ext cx="17" cy="45"/>
            </a:xfrm>
            <a:custGeom>
              <a:avLst/>
              <a:gdLst/>
              <a:ahLst/>
              <a:cxnLst>
                <a:cxn ang="0">
                  <a:pos x="17" y="45"/>
                </a:cxn>
                <a:cxn ang="0">
                  <a:pos x="11" y="45"/>
                </a:cxn>
                <a:cxn ang="0">
                  <a:pos x="11" y="10"/>
                </a:cxn>
                <a:cxn ang="0">
                  <a:pos x="9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3" y="15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3" y="9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10" y="4"/>
                </a:cxn>
                <a:cxn ang="0">
                  <a:pos x="12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45"/>
                </a:cxn>
              </a:cxnLst>
              <a:rect l="0" t="0" r="r" b="b"/>
              <a:pathLst>
                <a:path w="17" h="45">
                  <a:moveTo>
                    <a:pt x="17" y="45"/>
                  </a:moveTo>
                  <a:lnTo>
                    <a:pt x="11" y="45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8" name="Freeform 154"/>
            <p:cNvSpPr>
              <a:spLocks noEditPoints="1"/>
            </p:cNvSpPr>
            <p:nvPr/>
          </p:nvSpPr>
          <p:spPr bwMode="auto">
            <a:xfrm>
              <a:off x="5196" y="2230"/>
              <a:ext cx="5" cy="831"/>
            </a:xfrm>
            <a:custGeom>
              <a:avLst/>
              <a:gdLst/>
              <a:ahLst/>
              <a:cxnLst>
                <a:cxn ang="0">
                  <a:pos x="0" y="831"/>
                </a:cxn>
                <a:cxn ang="0">
                  <a:pos x="5" y="831"/>
                </a:cxn>
                <a:cxn ang="0">
                  <a:pos x="5" y="816"/>
                </a:cxn>
                <a:cxn ang="0">
                  <a:pos x="0" y="816"/>
                </a:cxn>
                <a:cxn ang="0">
                  <a:pos x="0" y="83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5" y="15"/>
                </a:cxn>
                <a:cxn ang="0">
                  <a:pos x="5" y="0"/>
                </a:cxn>
              </a:cxnLst>
              <a:rect l="0" t="0" r="r" b="b"/>
              <a:pathLst>
                <a:path w="5" h="831">
                  <a:moveTo>
                    <a:pt x="0" y="831"/>
                  </a:moveTo>
                  <a:lnTo>
                    <a:pt x="5" y="831"/>
                  </a:lnTo>
                  <a:lnTo>
                    <a:pt x="5" y="816"/>
                  </a:lnTo>
                  <a:lnTo>
                    <a:pt x="0" y="816"/>
                  </a:lnTo>
                  <a:lnTo>
                    <a:pt x="0" y="831"/>
                  </a:lnTo>
                  <a:close/>
                  <a:moveTo>
                    <a:pt x="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5170" y="3101"/>
              <a:ext cx="17" cy="45"/>
            </a:xfrm>
            <a:custGeom>
              <a:avLst/>
              <a:gdLst/>
              <a:ahLst/>
              <a:cxnLst>
                <a:cxn ang="0">
                  <a:pos x="17" y="45"/>
                </a:cxn>
                <a:cxn ang="0">
                  <a:pos x="11" y="45"/>
                </a:cxn>
                <a:cxn ang="0">
                  <a:pos x="11" y="10"/>
                </a:cxn>
                <a:cxn ang="0">
                  <a:pos x="9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3" y="15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3" y="9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10" y="4"/>
                </a:cxn>
                <a:cxn ang="0">
                  <a:pos x="12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45"/>
                </a:cxn>
              </a:cxnLst>
              <a:rect l="0" t="0" r="r" b="b"/>
              <a:pathLst>
                <a:path w="17" h="45">
                  <a:moveTo>
                    <a:pt x="17" y="45"/>
                  </a:moveTo>
                  <a:lnTo>
                    <a:pt x="11" y="45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0" name="Rectangle 156"/>
            <p:cNvSpPr>
              <a:spLocks noChangeArrowheads="1"/>
            </p:cNvSpPr>
            <p:nvPr/>
          </p:nvSpPr>
          <p:spPr bwMode="auto">
            <a:xfrm>
              <a:off x="5204" y="3140"/>
              <a:ext cx="6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1" name="Freeform 157"/>
            <p:cNvSpPr>
              <a:spLocks/>
            </p:cNvSpPr>
            <p:nvPr/>
          </p:nvSpPr>
          <p:spPr bwMode="auto">
            <a:xfrm>
              <a:off x="5219" y="3102"/>
              <a:ext cx="29" cy="4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6" y="32"/>
                </a:cxn>
                <a:cxn ang="0">
                  <a:pos x="7" y="34"/>
                </a:cxn>
                <a:cxn ang="0">
                  <a:pos x="8" y="38"/>
                </a:cxn>
                <a:cxn ang="0">
                  <a:pos x="12" y="39"/>
                </a:cxn>
                <a:cxn ang="0">
                  <a:pos x="14" y="40"/>
                </a:cxn>
                <a:cxn ang="0">
                  <a:pos x="16" y="40"/>
                </a:cxn>
                <a:cxn ang="0">
                  <a:pos x="18" y="39"/>
                </a:cxn>
                <a:cxn ang="0">
                  <a:pos x="20" y="38"/>
                </a:cxn>
                <a:cxn ang="0">
                  <a:pos x="21" y="37"/>
                </a:cxn>
                <a:cxn ang="0">
                  <a:pos x="23" y="35"/>
                </a:cxn>
                <a:cxn ang="0">
                  <a:pos x="23" y="33"/>
                </a:cxn>
                <a:cxn ang="0">
                  <a:pos x="23" y="27"/>
                </a:cxn>
                <a:cxn ang="0">
                  <a:pos x="22" y="22"/>
                </a:cxn>
                <a:cxn ang="0">
                  <a:pos x="20" y="20"/>
                </a:cxn>
                <a:cxn ang="0">
                  <a:pos x="18" y="19"/>
                </a:cxn>
                <a:cxn ang="0">
                  <a:pos x="14" y="19"/>
                </a:cxn>
                <a:cxn ang="0">
                  <a:pos x="12" y="20"/>
                </a:cxn>
                <a:cxn ang="0">
                  <a:pos x="8" y="22"/>
                </a:cxn>
                <a:cxn ang="0">
                  <a:pos x="7" y="23"/>
                </a:cxn>
                <a:cxn ang="0">
                  <a:pos x="1" y="22"/>
                </a:cxn>
                <a:cxn ang="0">
                  <a:pos x="5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6"/>
                </a:cxn>
                <a:cxn ang="0">
                  <a:pos x="7" y="17"/>
                </a:cxn>
                <a:cxn ang="0">
                  <a:pos x="10" y="16"/>
                </a:cxn>
                <a:cxn ang="0">
                  <a:pos x="13" y="14"/>
                </a:cxn>
                <a:cxn ang="0">
                  <a:pos x="19" y="14"/>
                </a:cxn>
                <a:cxn ang="0">
                  <a:pos x="23" y="16"/>
                </a:cxn>
                <a:cxn ang="0">
                  <a:pos x="26" y="18"/>
                </a:cxn>
                <a:cxn ang="0">
                  <a:pos x="28" y="20"/>
                </a:cxn>
                <a:cxn ang="0">
                  <a:pos x="28" y="22"/>
                </a:cxn>
                <a:cxn ang="0">
                  <a:pos x="29" y="26"/>
                </a:cxn>
                <a:cxn ang="0">
                  <a:pos x="29" y="32"/>
                </a:cxn>
                <a:cxn ang="0">
                  <a:pos x="28" y="34"/>
                </a:cxn>
                <a:cxn ang="0">
                  <a:pos x="28" y="38"/>
                </a:cxn>
                <a:cxn ang="0">
                  <a:pos x="26" y="40"/>
                </a:cxn>
                <a:cxn ang="0">
                  <a:pos x="21" y="44"/>
                </a:cxn>
                <a:cxn ang="0">
                  <a:pos x="14" y="45"/>
                </a:cxn>
                <a:cxn ang="0">
                  <a:pos x="7" y="44"/>
                </a:cxn>
                <a:cxn ang="0">
                  <a:pos x="5" y="42"/>
                </a:cxn>
                <a:cxn ang="0">
                  <a:pos x="2" y="39"/>
                </a:cxn>
                <a:cxn ang="0">
                  <a:pos x="1" y="36"/>
                </a:cxn>
                <a:cxn ang="0">
                  <a:pos x="0" y="33"/>
                </a:cxn>
              </a:cxnLst>
              <a:rect l="0" t="0" r="r" b="b"/>
              <a:pathLst>
                <a:path w="29" h="45">
                  <a:moveTo>
                    <a:pt x="0" y="33"/>
                  </a:moveTo>
                  <a:lnTo>
                    <a:pt x="6" y="32"/>
                  </a:lnTo>
                  <a:lnTo>
                    <a:pt x="7" y="34"/>
                  </a:lnTo>
                  <a:lnTo>
                    <a:pt x="8" y="38"/>
                  </a:lnTo>
                  <a:lnTo>
                    <a:pt x="12" y="39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8" y="39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27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7" y="23"/>
                  </a:lnTo>
                  <a:lnTo>
                    <a:pt x="1" y="22"/>
                  </a:lnTo>
                  <a:lnTo>
                    <a:pt x="5" y="0"/>
                  </a:lnTo>
                  <a:lnTo>
                    <a:pt x="27" y="0"/>
                  </a:lnTo>
                  <a:lnTo>
                    <a:pt x="27" y="6"/>
                  </a:lnTo>
                  <a:lnTo>
                    <a:pt x="10" y="6"/>
                  </a:lnTo>
                  <a:lnTo>
                    <a:pt x="7" y="17"/>
                  </a:lnTo>
                  <a:lnTo>
                    <a:pt x="10" y="16"/>
                  </a:lnTo>
                  <a:lnTo>
                    <a:pt x="13" y="14"/>
                  </a:lnTo>
                  <a:lnTo>
                    <a:pt x="19" y="14"/>
                  </a:lnTo>
                  <a:lnTo>
                    <a:pt x="23" y="16"/>
                  </a:lnTo>
                  <a:lnTo>
                    <a:pt x="26" y="18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9" y="26"/>
                  </a:lnTo>
                  <a:lnTo>
                    <a:pt x="29" y="32"/>
                  </a:lnTo>
                  <a:lnTo>
                    <a:pt x="28" y="34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1" y="44"/>
                  </a:lnTo>
                  <a:lnTo>
                    <a:pt x="14" y="45"/>
                  </a:lnTo>
                  <a:lnTo>
                    <a:pt x="7" y="44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2" name="Freeform 158"/>
            <p:cNvSpPr>
              <a:spLocks noEditPoints="1"/>
            </p:cNvSpPr>
            <p:nvPr/>
          </p:nvSpPr>
          <p:spPr bwMode="auto">
            <a:xfrm>
              <a:off x="5481" y="2230"/>
              <a:ext cx="5" cy="831"/>
            </a:xfrm>
            <a:custGeom>
              <a:avLst/>
              <a:gdLst/>
              <a:ahLst/>
              <a:cxnLst>
                <a:cxn ang="0">
                  <a:pos x="0" y="831"/>
                </a:cxn>
                <a:cxn ang="0">
                  <a:pos x="5" y="831"/>
                </a:cxn>
                <a:cxn ang="0">
                  <a:pos x="5" y="816"/>
                </a:cxn>
                <a:cxn ang="0">
                  <a:pos x="0" y="816"/>
                </a:cxn>
                <a:cxn ang="0">
                  <a:pos x="0" y="83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5" y="15"/>
                </a:cxn>
                <a:cxn ang="0">
                  <a:pos x="5" y="0"/>
                </a:cxn>
              </a:cxnLst>
              <a:rect l="0" t="0" r="r" b="b"/>
              <a:pathLst>
                <a:path w="5" h="831">
                  <a:moveTo>
                    <a:pt x="0" y="831"/>
                  </a:moveTo>
                  <a:lnTo>
                    <a:pt x="5" y="831"/>
                  </a:lnTo>
                  <a:lnTo>
                    <a:pt x="5" y="816"/>
                  </a:lnTo>
                  <a:lnTo>
                    <a:pt x="0" y="816"/>
                  </a:lnTo>
                  <a:lnTo>
                    <a:pt x="0" y="831"/>
                  </a:lnTo>
                  <a:close/>
                  <a:moveTo>
                    <a:pt x="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3" name="Freeform 159"/>
            <p:cNvSpPr>
              <a:spLocks/>
            </p:cNvSpPr>
            <p:nvPr/>
          </p:nvSpPr>
          <p:spPr bwMode="auto">
            <a:xfrm>
              <a:off x="5478" y="3101"/>
              <a:ext cx="29" cy="45"/>
            </a:xfrm>
            <a:custGeom>
              <a:avLst/>
              <a:gdLst/>
              <a:ahLst/>
              <a:cxnLst>
                <a:cxn ang="0">
                  <a:pos x="29" y="39"/>
                </a:cxn>
                <a:cxn ang="0">
                  <a:pos x="29" y="45"/>
                </a:cxn>
                <a:cxn ang="0">
                  <a:pos x="0" y="45"/>
                </a:cxn>
                <a:cxn ang="0">
                  <a:pos x="0" y="41"/>
                </a:cxn>
                <a:cxn ang="0">
                  <a:pos x="1" y="39"/>
                </a:cxn>
                <a:cxn ang="0">
                  <a:pos x="2" y="37"/>
                </a:cxn>
                <a:cxn ang="0">
                  <a:pos x="3" y="34"/>
                </a:cxn>
                <a:cxn ang="0">
                  <a:pos x="5" y="33"/>
                </a:cxn>
                <a:cxn ang="0">
                  <a:pos x="7" y="31"/>
                </a:cxn>
                <a:cxn ang="0">
                  <a:pos x="11" y="28"/>
                </a:cxn>
                <a:cxn ang="0">
                  <a:pos x="20" y="19"/>
                </a:cxn>
                <a:cxn ang="0">
                  <a:pos x="22" y="17"/>
                </a:cxn>
                <a:cxn ang="0">
                  <a:pos x="23" y="14"/>
                </a:cxn>
                <a:cxn ang="0">
                  <a:pos x="23" y="11"/>
                </a:cxn>
                <a:cxn ang="0">
                  <a:pos x="22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2" y="5"/>
                </a:cxn>
                <a:cxn ang="0">
                  <a:pos x="10" y="6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7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23" y="1"/>
                </a:cxn>
                <a:cxn ang="0">
                  <a:pos x="27" y="6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6" y="19"/>
                </a:cxn>
                <a:cxn ang="0">
                  <a:pos x="25" y="22"/>
                </a:cxn>
                <a:cxn ang="0">
                  <a:pos x="24" y="23"/>
                </a:cxn>
                <a:cxn ang="0">
                  <a:pos x="23" y="25"/>
                </a:cxn>
                <a:cxn ang="0">
                  <a:pos x="19" y="28"/>
                </a:cxn>
                <a:cxn ang="0">
                  <a:pos x="13" y="34"/>
                </a:cxn>
                <a:cxn ang="0">
                  <a:pos x="11" y="35"/>
                </a:cxn>
                <a:cxn ang="0">
                  <a:pos x="8" y="38"/>
                </a:cxn>
                <a:cxn ang="0">
                  <a:pos x="7" y="39"/>
                </a:cxn>
                <a:cxn ang="0">
                  <a:pos x="29" y="39"/>
                </a:cxn>
              </a:cxnLst>
              <a:rect l="0" t="0" r="r" b="b"/>
              <a:pathLst>
                <a:path w="29" h="45">
                  <a:moveTo>
                    <a:pt x="29" y="39"/>
                  </a:moveTo>
                  <a:lnTo>
                    <a:pt x="29" y="4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1" y="39"/>
                  </a:lnTo>
                  <a:lnTo>
                    <a:pt x="2" y="37"/>
                  </a:lnTo>
                  <a:lnTo>
                    <a:pt x="3" y="34"/>
                  </a:lnTo>
                  <a:lnTo>
                    <a:pt x="5" y="33"/>
                  </a:lnTo>
                  <a:lnTo>
                    <a:pt x="7" y="31"/>
                  </a:lnTo>
                  <a:lnTo>
                    <a:pt x="11" y="28"/>
                  </a:lnTo>
                  <a:lnTo>
                    <a:pt x="20" y="19"/>
                  </a:lnTo>
                  <a:lnTo>
                    <a:pt x="22" y="17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5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7" y="6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6" y="19"/>
                  </a:lnTo>
                  <a:lnTo>
                    <a:pt x="25" y="22"/>
                  </a:lnTo>
                  <a:lnTo>
                    <a:pt x="24" y="23"/>
                  </a:lnTo>
                  <a:lnTo>
                    <a:pt x="23" y="25"/>
                  </a:lnTo>
                  <a:lnTo>
                    <a:pt x="19" y="28"/>
                  </a:lnTo>
                  <a:lnTo>
                    <a:pt x="13" y="34"/>
                  </a:lnTo>
                  <a:lnTo>
                    <a:pt x="11" y="35"/>
                  </a:lnTo>
                  <a:lnTo>
                    <a:pt x="8" y="38"/>
                  </a:lnTo>
                  <a:lnTo>
                    <a:pt x="7" y="39"/>
                  </a:lnTo>
                  <a:lnTo>
                    <a:pt x="29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4" name="Freeform 160"/>
            <p:cNvSpPr>
              <a:spLocks noEditPoints="1"/>
            </p:cNvSpPr>
            <p:nvPr/>
          </p:nvSpPr>
          <p:spPr bwMode="auto">
            <a:xfrm>
              <a:off x="4339" y="2226"/>
              <a:ext cx="1147" cy="838"/>
            </a:xfrm>
            <a:custGeom>
              <a:avLst/>
              <a:gdLst/>
              <a:ahLst/>
              <a:cxnLst>
                <a:cxn ang="0">
                  <a:pos x="0" y="835"/>
                </a:cxn>
                <a:cxn ang="0">
                  <a:pos x="0" y="838"/>
                </a:cxn>
                <a:cxn ang="0">
                  <a:pos x="1147" y="838"/>
                </a:cxn>
                <a:cxn ang="0">
                  <a:pos x="1147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83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1145" y="5"/>
                </a:cxn>
                <a:cxn ang="0">
                  <a:pos x="1145" y="3"/>
                </a:cxn>
                <a:cxn ang="0">
                  <a:pos x="1142" y="3"/>
                </a:cxn>
                <a:cxn ang="0">
                  <a:pos x="1142" y="835"/>
                </a:cxn>
                <a:cxn ang="0">
                  <a:pos x="1145" y="835"/>
                </a:cxn>
                <a:cxn ang="0">
                  <a:pos x="1145" y="833"/>
                </a:cxn>
                <a:cxn ang="0">
                  <a:pos x="2" y="833"/>
                </a:cxn>
                <a:cxn ang="0">
                  <a:pos x="2" y="835"/>
                </a:cxn>
                <a:cxn ang="0">
                  <a:pos x="5" y="835"/>
                </a:cxn>
                <a:cxn ang="0">
                  <a:pos x="5" y="4"/>
                </a:cxn>
              </a:cxnLst>
              <a:rect l="0" t="0" r="r" b="b"/>
              <a:pathLst>
                <a:path w="1147" h="838">
                  <a:moveTo>
                    <a:pt x="0" y="835"/>
                  </a:moveTo>
                  <a:lnTo>
                    <a:pt x="0" y="838"/>
                  </a:lnTo>
                  <a:lnTo>
                    <a:pt x="1147" y="838"/>
                  </a:lnTo>
                  <a:lnTo>
                    <a:pt x="114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35"/>
                  </a:lnTo>
                  <a:close/>
                  <a:moveTo>
                    <a:pt x="5" y="4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1145" y="5"/>
                  </a:lnTo>
                  <a:lnTo>
                    <a:pt x="1145" y="3"/>
                  </a:lnTo>
                  <a:lnTo>
                    <a:pt x="1142" y="3"/>
                  </a:lnTo>
                  <a:lnTo>
                    <a:pt x="1142" y="835"/>
                  </a:lnTo>
                  <a:lnTo>
                    <a:pt x="1145" y="835"/>
                  </a:lnTo>
                  <a:lnTo>
                    <a:pt x="1145" y="833"/>
                  </a:lnTo>
                  <a:lnTo>
                    <a:pt x="2" y="833"/>
                  </a:lnTo>
                  <a:lnTo>
                    <a:pt x="2" y="835"/>
                  </a:lnTo>
                  <a:lnTo>
                    <a:pt x="5" y="83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5" name="Freeform 161"/>
            <p:cNvSpPr>
              <a:spLocks/>
            </p:cNvSpPr>
            <p:nvPr/>
          </p:nvSpPr>
          <p:spPr bwMode="auto">
            <a:xfrm>
              <a:off x="4575" y="2621"/>
              <a:ext cx="34" cy="4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5"/>
                </a:cxn>
                <a:cxn ang="0">
                  <a:pos x="6" y="5"/>
                </a:cxn>
                <a:cxn ang="0">
                  <a:pos x="6" y="19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6" y="24"/>
                </a:cxn>
                <a:cxn ang="0">
                  <a:pos x="6" y="40"/>
                </a:cxn>
                <a:cxn ang="0">
                  <a:pos x="34" y="40"/>
                </a:cxn>
                <a:cxn ang="0">
                  <a:pos x="34" y="45"/>
                </a:cxn>
                <a:cxn ang="0">
                  <a:pos x="0" y="45"/>
                </a:cxn>
              </a:cxnLst>
              <a:rect l="0" t="0" r="r" b="b"/>
              <a:pathLst>
                <a:path w="34" h="45">
                  <a:moveTo>
                    <a:pt x="0" y="45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5"/>
                  </a:lnTo>
                  <a:lnTo>
                    <a:pt x="6" y="5"/>
                  </a:lnTo>
                  <a:lnTo>
                    <a:pt x="6" y="19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6" y="24"/>
                  </a:lnTo>
                  <a:lnTo>
                    <a:pt x="6" y="40"/>
                  </a:lnTo>
                  <a:lnTo>
                    <a:pt x="34" y="40"/>
                  </a:lnTo>
                  <a:lnTo>
                    <a:pt x="34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4614" y="2662"/>
              <a:ext cx="23" cy="25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23" y="4"/>
                </a:cxn>
                <a:cxn ang="0">
                  <a:pos x="22" y="6"/>
                </a:cxn>
                <a:cxn ang="0">
                  <a:pos x="21" y="9"/>
                </a:cxn>
                <a:cxn ang="0">
                  <a:pos x="18" y="15"/>
                </a:cxn>
                <a:cxn ang="0">
                  <a:pos x="12" y="25"/>
                </a:cxn>
                <a:cxn ang="0">
                  <a:pos x="11" y="25"/>
                </a:cxn>
                <a:cxn ang="0">
                  <a:pos x="5" y="9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13" y="19"/>
                </a:cxn>
              </a:cxnLst>
              <a:rect l="0" t="0" r="r" b="b"/>
              <a:pathLst>
                <a:path w="23" h="25">
                  <a:moveTo>
                    <a:pt x="13" y="1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1" y="9"/>
                  </a:lnTo>
                  <a:lnTo>
                    <a:pt x="18" y="15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5" y="9"/>
                  </a:lnTo>
                  <a:lnTo>
                    <a:pt x="4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6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4616" y="2607"/>
              <a:ext cx="14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5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5" y="27"/>
                </a:cxn>
                <a:cxn ang="0">
                  <a:pos x="0" y="27"/>
                </a:cxn>
              </a:cxnLst>
              <a:rect l="0" t="0" r="r" b="b"/>
              <a:pathLst>
                <a:path w="14" h="27">
                  <a:moveTo>
                    <a:pt x="0" y="27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4" y="5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10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8" name="Freeform 164"/>
            <p:cNvSpPr>
              <a:spLocks noEditPoints="1"/>
            </p:cNvSpPr>
            <p:nvPr/>
          </p:nvSpPr>
          <p:spPr bwMode="auto">
            <a:xfrm>
              <a:off x="4631" y="2607"/>
              <a:ext cx="24" cy="28"/>
            </a:xfrm>
            <a:custGeom>
              <a:avLst/>
              <a:gdLst/>
              <a:ahLst/>
              <a:cxnLst>
                <a:cxn ang="0">
                  <a:pos x="19" y="20"/>
                </a:cxn>
                <a:cxn ang="0">
                  <a:pos x="24" y="20"/>
                </a:cxn>
                <a:cxn ang="0">
                  <a:pos x="23" y="22"/>
                </a:cxn>
                <a:cxn ang="0">
                  <a:pos x="20" y="26"/>
                </a:cxn>
                <a:cxn ang="0">
                  <a:pos x="18" y="27"/>
                </a:cxn>
                <a:cxn ang="0">
                  <a:pos x="15" y="27"/>
                </a:cxn>
                <a:cxn ang="0">
                  <a:pos x="12" y="28"/>
                </a:cxn>
                <a:cxn ang="0">
                  <a:pos x="6" y="26"/>
                </a:cxn>
                <a:cxn ang="0">
                  <a:pos x="1" y="22"/>
                </a:cxn>
                <a:cxn ang="0">
                  <a:pos x="0" y="17"/>
                </a:cxn>
                <a:cxn ang="0">
                  <a:pos x="0" y="10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21" y="4"/>
                </a:cxn>
                <a:cxn ang="0">
                  <a:pos x="23" y="6"/>
                </a:cxn>
                <a:cxn ang="0">
                  <a:pos x="23" y="10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5" y="16"/>
                </a:cxn>
                <a:cxn ang="0">
                  <a:pos x="5" y="18"/>
                </a:cxn>
                <a:cxn ang="0">
                  <a:pos x="6" y="20"/>
                </a:cxn>
                <a:cxn ang="0">
                  <a:pos x="7" y="21"/>
                </a:cxn>
                <a:cxn ang="0">
                  <a:pos x="8" y="23"/>
                </a:cxn>
                <a:cxn ang="0">
                  <a:pos x="11" y="23"/>
                </a:cxn>
                <a:cxn ang="0">
                  <a:pos x="12" y="24"/>
                </a:cxn>
                <a:cxn ang="0">
                  <a:pos x="15" y="23"/>
                </a:cxn>
                <a:cxn ang="0">
                  <a:pos x="18" y="21"/>
                </a:cxn>
                <a:cxn ang="0">
                  <a:pos x="19" y="20"/>
                </a:cxn>
                <a:cxn ang="0">
                  <a:pos x="5" y="11"/>
                </a:cxn>
                <a:cxn ang="0">
                  <a:pos x="19" y="11"/>
                </a:cxn>
                <a:cxn ang="0">
                  <a:pos x="19" y="10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9" y="5"/>
                </a:cxn>
                <a:cxn ang="0">
                  <a:pos x="7" y="6"/>
                </a:cxn>
                <a:cxn ang="0">
                  <a:pos x="6" y="7"/>
                </a:cxn>
                <a:cxn ang="0">
                  <a:pos x="5" y="9"/>
                </a:cxn>
                <a:cxn ang="0">
                  <a:pos x="5" y="11"/>
                </a:cxn>
              </a:cxnLst>
              <a:rect l="0" t="0" r="r" b="b"/>
              <a:pathLst>
                <a:path w="24" h="28">
                  <a:moveTo>
                    <a:pt x="19" y="20"/>
                  </a:moveTo>
                  <a:lnTo>
                    <a:pt x="24" y="20"/>
                  </a:lnTo>
                  <a:lnTo>
                    <a:pt x="23" y="22"/>
                  </a:lnTo>
                  <a:lnTo>
                    <a:pt x="20" y="26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2" y="24"/>
                  </a:lnTo>
                  <a:lnTo>
                    <a:pt x="15" y="23"/>
                  </a:lnTo>
                  <a:lnTo>
                    <a:pt x="18" y="21"/>
                  </a:lnTo>
                  <a:lnTo>
                    <a:pt x="19" y="20"/>
                  </a:lnTo>
                  <a:close/>
                  <a:moveTo>
                    <a:pt x="5" y="11"/>
                  </a:moveTo>
                  <a:lnTo>
                    <a:pt x="19" y="11"/>
                  </a:lnTo>
                  <a:lnTo>
                    <a:pt x="19" y="10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9" name="Freeform 165"/>
            <p:cNvSpPr>
              <a:spLocks noEditPoints="1"/>
            </p:cNvSpPr>
            <p:nvPr/>
          </p:nvSpPr>
          <p:spPr bwMode="auto">
            <a:xfrm>
              <a:off x="4659" y="2607"/>
              <a:ext cx="24" cy="28"/>
            </a:xfrm>
            <a:custGeom>
              <a:avLst/>
              <a:gdLst/>
              <a:ahLst/>
              <a:cxnLst>
                <a:cxn ang="0">
                  <a:pos x="18" y="24"/>
                </a:cxn>
                <a:cxn ang="0">
                  <a:pos x="17" y="26"/>
                </a:cxn>
                <a:cxn ang="0">
                  <a:pos x="15" y="26"/>
                </a:cxn>
                <a:cxn ang="0">
                  <a:pos x="13" y="26"/>
                </a:cxn>
                <a:cxn ang="0">
                  <a:pos x="11" y="27"/>
                </a:cxn>
                <a:cxn ang="0">
                  <a:pos x="11" y="28"/>
                </a:cxn>
                <a:cxn ang="0">
                  <a:pos x="6" y="28"/>
                </a:cxn>
                <a:cxn ang="0">
                  <a:pos x="4" y="27"/>
                </a:cxn>
                <a:cxn ang="0">
                  <a:pos x="2" y="26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6" y="12"/>
                </a:cxn>
                <a:cxn ang="0">
                  <a:pos x="10" y="12"/>
                </a:cxn>
                <a:cxn ang="0">
                  <a:pos x="14" y="11"/>
                </a:cxn>
                <a:cxn ang="0">
                  <a:pos x="17" y="10"/>
                </a:cxn>
                <a:cxn ang="0">
                  <a:pos x="17" y="8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6" y="7"/>
                </a:cxn>
                <a:cxn ang="0">
                  <a:pos x="6" y="9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1" y="3"/>
                </a:cxn>
                <a:cxn ang="0">
                  <a:pos x="22" y="6"/>
                </a:cxn>
                <a:cxn ang="0">
                  <a:pos x="22" y="22"/>
                </a:cxn>
                <a:cxn ang="0">
                  <a:pos x="23" y="24"/>
                </a:cxn>
                <a:cxn ang="0">
                  <a:pos x="23" y="26"/>
                </a:cxn>
                <a:cxn ang="0">
                  <a:pos x="24" y="27"/>
                </a:cxn>
                <a:cxn ang="0">
                  <a:pos x="19" y="27"/>
                </a:cxn>
                <a:cxn ang="0">
                  <a:pos x="18" y="26"/>
                </a:cxn>
                <a:cxn ang="0">
                  <a:pos x="18" y="24"/>
                </a:cxn>
                <a:cxn ang="0">
                  <a:pos x="17" y="15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6" y="18"/>
                </a:cxn>
                <a:cxn ang="0">
                  <a:pos x="6" y="19"/>
                </a:cxn>
                <a:cxn ang="0">
                  <a:pos x="5" y="20"/>
                </a:cxn>
                <a:cxn ang="0">
                  <a:pos x="6" y="21"/>
                </a:cxn>
                <a:cxn ang="0">
                  <a:pos x="6" y="22"/>
                </a:cxn>
                <a:cxn ang="0">
                  <a:pos x="10" y="24"/>
                </a:cxn>
                <a:cxn ang="0">
                  <a:pos x="12" y="23"/>
                </a:cxn>
                <a:cxn ang="0">
                  <a:pos x="16" y="21"/>
                </a:cxn>
                <a:cxn ang="0">
                  <a:pos x="17" y="18"/>
                </a:cxn>
                <a:cxn ang="0">
                  <a:pos x="17" y="16"/>
                </a:cxn>
                <a:cxn ang="0">
                  <a:pos x="17" y="15"/>
                </a:cxn>
              </a:cxnLst>
              <a:rect l="0" t="0" r="r" b="b"/>
              <a:pathLst>
                <a:path w="24" h="28">
                  <a:moveTo>
                    <a:pt x="18" y="24"/>
                  </a:move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4" y="11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2" y="6"/>
                  </a:lnTo>
                  <a:lnTo>
                    <a:pt x="22" y="22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4" y="27"/>
                  </a:lnTo>
                  <a:lnTo>
                    <a:pt x="19" y="27"/>
                  </a:lnTo>
                  <a:lnTo>
                    <a:pt x="18" y="26"/>
                  </a:lnTo>
                  <a:lnTo>
                    <a:pt x="18" y="24"/>
                  </a:lnTo>
                  <a:close/>
                  <a:moveTo>
                    <a:pt x="17" y="15"/>
                  </a:moveTo>
                  <a:lnTo>
                    <a:pt x="15" y="16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2" y="23"/>
                  </a:lnTo>
                  <a:lnTo>
                    <a:pt x="16" y="21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0" name="Rectangle 166"/>
            <p:cNvSpPr>
              <a:spLocks noChangeArrowheads="1"/>
            </p:cNvSpPr>
            <p:nvPr/>
          </p:nvSpPr>
          <p:spPr bwMode="auto">
            <a:xfrm>
              <a:off x="4689" y="2598"/>
              <a:ext cx="5" cy="3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1" name="Freeform 167"/>
            <p:cNvSpPr>
              <a:spLocks noEditPoints="1"/>
            </p:cNvSpPr>
            <p:nvPr/>
          </p:nvSpPr>
          <p:spPr bwMode="auto">
            <a:xfrm>
              <a:off x="4718" y="2634"/>
              <a:ext cx="29" cy="19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6"/>
                </a:cxn>
                <a:cxn ang="0">
                  <a:pos x="29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29" y="13"/>
                </a:cxn>
                <a:cxn ang="0">
                  <a:pos x="29" y="19"/>
                </a:cxn>
              </a:cxnLst>
              <a:rect l="0" t="0" r="r" b="b"/>
              <a:pathLst>
                <a:path w="29" h="19">
                  <a:moveTo>
                    <a:pt x="29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6"/>
                  </a:lnTo>
                  <a:close/>
                  <a:moveTo>
                    <a:pt x="29" y="19"/>
                  </a:moveTo>
                  <a:lnTo>
                    <a:pt x="0" y="19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4776" y="2621"/>
              <a:ext cx="17" cy="45"/>
            </a:xfrm>
            <a:custGeom>
              <a:avLst/>
              <a:gdLst/>
              <a:ahLst/>
              <a:cxnLst>
                <a:cxn ang="0">
                  <a:pos x="17" y="45"/>
                </a:cxn>
                <a:cxn ang="0">
                  <a:pos x="11" y="45"/>
                </a:cxn>
                <a:cxn ang="0">
                  <a:pos x="11" y="10"/>
                </a:cxn>
                <a:cxn ang="0">
                  <a:pos x="9" y="11"/>
                </a:cxn>
                <a:cxn ang="0">
                  <a:pos x="8" y="12"/>
                </a:cxn>
                <a:cxn ang="0">
                  <a:pos x="5" y="13"/>
                </a:cxn>
                <a:cxn ang="0">
                  <a:pos x="3" y="15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3" y="9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45"/>
                </a:cxn>
              </a:cxnLst>
              <a:rect l="0" t="0" r="r" b="b"/>
              <a:pathLst>
                <a:path w="17" h="45">
                  <a:moveTo>
                    <a:pt x="17" y="45"/>
                  </a:moveTo>
                  <a:lnTo>
                    <a:pt x="11" y="45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3" name="Rectangle 169"/>
            <p:cNvSpPr>
              <a:spLocks noChangeArrowheads="1"/>
            </p:cNvSpPr>
            <p:nvPr/>
          </p:nvSpPr>
          <p:spPr bwMode="auto">
            <a:xfrm>
              <a:off x="4810" y="2661"/>
              <a:ext cx="6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4825" y="2622"/>
              <a:ext cx="29" cy="4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6" y="32"/>
                </a:cxn>
                <a:cxn ang="0">
                  <a:pos x="7" y="34"/>
                </a:cxn>
                <a:cxn ang="0">
                  <a:pos x="8" y="38"/>
                </a:cxn>
                <a:cxn ang="0">
                  <a:pos x="12" y="39"/>
                </a:cxn>
                <a:cxn ang="0">
                  <a:pos x="14" y="40"/>
                </a:cxn>
                <a:cxn ang="0">
                  <a:pos x="17" y="40"/>
                </a:cxn>
                <a:cxn ang="0">
                  <a:pos x="20" y="39"/>
                </a:cxn>
                <a:cxn ang="0">
                  <a:pos x="21" y="37"/>
                </a:cxn>
                <a:cxn ang="0">
                  <a:pos x="23" y="35"/>
                </a:cxn>
                <a:cxn ang="0">
                  <a:pos x="23" y="33"/>
                </a:cxn>
                <a:cxn ang="0">
                  <a:pos x="23" y="27"/>
                </a:cxn>
                <a:cxn ang="0">
                  <a:pos x="22" y="22"/>
                </a:cxn>
                <a:cxn ang="0">
                  <a:pos x="20" y="20"/>
                </a:cxn>
                <a:cxn ang="0">
                  <a:pos x="18" y="19"/>
                </a:cxn>
                <a:cxn ang="0">
                  <a:pos x="14" y="19"/>
                </a:cxn>
                <a:cxn ang="0">
                  <a:pos x="12" y="20"/>
                </a:cxn>
                <a:cxn ang="0">
                  <a:pos x="8" y="22"/>
                </a:cxn>
                <a:cxn ang="0">
                  <a:pos x="7" y="23"/>
                </a:cxn>
                <a:cxn ang="0">
                  <a:pos x="1" y="22"/>
                </a:cxn>
                <a:cxn ang="0">
                  <a:pos x="5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6"/>
                </a:cxn>
                <a:cxn ang="0">
                  <a:pos x="8" y="17"/>
                </a:cxn>
                <a:cxn ang="0">
                  <a:pos x="13" y="14"/>
                </a:cxn>
                <a:cxn ang="0">
                  <a:pos x="19" y="14"/>
                </a:cxn>
                <a:cxn ang="0">
                  <a:pos x="23" y="16"/>
                </a:cxn>
                <a:cxn ang="0">
                  <a:pos x="26" y="18"/>
                </a:cxn>
                <a:cxn ang="0">
                  <a:pos x="28" y="20"/>
                </a:cxn>
                <a:cxn ang="0">
                  <a:pos x="29" y="22"/>
                </a:cxn>
                <a:cxn ang="0">
                  <a:pos x="29" y="26"/>
                </a:cxn>
                <a:cxn ang="0">
                  <a:pos x="29" y="32"/>
                </a:cxn>
                <a:cxn ang="0">
                  <a:pos x="29" y="34"/>
                </a:cxn>
                <a:cxn ang="0">
                  <a:pos x="28" y="38"/>
                </a:cxn>
                <a:cxn ang="0">
                  <a:pos x="26" y="40"/>
                </a:cxn>
                <a:cxn ang="0">
                  <a:pos x="21" y="44"/>
                </a:cxn>
                <a:cxn ang="0">
                  <a:pos x="14" y="45"/>
                </a:cxn>
                <a:cxn ang="0">
                  <a:pos x="7" y="44"/>
                </a:cxn>
                <a:cxn ang="0">
                  <a:pos x="5" y="42"/>
                </a:cxn>
                <a:cxn ang="0">
                  <a:pos x="2" y="39"/>
                </a:cxn>
                <a:cxn ang="0">
                  <a:pos x="1" y="36"/>
                </a:cxn>
                <a:cxn ang="0">
                  <a:pos x="0" y="33"/>
                </a:cxn>
              </a:cxnLst>
              <a:rect l="0" t="0" r="r" b="b"/>
              <a:pathLst>
                <a:path w="29" h="45">
                  <a:moveTo>
                    <a:pt x="0" y="33"/>
                  </a:moveTo>
                  <a:lnTo>
                    <a:pt x="6" y="32"/>
                  </a:lnTo>
                  <a:lnTo>
                    <a:pt x="7" y="34"/>
                  </a:lnTo>
                  <a:lnTo>
                    <a:pt x="8" y="38"/>
                  </a:lnTo>
                  <a:lnTo>
                    <a:pt x="12" y="39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0" y="39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27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7" y="23"/>
                  </a:lnTo>
                  <a:lnTo>
                    <a:pt x="1" y="22"/>
                  </a:lnTo>
                  <a:lnTo>
                    <a:pt x="5" y="0"/>
                  </a:lnTo>
                  <a:lnTo>
                    <a:pt x="27" y="0"/>
                  </a:lnTo>
                  <a:lnTo>
                    <a:pt x="27" y="6"/>
                  </a:lnTo>
                  <a:lnTo>
                    <a:pt x="10" y="6"/>
                  </a:lnTo>
                  <a:lnTo>
                    <a:pt x="8" y="17"/>
                  </a:lnTo>
                  <a:lnTo>
                    <a:pt x="13" y="14"/>
                  </a:lnTo>
                  <a:lnTo>
                    <a:pt x="19" y="14"/>
                  </a:lnTo>
                  <a:lnTo>
                    <a:pt x="23" y="16"/>
                  </a:lnTo>
                  <a:lnTo>
                    <a:pt x="26" y="18"/>
                  </a:lnTo>
                  <a:lnTo>
                    <a:pt x="28" y="20"/>
                  </a:lnTo>
                  <a:lnTo>
                    <a:pt x="29" y="22"/>
                  </a:lnTo>
                  <a:lnTo>
                    <a:pt x="29" y="26"/>
                  </a:lnTo>
                  <a:lnTo>
                    <a:pt x="29" y="32"/>
                  </a:lnTo>
                  <a:lnTo>
                    <a:pt x="29" y="34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1" y="44"/>
                  </a:lnTo>
                  <a:lnTo>
                    <a:pt x="14" y="45"/>
                  </a:lnTo>
                  <a:lnTo>
                    <a:pt x="7" y="44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4879" y="2620"/>
              <a:ext cx="42" cy="47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23" y="24"/>
                </a:cxn>
                <a:cxn ang="0">
                  <a:pos x="42" y="24"/>
                </a:cxn>
                <a:cxn ang="0">
                  <a:pos x="42" y="40"/>
                </a:cxn>
                <a:cxn ang="0">
                  <a:pos x="39" y="42"/>
                </a:cxn>
                <a:cxn ang="0">
                  <a:pos x="36" y="44"/>
                </a:cxn>
                <a:cxn ang="0">
                  <a:pos x="33" y="45"/>
                </a:cxn>
                <a:cxn ang="0">
                  <a:pos x="29" y="46"/>
                </a:cxn>
                <a:cxn ang="0">
                  <a:pos x="26" y="47"/>
                </a:cxn>
                <a:cxn ang="0">
                  <a:pos x="18" y="47"/>
                </a:cxn>
                <a:cxn ang="0">
                  <a:pos x="14" y="46"/>
                </a:cxn>
                <a:cxn ang="0">
                  <a:pos x="11" y="45"/>
                </a:cxn>
                <a:cxn ang="0">
                  <a:pos x="4" y="40"/>
                </a:cxn>
                <a:cxn ang="0">
                  <a:pos x="2" y="35"/>
                </a:cxn>
                <a:cxn ang="0">
                  <a:pos x="1" y="33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" y="15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7" y="5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1" y="2"/>
                </a:cxn>
                <a:cxn ang="0">
                  <a:pos x="34" y="3"/>
                </a:cxn>
                <a:cxn ang="0">
                  <a:pos x="38" y="6"/>
                </a:cxn>
                <a:cxn ang="0">
                  <a:pos x="39" y="8"/>
                </a:cxn>
                <a:cxn ang="0">
                  <a:pos x="40" y="11"/>
                </a:cxn>
                <a:cxn ang="0">
                  <a:pos x="41" y="14"/>
                </a:cxn>
                <a:cxn ang="0">
                  <a:pos x="36" y="15"/>
                </a:cxn>
                <a:cxn ang="0">
                  <a:pos x="35" y="13"/>
                </a:cxn>
                <a:cxn ang="0">
                  <a:pos x="34" y="12"/>
                </a:cxn>
                <a:cxn ang="0">
                  <a:pos x="34" y="10"/>
                </a:cxn>
                <a:cxn ang="0">
                  <a:pos x="32" y="8"/>
                </a:cxn>
                <a:cxn ang="0">
                  <a:pos x="27" y="6"/>
                </a:cxn>
                <a:cxn ang="0">
                  <a:pos x="24" y="6"/>
                </a:cxn>
                <a:cxn ang="0">
                  <a:pos x="22" y="5"/>
                </a:cxn>
                <a:cxn ang="0">
                  <a:pos x="15" y="7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6" y="20"/>
                </a:cxn>
                <a:cxn ang="0">
                  <a:pos x="6" y="27"/>
                </a:cxn>
                <a:cxn ang="0">
                  <a:pos x="7" y="31"/>
                </a:cxn>
                <a:cxn ang="0">
                  <a:pos x="7" y="34"/>
                </a:cxn>
                <a:cxn ang="0">
                  <a:pos x="9" y="36"/>
                </a:cxn>
                <a:cxn ang="0">
                  <a:pos x="11" y="38"/>
                </a:cxn>
                <a:cxn ang="0">
                  <a:pos x="14" y="40"/>
                </a:cxn>
                <a:cxn ang="0">
                  <a:pos x="19" y="41"/>
                </a:cxn>
                <a:cxn ang="0">
                  <a:pos x="23" y="42"/>
                </a:cxn>
                <a:cxn ang="0">
                  <a:pos x="27" y="41"/>
                </a:cxn>
                <a:cxn ang="0">
                  <a:pos x="30" y="41"/>
                </a:cxn>
                <a:cxn ang="0">
                  <a:pos x="33" y="40"/>
                </a:cxn>
                <a:cxn ang="0">
                  <a:pos x="34" y="38"/>
                </a:cxn>
                <a:cxn ang="0">
                  <a:pos x="36" y="37"/>
                </a:cxn>
                <a:cxn ang="0">
                  <a:pos x="36" y="29"/>
                </a:cxn>
                <a:cxn ang="0">
                  <a:pos x="23" y="29"/>
                </a:cxn>
              </a:cxnLst>
              <a:rect l="0" t="0" r="r" b="b"/>
              <a:pathLst>
                <a:path w="42" h="47">
                  <a:moveTo>
                    <a:pt x="23" y="29"/>
                  </a:moveTo>
                  <a:lnTo>
                    <a:pt x="23" y="24"/>
                  </a:lnTo>
                  <a:lnTo>
                    <a:pt x="42" y="24"/>
                  </a:lnTo>
                  <a:lnTo>
                    <a:pt x="42" y="40"/>
                  </a:lnTo>
                  <a:lnTo>
                    <a:pt x="39" y="42"/>
                  </a:lnTo>
                  <a:lnTo>
                    <a:pt x="36" y="44"/>
                  </a:lnTo>
                  <a:lnTo>
                    <a:pt x="33" y="45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18" y="47"/>
                  </a:lnTo>
                  <a:lnTo>
                    <a:pt x="14" y="46"/>
                  </a:lnTo>
                  <a:lnTo>
                    <a:pt x="11" y="45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4" y="8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36" y="15"/>
                  </a:lnTo>
                  <a:lnTo>
                    <a:pt x="35" y="13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6" y="27"/>
                  </a:lnTo>
                  <a:lnTo>
                    <a:pt x="7" y="31"/>
                  </a:lnTo>
                  <a:lnTo>
                    <a:pt x="7" y="34"/>
                  </a:lnTo>
                  <a:lnTo>
                    <a:pt x="9" y="36"/>
                  </a:lnTo>
                  <a:lnTo>
                    <a:pt x="11" y="38"/>
                  </a:lnTo>
                  <a:lnTo>
                    <a:pt x="14" y="40"/>
                  </a:lnTo>
                  <a:lnTo>
                    <a:pt x="19" y="41"/>
                  </a:lnTo>
                  <a:lnTo>
                    <a:pt x="23" y="42"/>
                  </a:lnTo>
                  <a:lnTo>
                    <a:pt x="27" y="41"/>
                  </a:lnTo>
                  <a:lnTo>
                    <a:pt x="30" y="41"/>
                  </a:lnTo>
                  <a:lnTo>
                    <a:pt x="33" y="40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6" y="29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6" name="Freeform 172"/>
            <p:cNvSpPr>
              <a:spLocks noEditPoints="1"/>
            </p:cNvSpPr>
            <p:nvPr/>
          </p:nvSpPr>
          <p:spPr bwMode="auto">
            <a:xfrm>
              <a:off x="4927" y="2633"/>
              <a:ext cx="30" cy="3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30" y="24"/>
                </a:cxn>
                <a:cxn ang="0">
                  <a:pos x="25" y="32"/>
                </a:cxn>
                <a:cxn ang="0">
                  <a:pos x="23" y="33"/>
                </a:cxn>
                <a:cxn ang="0">
                  <a:pos x="19" y="34"/>
                </a:cxn>
                <a:cxn ang="0">
                  <a:pos x="13" y="34"/>
                </a:cxn>
                <a:cxn ang="0">
                  <a:pos x="9" y="33"/>
                </a:cxn>
                <a:cxn ang="0">
                  <a:pos x="7" y="32"/>
                </a:cxn>
                <a:cxn ang="0">
                  <a:pos x="2" y="28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3" y="1"/>
                </a:cxn>
                <a:cxn ang="0">
                  <a:pos x="28" y="6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8"/>
                </a:cxn>
                <a:cxn ang="0">
                  <a:pos x="6" y="18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9" y="26"/>
                </a:cxn>
                <a:cxn ang="0">
                  <a:pos x="10" y="28"/>
                </a:cxn>
                <a:cxn ang="0">
                  <a:pos x="12" y="28"/>
                </a:cxn>
                <a:cxn ang="0">
                  <a:pos x="13" y="28"/>
                </a:cxn>
                <a:cxn ang="0">
                  <a:pos x="16" y="29"/>
                </a:cxn>
                <a:cxn ang="0">
                  <a:pos x="21" y="28"/>
                </a:cxn>
                <a:cxn ang="0">
                  <a:pos x="24" y="25"/>
                </a:cxn>
                <a:cxn ang="0">
                  <a:pos x="24" y="23"/>
                </a:cxn>
                <a:cxn ang="0">
                  <a:pos x="6" y="13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9"/>
                </a:cxn>
                <a:cxn ang="0">
                  <a:pos x="20" y="6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10" y="6"/>
                </a:cxn>
                <a:cxn ang="0">
                  <a:pos x="8" y="7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6" y="13"/>
                </a:cxn>
              </a:cxnLst>
              <a:rect l="0" t="0" r="r" b="b"/>
              <a:pathLst>
                <a:path w="30" h="34">
                  <a:moveTo>
                    <a:pt x="24" y="23"/>
                  </a:moveTo>
                  <a:lnTo>
                    <a:pt x="30" y="24"/>
                  </a:lnTo>
                  <a:lnTo>
                    <a:pt x="25" y="32"/>
                  </a:lnTo>
                  <a:lnTo>
                    <a:pt x="23" y="33"/>
                  </a:lnTo>
                  <a:lnTo>
                    <a:pt x="19" y="34"/>
                  </a:lnTo>
                  <a:lnTo>
                    <a:pt x="13" y="34"/>
                  </a:lnTo>
                  <a:lnTo>
                    <a:pt x="9" y="33"/>
                  </a:lnTo>
                  <a:lnTo>
                    <a:pt x="7" y="32"/>
                  </a:lnTo>
                  <a:lnTo>
                    <a:pt x="2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5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8" y="6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8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9" y="26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6" y="29"/>
                  </a:lnTo>
                  <a:lnTo>
                    <a:pt x="21" y="28"/>
                  </a:lnTo>
                  <a:lnTo>
                    <a:pt x="24" y="25"/>
                  </a:lnTo>
                  <a:lnTo>
                    <a:pt x="24" y="23"/>
                  </a:lnTo>
                  <a:close/>
                  <a:moveTo>
                    <a:pt x="6" y="13"/>
                  </a:moveTo>
                  <a:lnTo>
                    <a:pt x="24" y="13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6" y="11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7" name="Freeform 173"/>
            <p:cNvSpPr>
              <a:spLocks/>
            </p:cNvSpPr>
            <p:nvPr/>
          </p:nvSpPr>
          <p:spPr bwMode="auto">
            <a:xfrm>
              <a:off x="4960" y="2621"/>
              <a:ext cx="43" cy="45"/>
            </a:xfrm>
            <a:custGeom>
              <a:avLst/>
              <a:gdLst/>
              <a:ahLst/>
              <a:cxnLst>
                <a:cxn ang="0">
                  <a:pos x="18" y="45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9" y="32"/>
                </a:cxn>
                <a:cxn ang="0">
                  <a:pos x="22" y="40"/>
                </a:cxn>
                <a:cxn ang="0">
                  <a:pos x="23" y="36"/>
                </a:cxn>
                <a:cxn ang="0">
                  <a:pos x="23" y="32"/>
                </a:cxn>
                <a:cxn ang="0">
                  <a:pos x="36" y="0"/>
                </a:cxn>
                <a:cxn ang="0">
                  <a:pos x="43" y="0"/>
                </a:cxn>
                <a:cxn ang="0">
                  <a:pos x="25" y="45"/>
                </a:cxn>
                <a:cxn ang="0">
                  <a:pos x="18" y="45"/>
                </a:cxn>
              </a:cxnLst>
              <a:rect l="0" t="0" r="r" b="b"/>
              <a:pathLst>
                <a:path w="43" h="45">
                  <a:moveTo>
                    <a:pt x="18" y="4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9" y="32"/>
                  </a:lnTo>
                  <a:lnTo>
                    <a:pt x="22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25" y="45"/>
                  </a:lnTo>
                  <a:lnTo>
                    <a:pt x="1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auto">
            <a:xfrm>
              <a:off x="4593" y="2748"/>
              <a:ext cx="35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9" y="35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35" y="46"/>
                </a:cxn>
                <a:cxn ang="0">
                  <a:pos x="29" y="46"/>
                </a:cxn>
                <a:cxn ang="0">
                  <a:pos x="6" y="11"/>
                </a:cxn>
                <a:cxn ang="0">
                  <a:pos x="6" y="46"/>
                </a:cxn>
                <a:cxn ang="0">
                  <a:pos x="0" y="46"/>
                </a:cxn>
              </a:cxnLst>
              <a:rect l="0" t="0" r="r" b="b"/>
              <a:pathLst>
                <a:path w="35" h="46">
                  <a:moveTo>
                    <a:pt x="0" y="4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9" y="35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46"/>
                  </a:lnTo>
                  <a:lnTo>
                    <a:pt x="29" y="46"/>
                  </a:lnTo>
                  <a:lnTo>
                    <a:pt x="6" y="11"/>
                  </a:lnTo>
                  <a:lnTo>
                    <a:pt x="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9" name="Freeform 175"/>
            <p:cNvSpPr>
              <a:spLocks/>
            </p:cNvSpPr>
            <p:nvPr/>
          </p:nvSpPr>
          <p:spPr bwMode="auto">
            <a:xfrm>
              <a:off x="4637" y="2748"/>
              <a:ext cx="39" cy="47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39" y="32"/>
                </a:cxn>
                <a:cxn ang="0">
                  <a:pos x="38" y="35"/>
                </a:cxn>
                <a:cxn ang="0">
                  <a:pos x="33" y="43"/>
                </a:cxn>
                <a:cxn ang="0">
                  <a:pos x="29" y="45"/>
                </a:cxn>
                <a:cxn ang="0">
                  <a:pos x="25" y="46"/>
                </a:cxn>
                <a:cxn ang="0">
                  <a:pos x="20" y="47"/>
                </a:cxn>
                <a:cxn ang="0">
                  <a:pos x="16" y="46"/>
                </a:cxn>
                <a:cxn ang="0">
                  <a:pos x="12" y="45"/>
                </a:cxn>
                <a:cxn ang="0">
                  <a:pos x="9" y="44"/>
                </a:cxn>
                <a:cxn ang="0">
                  <a:pos x="4" y="38"/>
                </a:cxn>
                <a:cxn ang="0">
                  <a:pos x="1" y="32"/>
                </a:cxn>
                <a:cxn ang="0">
                  <a:pos x="0" y="27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1"/>
                </a:cxn>
                <a:cxn ang="0">
                  <a:pos x="5" y="7"/>
                </a:cxn>
                <a:cxn ang="0">
                  <a:pos x="6" y="5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29" y="1"/>
                </a:cxn>
                <a:cxn ang="0">
                  <a:pos x="32" y="3"/>
                </a:cxn>
                <a:cxn ang="0">
                  <a:pos x="34" y="5"/>
                </a:cxn>
                <a:cxn ang="0">
                  <a:pos x="36" y="9"/>
                </a:cxn>
                <a:cxn ang="0">
                  <a:pos x="38" y="13"/>
                </a:cxn>
                <a:cxn ang="0">
                  <a:pos x="32" y="14"/>
                </a:cxn>
                <a:cxn ang="0">
                  <a:pos x="28" y="9"/>
                </a:cxn>
                <a:cxn ang="0">
                  <a:pos x="27" y="7"/>
                </a:cxn>
                <a:cxn ang="0">
                  <a:pos x="25" y="6"/>
                </a:cxn>
                <a:cxn ang="0">
                  <a:pos x="20" y="5"/>
                </a:cxn>
                <a:cxn ang="0">
                  <a:pos x="17" y="5"/>
                </a:cxn>
                <a:cxn ang="0">
                  <a:pos x="16" y="5"/>
                </a:cxn>
                <a:cxn ang="0">
                  <a:pos x="13" y="6"/>
                </a:cxn>
                <a:cxn ang="0">
                  <a:pos x="8" y="11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6" y="23"/>
                </a:cxn>
                <a:cxn ang="0">
                  <a:pos x="6" y="28"/>
                </a:cxn>
                <a:cxn ang="0">
                  <a:pos x="7" y="33"/>
                </a:cxn>
                <a:cxn ang="0">
                  <a:pos x="11" y="38"/>
                </a:cxn>
                <a:cxn ang="0">
                  <a:pos x="12" y="39"/>
                </a:cxn>
                <a:cxn ang="0">
                  <a:pos x="20" y="42"/>
                </a:cxn>
                <a:cxn ang="0">
                  <a:pos x="23" y="41"/>
                </a:cxn>
                <a:cxn ang="0">
                  <a:pos x="26" y="40"/>
                </a:cxn>
                <a:cxn ang="0">
                  <a:pos x="28" y="38"/>
                </a:cxn>
                <a:cxn ang="0">
                  <a:pos x="32" y="33"/>
                </a:cxn>
                <a:cxn ang="0">
                  <a:pos x="33" y="30"/>
                </a:cxn>
              </a:cxnLst>
              <a:rect l="0" t="0" r="r" b="b"/>
              <a:pathLst>
                <a:path w="39" h="47">
                  <a:moveTo>
                    <a:pt x="33" y="30"/>
                  </a:moveTo>
                  <a:lnTo>
                    <a:pt x="39" y="32"/>
                  </a:lnTo>
                  <a:lnTo>
                    <a:pt x="38" y="35"/>
                  </a:lnTo>
                  <a:lnTo>
                    <a:pt x="33" y="43"/>
                  </a:lnTo>
                  <a:lnTo>
                    <a:pt x="29" y="45"/>
                  </a:lnTo>
                  <a:lnTo>
                    <a:pt x="25" y="46"/>
                  </a:lnTo>
                  <a:lnTo>
                    <a:pt x="20" y="47"/>
                  </a:lnTo>
                  <a:lnTo>
                    <a:pt x="16" y="46"/>
                  </a:lnTo>
                  <a:lnTo>
                    <a:pt x="12" y="45"/>
                  </a:lnTo>
                  <a:lnTo>
                    <a:pt x="9" y="44"/>
                  </a:lnTo>
                  <a:lnTo>
                    <a:pt x="4" y="38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5" y="7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6" y="9"/>
                  </a:lnTo>
                  <a:lnTo>
                    <a:pt x="38" y="13"/>
                  </a:lnTo>
                  <a:lnTo>
                    <a:pt x="32" y="14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5" y="6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8" y="11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7" y="33"/>
                  </a:lnTo>
                  <a:lnTo>
                    <a:pt x="11" y="38"/>
                  </a:lnTo>
                  <a:lnTo>
                    <a:pt x="12" y="39"/>
                  </a:lnTo>
                  <a:lnTo>
                    <a:pt x="20" y="42"/>
                  </a:lnTo>
                  <a:lnTo>
                    <a:pt x="23" y="41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32" y="3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0" name="Freeform 176"/>
            <p:cNvSpPr>
              <a:spLocks noEditPoints="1"/>
            </p:cNvSpPr>
            <p:nvPr/>
          </p:nvSpPr>
          <p:spPr bwMode="auto">
            <a:xfrm>
              <a:off x="4341" y="2304"/>
              <a:ext cx="1152" cy="760"/>
            </a:xfrm>
            <a:custGeom>
              <a:avLst/>
              <a:gdLst/>
              <a:ahLst/>
              <a:cxnLst>
                <a:cxn ang="0">
                  <a:pos x="95" y="760"/>
                </a:cxn>
                <a:cxn ang="0">
                  <a:pos x="146" y="755"/>
                </a:cxn>
                <a:cxn ang="0">
                  <a:pos x="220" y="760"/>
                </a:cxn>
                <a:cxn ang="0">
                  <a:pos x="240" y="754"/>
                </a:cxn>
                <a:cxn ang="0">
                  <a:pos x="290" y="760"/>
                </a:cxn>
                <a:cxn ang="0">
                  <a:pos x="317" y="760"/>
                </a:cxn>
                <a:cxn ang="0">
                  <a:pos x="337" y="755"/>
                </a:cxn>
                <a:cxn ang="0">
                  <a:pos x="335" y="755"/>
                </a:cxn>
                <a:cxn ang="0">
                  <a:pos x="389" y="753"/>
                </a:cxn>
                <a:cxn ang="0">
                  <a:pos x="393" y="755"/>
                </a:cxn>
                <a:cxn ang="0">
                  <a:pos x="391" y="752"/>
                </a:cxn>
                <a:cxn ang="0">
                  <a:pos x="414" y="753"/>
                </a:cxn>
                <a:cxn ang="0">
                  <a:pos x="443" y="752"/>
                </a:cxn>
                <a:cxn ang="0">
                  <a:pos x="475" y="754"/>
                </a:cxn>
                <a:cxn ang="0">
                  <a:pos x="496" y="750"/>
                </a:cxn>
                <a:cxn ang="0">
                  <a:pos x="505" y="750"/>
                </a:cxn>
                <a:cxn ang="0">
                  <a:pos x="507" y="751"/>
                </a:cxn>
                <a:cxn ang="0">
                  <a:pos x="543" y="745"/>
                </a:cxn>
                <a:cxn ang="0">
                  <a:pos x="561" y="748"/>
                </a:cxn>
                <a:cxn ang="0">
                  <a:pos x="584" y="745"/>
                </a:cxn>
                <a:cxn ang="0">
                  <a:pos x="599" y="745"/>
                </a:cxn>
                <a:cxn ang="0">
                  <a:pos x="620" y="742"/>
                </a:cxn>
                <a:cxn ang="0">
                  <a:pos x="649" y="743"/>
                </a:cxn>
                <a:cxn ang="0">
                  <a:pos x="674" y="727"/>
                </a:cxn>
                <a:cxn ang="0">
                  <a:pos x="679" y="733"/>
                </a:cxn>
                <a:cxn ang="0">
                  <a:pos x="701" y="723"/>
                </a:cxn>
                <a:cxn ang="0">
                  <a:pos x="707" y="718"/>
                </a:cxn>
                <a:cxn ang="0">
                  <a:pos x="734" y="707"/>
                </a:cxn>
                <a:cxn ang="0">
                  <a:pos x="755" y="689"/>
                </a:cxn>
                <a:cxn ang="0">
                  <a:pos x="766" y="678"/>
                </a:cxn>
                <a:cxn ang="0">
                  <a:pos x="778" y="668"/>
                </a:cxn>
                <a:cxn ang="0">
                  <a:pos x="793" y="632"/>
                </a:cxn>
                <a:cxn ang="0">
                  <a:pos x="794" y="619"/>
                </a:cxn>
                <a:cxn ang="0">
                  <a:pos x="820" y="556"/>
                </a:cxn>
                <a:cxn ang="0">
                  <a:pos x="826" y="530"/>
                </a:cxn>
                <a:cxn ang="0">
                  <a:pos x="837" y="462"/>
                </a:cxn>
                <a:cxn ang="0">
                  <a:pos x="849" y="389"/>
                </a:cxn>
                <a:cxn ang="0">
                  <a:pos x="855" y="313"/>
                </a:cxn>
                <a:cxn ang="0">
                  <a:pos x="861" y="251"/>
                </a:cxn>
                <a:cxn ang="0">
                  <a:pos x="873" y="179"/>
                </a:cxn>
                <a:cxn ang="0">
                  <a:pos x="873" y="145"/>
                </a:cxn>
                <a:cxn ang="0">
                  <a:pos x="879" y="5"/>
                </a:cxn>
                <a:cxn ang="0">
                  <a:pos x="885" y="73"/>
                </a:cxn>
                <a:cxn ang="0">
                  <a:pos x="896" y="184"/>
                </a:cxn>
                <a:cxn ang="0">
                  <a:pos x="902" y="276"/>
                </a:cxn>
                <a:cxn ang="0">
                  <a:pos x="902" y="347"/>
                </a:cxn>
                <a:cxn ang="0">
                  <a:pos x="912" y="455"/>
                </a:cxn>
                <a:cxn ang="0">
                  <a:pos x="920" y="537"/>
                </a:cxn>
                <a:cxn ang="0">
                  <a:pos x="932" y="583"/>
                </a:cxn>
                <a:cxn ang="0">
                  <a:pos x="940" y="630"/>
                </a:cxn>
                <a:cxn ang="0">
                  <a:pos x="963" y="669"/>
                </a:cxn>
                <a:cxn ang="0">
                  <a:pos x="973" y="685"/>
                </a:cxn>
                <a:cxn ang="0">
                  <a:pos x="989" y="711"/>
                </a:cxn>
                <a:cxn ang="0">
                  <a:pos x="995" y="720"/>
                </a:cxn>
                <a:cxn ang="0">
                  <a:pos x="1019" y="728"/>
                </a:cxn>
                <a:cxn ang="0">
                  <a:pos x="1034" y="738"/>
                </a:cxn>
                <a:cxn ang="0">
                  <a:pos x="1054" y="747"/>
                </a:cxn>
                <a:cxn ang="0">
                  <a:pos x="1075" y="745"/>
                </a:cxn>
                <a:cxn ang="0">
                  <a:pos x="1101" y="749"/>
                </a:cxn>
                <a:cxn ang="0">
                  <a:pos x="1117" y="751"/>
                </a:cxn>
                <a:cxn ang="0">
                  <a:pos x="1116" y="749"/>
                </a:cxn>
              </a:cxnLst>
              <a:rect l="0" t="0" r="r" b="b"/>
              <a:pathLst>
                <a:path w="1152" h="760">
                  <a:moveTo>
                    <a:pt x="0" y="755"/>
                  </a:moveTo>
                  <a:lnTo>
                    <a:pt x="0" y="760"/>
                  </a:lnTo>
                  <a:lnTo>
                    <a:pt x="20" y="760"/>
                  </a:lnTo>
                  <a:lnTo>
                    <a:pt x="20" y="755"/>
                  </a:lnTo>
                  <a:lnTo>
                    <a:pt x="0" y="755"/>
                  </a:lnTo>
                  <a:close/>
                  <a:moveTo>
                    <a:pt x="30" y="755"/>
                  </a:moveTo>
                  <a:lnTo>
                    <a:pt x="30" y="760"/>
                  </a:lnTo>
                  <a:lnTo>
                    <a:pt x="49" y="760"/>
                  </a:lnTo>
                  <a:lnTo>
                    <a:pt x="49" y="755"/>
                  </a:lnTo>
                  <a:lnTo>
                    <a:pt x="30" y="755"/>
                  </a:lnTo>
                  <a:close/>
                  <a:moveTo>
                    <a:pt x="59" y="755"/>
                  </a:moveTo>
                  <a:lnTo>
                    <a:pt x="59" y="760"/>
                  </a:lnTo>
                  <a:lnTo>
                    <a:pt x="79" y="760"/>
                  </a:lnTo>
                  <a:lnTo>
                    <a:pt x="79" y="755"/>
                  </a:lnTo>
                  <a:lnTo>
                    <a:pt x="59" y="755"/>
                  </a:lnTo>
                  <a:close/>
                  <a:moveTo>
                    <a:pt x="88" y="755"/>
                  </a:moveTo>
                  <a:lnTo>
                    <a:pt x="88" y="760"/>
                  </a:lnTo>
                  <a:lnTo>
                    <a:pt x="98" y="760"/>
                  </a:lnTo>
                  <a:lnTo>
                    <a:pt x="98" y="756"/>
                  </a:lnTo>
                  <a:lnTo>
                    <a:pt x="95" y="756"/>
                  </a:lnTo>
                  <a:lnTo>
                    <a:pt x="95" y="760"/>
                  </a:lnTo>
                  <a:lnTo>
                    <a:pt x="101" y="760"/>
                  </a:lnTo>
                  <a:lnTo>
                    <a:pt x="101" y="756"/>
                  </a:lnTo>
                  <a:lnTo>
                    <a:pt x="98" y="756"/>
                  </a:lnTo>
                  <a:lnTo>
                    <a:pt x="98" y="760"/>
                  </a:lnTo>
                  <a:lnTo>
                    <a:pt x="106" y="760"/>
                  </a:lnTo>
                  <a:lnTo>
                    <a:pt x="106" y="755"/>
                  </a:lnTo>
                  <a:lnTo>
                    <a:pt x="101" y="755"/>
                  </a:lnTo>
                  <a:lnTo>
                    <a:pt x="101" y="757"/>
                  </a:lnTo>
                  <a:lnTo>
                    <a:pt x="104" y="757"/>
                  </a:lnTo>
                  <a:lnTo>
                    <a:pt x="104" y="754"/>
                  </a:lnTo>
                  <a:lnTo>
                    <a:pt x="92" y="754"/>
                  </a:lnTo>
                  <a:lnTo>
                    <a:pt x="92" y="757"/>
                  </a:lnTo>
                  <a:lnTo>
                    <a:pt x="95" y="757"/>
                  </a:lnTo>
                  <a:lnTo>
                    <a:pt x="95" y="755"/>
                  </a:lnTo>
                  <a:lnTo>
                    <a:pt x="88" y="755"/>
                  </a:lnTo>
                  <a:close/>
                  <a:moveTo>
                    <a:pt x="116" y="755"/>
                  </a:moveTo>
                  <a:lnTo>
                    <a:pt x="116" y="760"/>
                  </a:lnTo>
                  <a:lnTo>
                    <a:pt x="135" y="760"/>
                  </a:lnTo>
                  <a:lnTo>
                    <a:pt x="135" y="755"/>
                  </a:lnTo>
                  <a:lnTo>
                    <a:pt x="116" y="755"/>
                  </a:lnTo>
                  <a:close/>
                  <a:moveTo>
                    <a:pt x="146" y="755"/>
                  </a:moveTo>
                  <a:lnTo>
                    <a:pt x="146" y="760"/>
                  </a:lnTo>
                  <a:lnTo>
                    <a:pt x="163" y="760"/>
                  </a:lnTo>
                  <a:lnTo>
                    <a:pt x="163" y="756"/>
                  </a:lnTo>
                  <a:lnTo>
                    <a:pt x="160" y="756"/>
                  </a:lnTo>
                  <a:lnTo>
                    <a:pt x="160" y="760"/>
                  </a:lnTo>
                  <a:lnTo>
                    <a:pt x="164" y="760"/>
                  </a:lnTo>
                  <a:lnTo>
                    <a:pt x="164" y="754"/>
                  </a:lnTo>
                  <a:lnTo>
                    <a:pt x="157" y="754"/>
                  </a:lnTo>
                  <a:lnTo>
                    <a:pt x="157" y="757"/>
                  </a:lnTo>
                  <a:lnTo>
                    <a:pt x="160" y="757"/>
                  </a:lnTo>
                  <a:lnTo>
                    <a:pt x="160" y="755"/>
                  </a:lnTo>
                  <a:lnTo>
                    <a:pt x="146" y="755"/>
                  </a:lnTo>
                  <a:close/>
                  <a:moveTo>
                    <a:pt x="173" y="755"/>
                  </a:moveTo>
                  <a:lnTo>
                    <a:pt x="173" y="760"/>
                  </a:lnTo>
                  <a:lnTo>
                    <a:pt x="193" y="760"/>
                  </a:lnTo>
                  <a:lnTo>
                    <a:pt x="193" y="755"/>
                  </a:lnTo>
                  <a:lnTo>
                    <a:pt x="173" y="755"/>
                  </a:lnTo>
                  <a:close/>
                  <a:moveTo>
                    <a:pt x="205" y="756"/>
                  </a:moveTo>
                  <a:lnTo>
                    <a:pt x="199" y="756"/>
                  </a:lnTo>
                  <a:lnTo>
                    <a:pt x="199" y="760"/>
                  </a:lnTo>
                  <a:lnTo>
                    <a:pt x="220" y="760"/>
                  </a:lnTo>
                  <a:lnTo>
                    <a:pt x="220" y="755"/>
                  </a:lnTo>
                  <a:lnTo>
                    <a:pt x="201" y="755"/>
                  </a:lnTo>
                  <a:lnTo>
                    <a:pt x="201" y="757"/>
                  </a:lnTo>
                  <a:lnTo>
                    <a:pt x="205" y="757"/>
                  </a:lnTo>
                  <a:lnTo>
                    <a:pt x="205" y="756"/>
                  </a:lnTo>
                  <a:close/>
                  <a:moveTo>
                    <a:pt x="230" y="755"/>
                  </a:moveTo>
                  <a:lnTo>
                    <a:pt x="230" y="760"/>
                  </a:lnTo>
                  <a:lnTo>
                    <a:pt x="234" y="760"/>
                  </a:lnTo>
                  <a:lnTo>
                    <a:pt x="234" y="756"/>
                  </a:lnTo>
                  <a:lnTo>
                    <a:pt x="231" y="756"/>
                  </a:lnTo>
                  <a:lnTo>
                    <a:pt x="231" y="760"/>
                  </a:lnTo>
                  <a:lnTo>
                    <a:pt x="237" y="760"/>
                  </a:lnTo>
                  <a:lnTo>
                    <a:pt x="237" y="756"/>
                  </a:lnTo>
                  <a:lnTo>
                    <a:pt x="234" y="756"/>
                  </a:lnTo>
                  <a:lnTo>
                    <a:pt x="234" y="760"/>
                  </a:lnTo>
                  <a:lnTo>
                    <a:pt x="248" y="760"/>
                  </a:lnTo>
                  <a:lnTo>
                    <a:pt x="248" y="755"/>
                  </a:lnTo>
                  <a:lnTo>
                    <a:pt x="237" y="755"/>
                  </a:lnTo>
                  <a:lnTo>
                    <a:pt x="237" y="757"/>
                  </a:lnTo>
                  <a:lnTo>
                    <a:pt x="240" y="757"/>
                  </a:lnTo>
                  <a:lnTo>
                    <a:pt x="240" y="754"/>
                  </a:lnTo>
                  <a:lnTo>
                    <a:pt x="228" y="754"/>
                  </a:lnTo>
                  <a:lnTo>
                    <a:pt x="228" y="757"/>
                  </a:lnTo>
                  <a:lnTo>
                    <a:pt x="231" y="757"/>
                  </a:lnTo>
                  <a:lnTo>
                    <a:pt x="231" y="755"/>
                  </a:lnTo>
                  <a:lnTo>
                    <a:pt x="230" y="755"/>
                  </a:lnTo>
                  <a:close/>
                  <a:moveTo>
                    <a:pt x="256" y="755"/>
                  </a:moveTo>
                  <a:lnTo>
                    <a:pt x="256" y="760"/>
                  </a:lnTo>
                  <a:lnTo>
                    <a:pt x="264" y="760"/>
                  </a:lnTo>
                  <a:lnTo>
                    <a:pt x="264" y="756"/>
                  </a:lnTo>
                  <a:lnTo>
                    <a:pt x="260" y="756"/>
                  </a:lnTo>
                  <a:lnTo>
                    <a:pt x="260" y="760"/>
                  </a:lnTo>
                  <a:lnTo>
                    <a:pt x="275" y="760"/>
                  </a:lnTo>
                  <a:lnTo>
                    <a:pt x="275" y="754"/>
                  </a:lnTo>
                  <a:lnTo>
                    <a:pt x="258" y="754"/>
                  </a:lnTo>
                  <a:lnTo>
                    <a:pt x="258" y="757"/>
                  </a:lnTo>
                  <a:lnTo>
                    <a:pt x="260" y="757"/>
                  </a:lnTo>
                  <a:lnTo>
                    <a:pt x="260" y="755"/>
                  </a:lnTo>
                  <a:lnTo>
                    <a:pt x="256" y="755"/>
                  </a:lnTo>
                  <a:close/>
                  <a:moveTo>
                    <a:pt x="284" y="754"/>
                  </a:moveTo>
                  <a:lnTo>
                    <a:pt x="284" y="760"/>
                  </a:lnTo>
                  <a:lnTo>
                    <a:pt x="290" y="760"/>
                  </a:lnTo>
                  <a:lnTo>
                    <a:pt x="290" y="756"/>
                  </a:lnTo>
                  <a:lnTo>
                    <a:pt x="287" y="756"/>
                  </a:lnTo>
                  <a:lnTo>
                    <a:pt x="287" y="760"/>
                  </a:lnTo>
                  <a:lnTo>
                    <a:pt x="305" y="760"/>
                  </a:lnTo>
                  <a:lnTo>
                    <a:pt x="305" y="756"/>
                  </a:lnTo>
                  <a:lnTo>
                    <a:pt x="302" y="756"/>
                  </a:lnTo>
                  <a:lnTo>
                    <a:pt x="302" y="760"/>
                  </a:lnTo>
                  <a:lnTo>
                    <a:pt x="302" y="754"/>
                  </a:lnTo>
                  <a:lnTo>
                    <a:pt x="299" y="754"/>
                  </a:lnTo>
                  <a:lnTo>
                    <a:pt x="299" y="757"/>
                  </a:lnTo>
                  <a:lnTo>
                    <a:pt x="302" y="757"/>
                  </a:lnTo>
                  <a:lnTo>
                    <a:pt x="302" y="755"/>
                  </a:lnTo>
                  <a:lnTo>
                    <a:pt x="290" y="755"/>
                  </a:lnTo>
                  <a:lnTo>
                    <a:pt x="290" y="757"/>
                  </a:lnTo>
                  <a:lnTo>
                    <a:pt x="293" y="757"/>
                  </a:lnTo>
                  <a:lnTo>
                    <a:pt x="293" y="754"/>
                  </a:lnTo>
                  <a:lnTo>
                    <a:pt x="290" y="754"/>
                  </a:lnTo>
                  <a:lnTo>
                    <a:pt x="284" y="754"/>
                  </a:lnTo>
                  <a:close/>
                  <a:moveTo>
                    <a:pt x="312" y="754"/>
                  </a:moveTo>
                  <a:lnTo>
                    <a:pt x="312" y="760"/>
                  </a:lnTo>
                  <a:lnTo>
                    <a:pt x="317" y="760"/>
                  </a:lnTo>
                  <a:lnTo>
                    <a:pt x="317" y="755"/>
                  </a:lnTo>
                  <a:lnTo>
                    <a:pt x="313" y="755"/>
                  </a:lnTo>
                  <a:lnTo>
                    <a:pt x="313" y="759"/>
                  </a:lnTo>
                  <a:lnTo>
                    <a:pt x="325" y="759"/>
                  </a:lnTo>
                  <a:lnTo>
                    <a:pt x="325" y="755"/>
                  </a:lnTo>
                  <a:lnTo>
                    <a:pt x="323" y="755"/>
                  </a:lnTo>
                  <a:lnTo>
                    <a:pt x="323" y="760"/>
                  </a:lnTo>
                  <a:lnTo>
                    <a:pt x="329" y="760"/>
                  </a:lnTo>
                  <a:lnTo>
                    <a:pt x="329" y="755"/>
                  </a:lnTo>
                  <a:lnTo>
                    <a:pt x="325" y="755"/>
                  </a:lnTo>
                  <a:lnTo>
                    <a:pt x="325" y="757"/>
                  </a:lnTo>
                  <a:lnTo>
                    <a:pt x="329" y="757"/>
                  </a:lnTo>
                  <a:lnTo>
                    <a:pt x="329" y="753"/>
                  </a:lnTo>
                  <a:lnTo>
                    <a:pt x="311" y="753"/>
                  </a:lnTo>
                  <a:lnTo>
                    <a:pt x="311" y="756"/>
                  </a:lnTo>
                  <a:lnTo>
                    <a:pt x="313" y="756"/>
                  </a:lnTo>
                  <a:lnTo>
                    <a:pt x="313" y="754"/>
                  </a:lnTo>
                  <a:lnTo>
                    <a:pt x="312" y="754"/>
                  </a:lnTo>
                  <a:close/>
                  <a:moveTo>
                    <a:pt x="335" y="755"/>
                  </a:moveTo>
                  <a:lnTo>
                    <a:pt x="340" y="755"/>
                  </a:lnTo>
                  <a:lnTo>
                    <a:pt x="337" y="755"/>
                  </a:lnTo>
                  <a:lnTo>
                    <a:pt x="337" y="759"/>
                  </a:lnTo>
                  <a:lnTo>
                    <a:pt x="343" y="759"/>
                  </a:lnTo>
                  <a:lnTo>
                    <a:pt x="343" y="755"/>
                  </a:lnTo>
                  <a:lnTo>
                    <a:pt x="340" y="755"/>
                  </a:lnTo>
                  <a:lnTo>
                    <a:pt x="340" y="760"/>
                  </a:lnTo>
                  <a:lnTo>
                    <a:pt x="352" y="760"/>
                  </a:lnTo>
                  <a:lnTo>
                    <a:pt x="352" y="755"/>
                  </a:lnTo>
                  <a:lnTo>
                    <a:pt x="349" y="755"/>
                  </a:lnTo>
                  <a:lnTo>
                    <a:pt x="349" y="758"/>
                  </a:lnTo>
                  <a:lnTo>
                    <a:pt x="354" y="758"/>
                  </a:lnTo>
                  <a:lnTo>
                    <a:pt x="354" y="752"/>
                  </a:lnTo>
                  <a:lnTo>
                    <a:pt x="346" y="752"/>
                  </a:lnTo>
                  <a:lnTo>
                    <a:pt x="346" y="756"/>
                  </a:lnTo>
                  <a:lnTo>
                    <a:pt x="349" y="756"/>
                  </a:lnTo>
                  <a:lnTo>
                    <a:pt x="349" y="754"/>
                  </a:lnTo>
                  <a:lnTo>
                    <a:pt x="343" y="754"/>
                  </a:lnTo>
                  <a:lnTo>
                    <a:pt x="343" y="756"/>
                  </a:lnTo>
                  <a:lnTo>
                    <a:pt x="346" y="756"/>
                  </a:lnTo>
                  <a:lnTo>
                    <a:pt x="346" y="753"/>
                  </a:lnTo>
                  <a:lnTo>
                    <a:pt x="335" y="753"/>
                  </a:lnTo>
                  <a:lnTo>
                    <a:pt x="335" y="755"/>
                  </a:lnTo>
                  <a:close/>
                  <a:moveTo>
                    <a:pt x="362" y="752"/>
                  </a:moveTo>
                  <a:lnTo>
                    <a:pt x="362" y="758"/>
                  </a:lnTo>
                  <a:lnTo>
                    <a:pt x="376" y="758"/>
                  </a:lnTo>
                  <a:lnTo>
                    <a:pt x="376" y="754"/>
                  </a:lnTo>
                  <a:lnTo>
                    <a:pt x="372" y="754"/>
                  </a:lnTo>
                  <a:lnTo>
                    <a:pt x="372" y="757"/>
                  </a:lnTo>
                  <a:lnTo>
                    <a:pt x="378" y="757"/>
                  </a:lnTo>
                  <a:lnTo>
                    <a:pt x="378" y="754"/>
                  </a:lnTo>
                  <a:lnTo>
                    <a:pt x="376" y="754"/>
                  </a:lnTo>
                  <a:lnTo>
                    <a:pt x="376" y="759"/>
                  </a:lnTo>
                  <a:lnTo>
                    <a:pt x="378" y="759"/>
                  </a:lnTo>
                  <a:lnTo>
                    <a:pt x="378" y="753"/>
                  </a:lnTo>
                  <a:lnTo>
                    <a:pt x="378" y="755"/>
                  </a:lnTo>
                  <a:lnTo>
                    <a:pt x="382" y="755"/>
                  </a:lnTo>
                  <a:lnTo>
                    <a:pt x="382" y="751"/>
                  </a:lnTo>
                  <a:lnTo>
                    <a:pt x="370" y="751"/>
                  </a:lnTo>
                  <a:lnTo>
                    <a:pt x="370" y="755"/>
                  </a:lnTo>
                  <a:lnTo>
                    <a:pt x="372" y="755"/>
                  </a:lnTo>
                  <a:lnTo>
                    <a:pt x="372" y="752"/>
                  </a:lnTo>
                  <a:lnTo>
                    <a:pt x="362" y="752"/>
                  </a:lnTo>
                  <a:close/>
                  <a:moveTo>
                    <a:pt x="389" y="753"/>
                  </a:moveTo>
                  <a:lnTo>
                    <a:pt x="389" y="759"/>
                  </a:lnTo>
                  <a:lnTo>
                    <a:pt x="394" y="759"/>
                  </a:lnTo>
                  <a:lnTo>
                    <a:pt x="394" y="754"/>
                  </a:lnTo>
                  <a:lnTo>
                    <a:pt x="390" y="754"/>
                  </a:lnTo>
                  <a:lnTo>
                    <a:pt x="390" y="757"/>
                  </a:lnTo>
                  <a:lnTo>
                    <a:pt x="396" y="757"/>
                  </a:lnTo>
                  <a:lnTo>
                    <a:pt x="396" y="751"/>
                  </a:lnTo>
                  <a:lnTo>
                    <a:pt x="386" y="751"/>
                  </a:lnTo>
                  <a:lnTo>
                    <a:pt x="386" y="757"/>
                  </a:lnTo>
                  <a:lnTo>
                    <a:pt x="396" y="757"/>
                  </a:lnTo>
                  <a:lnTo>
                    <a:pt x="396" y="751"/>
                  </a:lnTo>
                  <a:lnTo>
                    <a:pt x="388" y="751"/>
                  </a:lnTo>
                  <a:lnTo>
                    <a:pt x="388" y="755"/>
                  </a:lnTo>
                  <a:lnTo>
                    <a:pt x="390" y="755"/>
                  </a:lnTo>
                  <a:lnTo>
                    <a:pt x="390" y="753"/>
                  </a:lnTo>
                  <a:lnTo>
                    <a:pt x="389" y="753"/>
                  </a:lnTo>
                  <a:close/>
                  <a:moveTo>
                    <a:pt x="391" y="752"/>
                  </a:moveTo>
                  <a:lnTo>
                    <a:pt x="391" y="758"/>
                  </a:lnTo>
                  <a:lnTo>
                    <a:pt x="395" y="758"/>
                  </a:lnTo>
                  <a:lnTo>
                    <a:pt x="395" y="755"/>
                  </a:lnTo>
                  <a:lnTo>
                    <a:pt x="393" y="755"/>
                  </a:lnTo>
                  <a:lnTo>
                    <a:pt x="393" y="760"/>
                  </a:lnTo>
                  <a:lnTo>
                    <a:pt x="405" y="760"/>
                  </a:lnTo>
                  <a:lnTo>
                    <a:pt x="405" y="755"/>
                  </a:lnTo>
                  <a:lnTo>
                    <a:pt x="401" y="755"/>
                  </a:lnTo>
                  <a:lnTo>
                    <a:pt x="401" y="759"/>
                  </a:lnTo>
                  <a:lnTo>
                    <a:pt x="410" y="759"/>
                  </a:lnTo>
                  <a:lnTo>
                    <a:pt x="410" y="755"/>
                  </a:lnTo>
                  <a:lnTo>
                    <a:pt x="405" y="755"/>
                  </a:lnTo>
                  <a:lnTo>
                    <a:pt x="405" y="755"/>
                  </a:lnTo>
                  <a:lnTo>
                    <a:pt x="407" y="755"/>
                  </a:lnTo>
                  <a:lnTo>
                    <a:pt x="407" y="753"/>
                  </a:lnTo>
                  <a:lnTo>
                    <a:pt x="399" y="753"/>
                  </a:lnTo>
                  <a:lnTo>
                    <a:pt x="399" y="756"/>
                  </a:lnTo>
                  <a:lnTo>
                    <a:pt x="401" y="756"/>
                  </a:lnTo>
                  <a:lnTo>
                    <a:pt x="401" y="754"/>
                  </a:lnTo>
                  <a:lnTo>
                    <a:pt x="395" y="754"/>
                  </a:lnTo>
                  <a:lnTo>
                    <a:pt x="395" y="756"/>
                  </a:lnTo>
                  <a:lnTo>
                    <a:pt x="399" y="756"/>
                  </a:lnTo>
                  <a:lnTo>
                    <a:pt x="399" y="752"/>
                  </a:lnTo>
                  <a:lnTo>
                    <a:pt x="395" y="752"/>
                  </a:lnTo>
                  <a:lnTo>
                    <a:pt x="391" y="752"/>
                  </a:lnTo>
                  <a:close/>
                  <a:moveTo>
                    <a:pt x="414" y="753"/>
                  </a:moveTo>
                  <a:lnTo>
                    <a:pt x="414" y="759"/>
                  </a:lnTo>
                  <a:lnTo>
                    <a:pt x="422" y="759"/>
                  </a:lnTo>
                  <a:lnTo>
                    <a:pt x="422" y="753"/>
                  </a:lnTo>
                  <a:lnTo>
                    <a:pt x="419" y="753"/>
                  </a:lnTo>
                  <a:lnTo>
                    <a:pt x="419" y="756"/>
                  </a:lnTo>
                  <a:lnTo>
                    <a:pt x="425" y="756"/>
                  </a:lnTo>
                  <a:lnTo>
                    <a:pt x="425" y="753"/>
                  </a:lnTo>
                  <a:lnTo>
                    <a:pt x="422" y="753"/>
                  </a:lnTo>
                  <a:lnTo>
                    <a:pt x="422" y="758"/>
                  </a:lnTo>
                  <a:lnTo>
                    <a:pt x="430" y="758"/>
                  </a:lnTo>
                  <a:lnTo>
                    <a:pt x="430" y="752"/>
                  </a:lnTo>
                  <a:lnTo>
                    <a:pt x="425" y="752"/>
                  </a:lnTo>
                  <a:lnTo>
                    <a:pt x="425" y="755"/>
                  </a:lnTo>
                  <a:lnTo>
                    <a:pt x="428" y="755"/>
                  </a:lnTo>
                  <a:lnTo>
                    <a:pt x="428" y="750"/>
                  </a:lnTo>
                  <a:lnTo>
                    <a:pt x="416" y="750"/>
                  </a:lnTo>
                  <a:lnTo>
                    <a:pt x="416" y="755"/>
                  </a:lnTo>
                  <a:lnTo>
                    <a:pt x="419" y="755"/>
                  </a:lnTo>
                  <a:lnTo>
                    <a:pt x="419" y="753"/>
                  </a:lnTo>
                  <a:lnTo>
                    <a:pt x="414" y="753"/>
                  </a:lnTo>
                  <a:close/>
                  <a:moveTo>
                    <a:pt x="438" y="751"/>
                  </a:moveTo>
                  <a:lnTo>
                    <a:pt x="438" y="757"/>
                  </a:lnTo>
                  <a:lnTo>
                    <a:pt x="443" y="757"/>
                  </a:lnTo>
                  <a:lnTo>
                    <a:pt x="443" y="754"/>
                  </a:lnTo>
                  <a:lnTo>
                    <a:pt x="440" y="754"/>
                  </a:lnTo>
                  <a:lnTo>
                    <a:pt x="440" y="758"/>
                  </a:lnTo>
                  <a:lnTo>
                    <a:pt x="448" y="758"/>
                  </a:lnTo>
                  <a:lnTo>
                    <a:pt x="448" y="755"/>
                  </a:lnTo>
                  <a:lnTo>
                    <a:pt x="446" y="755"/>
                  </a:lnTo>
                  <a:lnTo>
                    <a:pt x="446" y="759"/>
                  </a:lnTo>
                  <a:lnTo>
                    <a:pt x="458" y="759"/>
                  </a:lnTo>
                  <a:lnTo>
                    <a:pt x="458" y="754"/>
                  </a:lnTo>
                  <a:lnTo>
                    <a:pt x="452" y="754"/>
                  </a:lnTo>
                  <a:lnTo>
                    <a:pt x="452" y="755"/>
                  </a:lnTo>
                  <a:lnTo>
                    <a:pt x="454" y="755"/>
                  </a:lnTo>
                  <a:lnTo>
                    <a:pt x="454" y="753"/>
                  </a:lnTo>
                  <a:lnTo>
                    <a:pt x="448" y="753"/>
                  </a:lnTo>
                  <a:lnTo>
                    <a:pt x="448" y="755"/>
                  </a:lnTo>
                  <a:lnTo>
                    <a:pt x="452" y="755"/>
                  </a:lnTo>
                  <a:lnTo>
                    <a:pt x="452" y="752"/>
                  </a:lnTo>
                  <a:lnTo>
                    <a:pt x="443" y="752"/>
                  </a:lnTo>
                  <a:lnTo>
                    <a:pt x="443" y="755"/>
                  </a:lnTo>
                  <a:lnTo>
                    <a:pt x="446" y="755"/>
                  </a:lnTo>
                  <a:lnTo>
                    <a:pt x="446" y="751"/>
                  </a:lnTo>
                  <a:lnTo>
                    <a:pt x="443" y="751"/>
                  </a:lnTo>
                  <a:lnTo>
                    <a:pt x="438" y="751"/>
                  </a:lnTo>
                  <a:close/>
                  <a:moveTo>
                    <a:pt x="464" y="755"/>
                  </a:moveTo>
                  <a:lnTo>
                    <a:pt x="458" y="755"/>
                  </a:lnTo>
                  <a:lnTo>
                    <a:pt x="458" y="758"/>
                  </a:lnTo>
                  <a:lnTo>
                    <a:pt x="469" y="758"/>
                  </a:lnTo>
                  <a:lnTo>
                    <a:pt x="469" y="751"/>
                  </a:lnTo>
                  <a:lnTo>
                    <a:pt x="466" y="751"/>
                  </a:lnTo>
                  <a:lnTo>
                    <a:pt x="466" y="755"/>
                  </a:lnTo>
                  <a:lnTo>
                    <a:pt x="472" y="755"/>
                  </a:lnTo>
                  <a:lnTo>
                    <a:pt x="472" y="751"/>
                  </a:lnTo>
                  <a:lnTo>
                    <a:pt x="469" y="751"/>
                  </a:lnTo>
                  <a:lnTo>
                    <a:pt x="469" y="757"/>
                  </a:lnTo>
                  <a:lnTo>
                    <a:pt x="474" y="757"/>
                  </a:lnTo>
                  <a:lnTo>
                    <a:pt x="474" y="751"/>
                  </a:lnTo>
                  <a:lnTo>
                    <a:pt x="472" y="751"/>
                  </a:lnTo>
                  <a:lnTo>
                    <a:pt x="472" y="754"/>
                  </a:lnTo>
                  <a:lnTo>
                    <a:pt x="475" y="754"/>
                  </a:lnTo>
                  <a:lnTo>
                    <a:pt x="475" y="749"/>
                  </a:lnTo>
                  <a:lnTo>
                    <a:pt x="464" y="749"/>
                  </a:lnTo>
                  <a:lnTo>
                    <a:pt x="464" y="755"/>
                  </a:lnTo>
                  <a:lnTo>
                    <a:pt x="466" y="755"/>
                  </a:lnTo>
                  <a:lnTo>
                    <a:pt x="466" y="752"/>
                  </a:lnTo>
                  <a:lnTo>
                    <a:pt x="460" y="752"/>
                  </a:lnTo>
                  <a:lnTo>
                    <a:pt x="460" y="755"/>
                  </a:lnTo>
                  <a:lnTo>
                    <a:pt x="464" y="755"/>
                  </a:lnTo>
                  <a:close/>
                  <a:moveTo>
                    <a:pt x="481" y="749"/>
                  </a:moveTo>
                  <a:lnTo>
                    <a:pt x="481" y="755"/>
                  </a:lnTo>
                  <a:lnTo>
                    <a:pt x="487" y="755"/>
                  </a:lnTo>
                  <a:lnTo>
                    <a:pt x="487" y="750"/>
                  </a:lnTo>
                  <a:lnTo>
                    <a:pt x="484" y="750"/>
                  </a:lnTo>
                  <a:lnTo>
                    <a:pt x="484" y="754"/>
                  </a:lnTo>
                  <a:lnTo>
                    <a:pt x="490" y="754"/>
                  </a:lnTo>
                  <a:lnTo>
                    <a:pt x="490" y="750"/>
                  </a:lnTo>
                  <a:lnTo>
                    <a:pt x="487" y="750"/>
                  </a:lnTo>
                  <a:lnTo>
                    <a:pt x="487" y="755"/>
                  </a:lnTo>
                  <a:lnTo>
                    <a:pt x="499" y="755"/>
                  </a:lnTo>
                  <a:lnTo>
                    <a:pt x="499" y="750"/>
                  </a:lnTo>
                  <a:lnTo>
                    <a:pt x="496" y="750"/>
                  </a:lnTo>
                  <a:lnTo>
                    <a:pt x="496" y="754"/>
                  </a:lnTo>
                  <a:lnTo>
                    <a:pt x="496" y="754"/>
                  </a:lnTo>
                  <a:lnTo>
                    <a:pt x="496" y="748"/>
                  </a:lnTo>
                  <a:lnTo>
                    <a:pt x="493" y="748"/>
                  </a:lnTo>
                  <a:lnTo>
                    <a:pt x="493" y="752"/>
                  </a:lnTo>
                  <a:lnTo>
                    <a:pt x="496" y="752"/>
                  </a:lnTo>
                  <a:lnTo>
                    <a:pt x="496" y="749"/>
                  </a:lnTo>
                  <a:lnTo>
                    <a:pt x="490" y="749"/>
                  </a:lnTo>
                  <a:lnTo>
                    <a:pt x="490" y="752"/>
                  </a:lnTo>
                  <a:lnTo>
                    <a:pt x="493" y="752"/>
                  </a:lnTo>
                  <a:lnTo>
                    <a:pt x="493" y="748"/>
                  </a:lnTo>
                  <a:lnTo>
                    <a:pt x="481" y="748"/>
                  </a:lnTo>
                  <a:lnTo>
                    <a:pt x="481" y="752"/>
                  </a:lnTo>
                  <a:lnTo>
                    <a:pt x="484" y="752"/>
                  </a:lnTo>
                  <a:lnTo>
                    <a:pt x="484" y="749"/>
                  </a:lnTo>
                  <a:lnTo>
                    <a:pt x="481" y="749"/>
                  </a:lnTo>
                  <a:close/>
                  <a:moveTo>
                    <a:pt x="506" y="748"/>
                  </a:moveTo>
                  <a:lnTo>
                    <a:pt x="506" y="754"/>
                  </a:lnTo>
                  <a:lnTo>
                    <a:pt x="507" y="754"/>
                  </a:lnTo>
                  <a:lnTo>
                    <a:pt x="507" y="750"/>
                  </a:lnTo>
                  <a:lnTo>
                    <a:pt x="505" y="750"/>
                  </a:lnTo>
                  <a:lnTo>
                    <a:pt x="505" y="755"/>
                  </a:lnTo>
                  <a:lnTo>
                    <a:pt x="517" y="755"/>
                  </a:lnTo>
                  <a:lnTo>
                    <a:pt x="517" y="750"/>
                  </a:lnTo>
                  <a:lnTo>
                    <a:pt x="513" y="750"/>
                  </a:lnTo>
                  <a:lnTo>
                    <a:pt x="513" y="754"/>
                  </a:lnTo>
                  <a:lnTo>
                    <a:pt x="523" y="754"/>
                  </a:lnTo>
                  <a:lnTo>
                    <a:pt x="523" y="749"/>
                  </a:lnTo>
                  <a:lnTo>
                    <a:pt x="519" y="749"/>
                  </a:lnTo>
                  <a:lnTo>
                    <a:pt x="519" y="753"/>
                  </a:lnTo>
                  <a:lnTo>
                    <a:pt x="523" y="753"/>
                  </a:lnTo>
                  <a:lnTo>
                    <a:pt x="523" y="747"/>
                  </a:lnTo>
                  <a:lnTo>
                    <a:pt x="517" y="747"/>
                  </a:lnTo>
                  <a:lnTo>
                    <a:pt x="517" y="750"/>
                  </a:lnTo>
                  <a:lnTo>
                    <a:pt x="519" y="750"/>
                  </a:lnTo>
                  <a:lnTo>
                    <a:pt x="519" y="748"/>
                  </a:lnTo>
                  <a:lnTo>
                    <a:pt x="511" y="748"/>
                  </a:lnTo>
                  <a:lnTo>
                    <a:pt x="511" y="751"/>
                  </a:lnTo>
                  <a:lnTo>
                    <a:pt x="513" y="751"/>
                  </a:lnTo>
                  <a:lnTo>
                    <a:pt x="513" y="749"/>
                  </a:lnTo>
                  <a:lnTo>
                    <a:pt x="507" y="749"/>
                  </a:lnTo>
                  <a:lnTo>
                    <a:pt x="507" y="751"/>
                  </a:lnTo>
                  <a:lnTo>
                    <a:pt x="511" y="751"/>
                  </a:lnTo>
                  <a:lnTo>
                    <a:pt x="511" y="748"/>
                  </a:lnTo>
                  <a:lnTo>
                    <a:pt x="507" y="748"/>
                  </a:lnTo>
                  <a:lnTo>
                    <a:pt x="506" y="748"/>
                  </a:lnTo>
                  <a:close/>
                  <a:moveTo>
                    <a:pt x="530" y="749"/>
                  </a:moveTo>
                  <a:lnTo>
                    <a:pt x="530" y="755"/>
                  </a:lnTo>
                  <a:lnTo>
                    <a:pt x="534" y="755"/>
                  </a:lnTo>
                  <a:lnTo>
                    <a:pt x="534" y="750"/>
                  </a:lnTo>
                  <a:lnTo>
                    <a:pt x="531" y="750"/>
                  </a:lnTo>
                  <a:lnTo>
                    <a:pt x="531" y="754"/>
                  </a:lnTo>
                  <a:lnTo>
                    <a:pt x="540" y="754"/>
                  </a:lnTo>
                  <a:lnTo>
                    <a:pt x="540" y="747"/>
                  </a:lnTo>
                  <a:lnTo>
                    <a:pt x="537" y="747"/>
                  </a:lnTo>
                  <a:lnTo>
                    <a:pt x="537" y="750"/>
                  </a:lnTo>
                  <a:lnTo>
                    <a:pt x="543" y="750"/>
                  </a:lnTo>
                  <a:lnTo>
                    <a:pt x="543" y="747"/>
                  </a:lnTo>
                  <a:lnTo>
                    <a:pt x="540" y="747"/>
                  </a:lnTo>
                  <a:lnTo>
                    <a:pt x="540" y="751"/>
                  </a:lnTo>
                  <a:lnTo>
                    <a:pt x="544" y="751"/>
                  </a:lnTo>
                  <a:lnTo>
                    <a:pt x="544" y="745"/>
                  </a:lnTo>
                  <a:lnTo>
                    <a:pt x="543" y="745"/>
                  </a:lnTo>
                  <a:lnTo>
                    <a:pt x="543" y="748"/>
                  </a:lnTo>
                  <a:lnTo>
                    <a:pt x="546" y="748"/>
                  </a:lnTo>
                  <a:lnTo>
                    <a:pt x="546" y="744"/>
                  </a:lnTo>
                  <a:lnTo>
                    <a:pt x="534" y="744"/>
                  </a:lnTo>
                  <a:lnTo>
                    <a:pt x="534" y="750"/>
                  </a:lnTo>
                  <a:lnTo>
                    <a:pt x="537" y="750"/>
                  </a:lnTo>
                  <a:lnTo>
                    <a:pt x="537" y="748"/>
                  </a:lnTo>
                  <a:lnTo>
                    <a:pt x="529" y="748"/>
                  </a:lnTo>
                  <a:lnTo>
                    <a:pt x="529" y="752"/>
                  </a:lnTo>
                  <a:lnTo>
                    <a:pt x="531" y="752"/>
                  </a:lnTo>
                  <a:lnTo>
                    <a:pt x="531" y="749"/>
                  </a:lnTo>
                  <a:lnTo>
                    <a:pt x="530" y="749"/>
                  </a:lnTo>
                  <a:close/>
                  <a:moveTo>
                    <a:pt x="553" y="746"/>
                  </a:moveTo>
                  <a:lnTo>
                    <a:pt x="553" y="752"/>
                  </a:lnTo>
                  <a:lnTo>
                    <a:pt x="555" y="752"/>
                  </a:lnTo>
                  <a:lnTo>
                    <a:pt x="555" y="749"/>
                  </a:lnTo>
                  <a:lnTo>
                    <a:pt x="552" y="749"/>
                  </a:lnTo>
                  <a:lnTo>
                    <a:pt x="552" y="755"/>
                  </a:lnTo>
                  <a:lnTo>
                    <a:pt x="564" y="755"/>
                  </a:lnTo>
                  <a:lnTo>
                    <a:pt x="564" y="748"/>
                  </a:lnTo>
                  <a:lnTo>
                    <a:pt x="561" y="748"/>
                  </a:lnTo>
                  <a:lnTo>
                    <a:pt x="561" y="751"/>
                  </a:lnTo>
                  <a:lnTo>
                    <a:pt x="567" y="751"/>
                  </a:lnTo>
                  <a:lnTo>
                    <a:pt x="567" y="745"/>
                  </a:lnTo>
                  <a:lnTo>
                    <a:pt x="558" y="745"/>
                  </a:lnTo>
                  <a:lnTo>
                    <a:pt x="558" y="751"/>
                  </a:lnTo>
                  <a:lnTo>
                    <a:pt x="561" y="751"/>
                  </a:lnTo>
                  <a:lnTo>
                    <a:pt x="561" y="749"/>
                  </a:lnTo>
                  <a:lnTo>
                    <a:pt x="555" y="749"/>
                  </a:lnTo>
                  <a:lnTo>
                    <a:pt x="555" y="751"/>
                  </a:lnTo>
                  <a:lnTo>
                    <a:pt x="558" y="751"/>
                  </a:lnTo>
                  <a:lnTo>
                    <a:pt x="558" y="746"/>
                  </a:lnTo>
                  <a:lnTo>
                    <a:pt x="555" y="746"/>
                  </a:lnTo>
                  <a:lnTo>
                    <a:pt x="553" y="746"/>
                  </a:lnTo>
                  <a:close/>
                  <a:moveTo>
                    <a:pt x="572" y="744"/>
                  </a:moveTo>
                  <a:lnTo>
                    <a:pt x="572" y="749"/>
                  </a:lnTo>
                  <a:lnTo>
                    <a:pt x="582" y="749"/>
                  </a:lnTo>
                  <a:lnTo>
                    <a:pt x="582" y="745"/>
                  </a:lnTo>
                  <a:lnTo>
                    <a:pt x="578" y="745"/>
                  </a:lnTo>
                  <a:lnTo>
                    <a:pt x="578" y="749"/>
                  </a:lnTo>
                  <a:lnTo>
                    <a:pt x="584" y="749"/>
                  </a:lnTo>
                  <a:lnTo>
                    <a:pt x="584" y="745"/>
                  </a:lnTo>
                  <a:lnTo>
                    <a:pt x="582" y="745"/>
                  </a:lnTo>
                  <a:lnTo>
                    <a:pt x="582" y="749"/>
                  </a:lnTo>
                  <a:lnTo>
                    <a:pt x="590" y="749"/>
                  </a:lnTo>
                  <a:lnTo>
                    <a:pt x="590" y="746"/>
                  </a:lnTo>
                  <a:lnTo>
                    <a:pt x="588" y="746"/>
                  </a:lnTo>
                  <a:lnTo>
                    <a:pt x="594" y="746"/>
                  </a:lnTo>
                  <a:lnTo>
                    <a:pt x="594" y="744"/>
                  </a:lnTo>
                  <a:lnTo>
                    <a:pt x="584" y="744"/>
                  </a:lnTo>
                  <a:lnTo>
                    <a:pt x="584" y="746"/>
                  </a:lnTo>
                  <a:lnTo>
                    <a:pt x="588" y="746"/>
                  </a:lnTo>
                  <a:lnTo>
                    <a:pt x="588" y="743"/>
                  </a:lnTo>
                  <a:lnTo>
                    <a:pt x="576" y="743"/>
                  </a:lnTo>
                  <a:lnTo>
                    <a:pt x="576" y="746"/>
                  </a:lnTo>
                  <a:lnTo>
                    <a:pt x="578" y="746"/>
                  </a:lnTo>
                  <a:lnTo>
                    <a:pt x="578" y="744"/>
                  </a:lnTo>
                  <a:lnTo>
                    <a:pt x="572" y="744"/>
                  </a:lnTo>
                  <a:close/>
                  <a:moveTo>
                    <a:pt x="598" y="743"/>
                  </a:moveTo>
                  <a:lnTo>
                    <a:pt x="598" y="749"/>
                  </a:lnTo>
                  <a:lnTo>
                    <a:pt x="602" y="749"/>
                  </a:lnTo>
                  <a:lnTo>
                    <a:pt x="602" y="745"/>
                  </a:lnTo>
                  <a:lnTo>
                    <a:pt x="599" y="745"/>
                  </a:lnTo>
                  <a:lnTo>
                    <a:pt x="599" y="750"/>
                  </a:lnTo>
                  <a:lnTo>
                    <a:pt x="611" y="750"/>
                  </a:lnTo>
                  <a:lnTo>
                    <a:pt x="611" y="743"/>
                  </a:lnTo>
                  <a:lnTo>
                    <a:pt x="608" y="743"/>
                  </a:lnTo>
                  <a:lnTo>
                    <a:pt x="608" y="746"/>
                  </a:lnTo>
                  <a:lnTo>
                    <a:pt x="611" y="746"/>
                  </a:lnTo>
                  <a:lnTo>
                    <a:pt x="611" y="740"/>
                  </a:lnTo>
                  <a:lnTo>
                    <a:pt x="605" y="740"/>
                  </a:lnTo>
                  <a:lnTo>
                    <a:pt x="605" y="747"/>
                  </a:lnTo>
                  <a:lnTo>
                    <a:pt x="608" y="747"/>
                  </a:lnTo>
                  <a:lnTo>
                    <a:pt x="608" y="744"/>
                  </a:lnTo>
                  <a:lnTo>
                    <a:pt x="602" y="744"/>
                  </a:lnTo>
                  <a:lnTo>
                    <a:pt x="602" y="747"/>
                  </a:lnTo>
                  <a:lnTo>
                    <a:pt x="605" y="747"/>
                  </a:lnTo>
                  <a:lnTo>
                    <a:pt x="605" y="743"/>
                  </a:lnTo>
                  <a:lnTo>
                    <a:pt x="602" y="743"/>
                  </a:lnTo>
                  <a:lnTo>
                    <a:pt x="598" y="743"/>
                  </a:lnTo>
                  <a:close/>
                  <a:moveTo>
                    <a:pt x="617" y="743"/>
                  </a:moveTo>
                  <a:lnTo>
                    <a:pt x="623" y="743"/>
                  </a:lnTo>
                  <a:lnTo>
                    <a:pt x="623" y="742"/>
                  </a:lnTo>
                  <a:lnTo>
                    <a:pt x="620" y="742"/>
                  </a:lnTo>
                  <a:lnTo>
                    <a:pt x="620" y="745"/>
                  </a:lnTo>
                  <a:lnTo>
                    <a:pt x="626" y="745"/>
                  </a:lnTo>
                  <a:lnTo>
                    <a:pt x="626" y="742"/>
                  </a:lnTo>
                  <a:lnTo>
                    <a:pt x="623" y="742"/>
                  </a:lnTo>
                  <a:lnTo>
                    <a:pt x="623" y="746"/>
                  </a:lnTo>
                  <a:lnTo>
                    <a:pt x="637" y="746"/>
                  </a:lnTo>
                  <a:lnTo>
                    <a:pt x="637" y="740"/>
                  </a:lnTo>
                  <a:lnTo>
                    <a:pt x="626" y="740"/>
                  </a:lnTo>
                  <a:lnTo>
                    <a:pt x="626" y="743"/>
                  </a:lnTo>
                  <a:lnTo>
                    <a:pt x="629" y="743"/>
                  </a:lnTo>
                  <a:lnTo>
                    <a:pt x="629" y="739"/>
                  </a:lnTo>
                  <a:lnTo>
                    <a:pt x="617" y="739"/>
                  </a:lnTo>
                  <a:lnTo>
                    <a:pt x="617" y="742"/>
                  </a:lnTo>
                  <a:lnTo>
                    <a:pt x="617" y="743"/>
                  </a:lnTo>
                  <a:close/>
                  <a:moveTo>
                    <a:pt x="647" y="741"/>
                  </a:moveTo>
                  <a:lnTo>
                    <a:pt x="641" y="741"/>
                  </a:lnTo>
                  <a:lnTo>
                    <a:pt x="641" y="748"/>
                  </a:lnTo>
                  <a:lnTo>
                    <a:pt x="653" y="748"/>
                  </a:lnTo>
                  <a:lnTo>
                    <a:pt x="653" y="739"/>
                  </a:lnTo>
                  <a:lnTo>
                    <a:pt x="649" y="739"/>
                  </a:lnTo>
                  <a:lnTo>
                    <a:pt x="649" y="743"/>
                  </a:lnTo>
                  <a:lnTo>
                    <a:pt x="654" y="743"/>
                  </a:lnTo>
                  <a:lnTo>
                    <a:pt x="654" y="737"/>
                  </a:lnTo>
                  <a:lnTo>
                    <a:pt x="647" y="737"/>
                  </a:lnTo>
                  <a:lnTo>
                    <a:pt x="647" y="744"/>
                  </a:lnTo>
                  <a:lnTo>
                    <a:pt x="649" y="744"/>
                  </a:lnTo>
                  <a:lnTo>
                    <a:pt x="649" y="742"/>
                  </a:lnTo>
                  <a:lnTo>
                    <a:pt x="643" y="742"/>
                  </a:lnTo>
                  <a:lnTo>
                    <a:pt x="643" y="744"/>
                  </a:lnTo>
                  <a:lnTo>
                    <a:pt x="647" y="744"/>
                  </a:lnTo>
                  <a:lnTo>
                    <a:pt x="647" y="741"/>
                  </a:lnTo>
                  <a:close/>
                  <a:moveTo>
                    <a:pt x="658" y="736"/>
                  </a:moveTo>
                  <a:lnTo>
                    <a:pt x="664" y="736"/>
                  </a:lnTo>
                  <a:lnTo>
                    <a:pt x="664" y="734"/>
                  </a:lnTo>
                  <a:lnTo>
                    <a:pt x="661" y="734"/>
                  </a:lnTo>
                  <a:lnTo>
                    <a:pt x="661" y="738"/>
                  </a:lnTo>
                  <a:lnTo>
                    <a:pt x="676" y="738"/>
                  </a:lnTo>
                  <a:lnTo>
                    <a:pt x="676" y="729"/>
                  </a:lnTo>
                  <a:lnTo>
                    <a:pt x="673" y="729"/>
                  </a:lnTo>
                  <a:lnTo>
                    <a:pt x="673" y="733"/>
                  </a:lnTo>
                  <a:lnTo>
                    <a:pt x="674" y="733"/>
                  </a:lnTo>
                  <a:lnTo>
                    <a:pt x="674" y="727"/>
                  </a:lnTo>
                  <a:lnTo>
                    <a:pt x="670" y="727"/>
                  </a:lnTo>
                  <a:lnTo>
                    <a:pt x="670" y="734"/>
                  </a:lnTo>
                  <a:lnTo>
                    <a:pt x="673" y="734"/>
                  </a:lnTo>
                  <a:lnTo>
                    <a:pt x="673" y="732"/>
                  </a:lnTo>
                  <a:lnTo>
                    <a:pt x="658" y="732"/>
                  </a:lnTo>
                  <a:lnTo>
                    <a:pt x="658" y="734"/>
                  </a:lnTo>
                  <a:lnTo>
                    <a:pt x="658" y="736"/>
                  </a:lnTo>
                  <a:close/>
                  <a:moveTo>
                    <a:pt x="682" y="734"/>
                  </a:moveTo>
                  <a:lnTo>
                    <a:pt x="676" y="734"/>
                  </a:lnTo>
                  <a:lnTo>
                    <a:pt x="676" y="738"/>
                  </a:lnTo>
                  <a:lnTo>
                    <a:pt x="688" y="738"/>
                  </a:lnTo>
                  <a:lnTo>
                    <a:pt x="688" y="728"/>
                  </a:lnTo>
                  <a:lnTo>
                    <a:pt x="685" y="728"/>
                  </a:lnTo>
                  <a:lnTo>
                    <a:pt x="685" y="732"/>
                  </a:lnTo>
                  <a:lnTo>
                    <a:pt x="691" y="732"/>
                  </a:lnTo>
                  <a:lnTo>
                    <a:pt x="691" y="726"/>
                  </a:lnTo>
                  <a:lnTo>
                    <a:pt x="682" y="726"/>
                  </a:lnTo>
                  <a:lnTo>
                    <a:pt x="682" y="735"/>
                  </a:lnTo>
                  <a:lnTo>
                    <a:pt x="685" y="735"/>
                  </a:lnTo>
                  <a:lnTo>
                    <a:pt x="685" y="733"/>
                  </a:lnTo>
                  <a:lnTo>
                    <a:pt x="679" y="733"/>
                  </a:lnTo>
                  <a:lnTo>
                    <a:pt x="679" y="735"/>
                  </a:lnTo>
                  <a:lnTo>
                    <a:pt x="682" y="735"/>
                  </a:lnTo>
                  <a:lnTo>
                    <a:pt x="682" y="734"/>
                  </a:lnTo>
                  <a:close/>
                  <a:moveTo>
                    <a:pt x="697" y="733"/>
                  </a:moveTo>
                  <a:lnTo>
                    <a:pt x="696" y="727"/>
                  </a:lnTo>
                  <a:lnTo>
                    <a:pt x="691" y="729"/>
                  </a:lnTo>
                  <a:lnTo>
                    <a:pt x="692" y="732"/>
                  </a:lnTo>
                  <a:lnTo>
                    <a:pt x="696" y="732"/>
                  </a:lnTo>
                  <a:lnTo>
                    <a:pt x="696" y="726"/>
                  </a:lnTo>
                  <a:lnTo>
                    <a:pt x="692" y="726"/>
                  </a:lnTo>
                  <a:lnTo>
                    <a:pt x="692" y="729"/>
                  </a:lnTo>
                  <a:lnTo>
                    <a:pt x="698" y="729"/>
                  </a:lnTo>
                  <a:lnTo>
                    <a:pt x="698" y="726"/>
                  </a:lnTo>
                  <a:lnTo>
                    <a:pt x="696" y="726"/>
                  </a:lnTo>
                  <a:lnTo>
                    <a:pt x="696" y="730"/>
                  </a:lnTo>
                  <a:lnTo>
                    <a:pt x="701" y="730"/>
                  </a:lnTo>
                  <a:lnTo>
                    <a:pt x="701" y="724"/>
                  </a:lnTo>
                  <a:lnTo>
                    <a:pt x="698" y="724"/>
                  </a:lnTo>
                  <a:lnTo>
                    <a:pt x="698" y="727"/>
                  </a:lnTo>
                  <a:lnTo>
                    <a:pt x="701" y="727"/>
                  </a:lnTo>
                  <a:lnTo>
                    <a:pt x="701" y="723"/>
                  </a:lnTo>
                  <a:lnTo>
                    <a:pt x="690" y="723"/>
                  </a:lnTo>
                  <a:lnTo>
                    <a:pt x="690" y="736"/>
                  </a:lnTo>
                  <a:lnTo>
                    <a:pt x="693" y="734"/>
                  </a:lnTo>
                  <a:lnTo>
                    <a:pt x="697" y="733"/>
                  </a:lnTo>
                  <a:close/>
                  <a:moveTo>
                    <a:pt x="701" y="720"/>
                  </a:moveTo>
                  <a:lnTo>
                    <a:pt x="707" y="720"/>
                  </a:lnTo>
                  <a:lnTo>
                    <a:pt x="707" y="718"/>
                  </a:lnTo>
                  <a:lnTo>
                    <a:pt x="704" y="718"/>
                  </a:lnTo>
                  <a:lnTo>
                    <a:pt x="704" y="722"/>
                  </a:lnTo>
                  <a:lnTo>
                    <a:pt x="713" y="722"/>
                  </a:lnTo>
                  <a:lnTo>
                    <a:pt x="713" y="714"/>
                  </a:lnTo>
                  <a:lnTo>
                    <a:pt x="710" y="714"/>
                  </a:lnTo>
                  <a:lnTo>
                    <a:pt x="710" y="717"/>
                  </a:lnTo>
                  <a:lnTo>
                    <a:pt x="716" y="717"/>
                  </a:lnTo>
                  <a:lnTo>
                    <a:pt x="716" y="714"/>
                  </a:lnTo>
                  <a:lnTo>
                    <a:pt x="713" y="714"/>
                  </a:lnTo>
                  <a:lnTo>
                    <a:pt x="713" y="716"/>
                  </a:lnTo>
                  <a:lnTo>
                    <a:pt x="719" y="716"/>
                  </a:lnTo>
                  <a:lnTo>
                    <a:pt x="719" y="711"/>
                  </a:lnTo>
                  <a:lnTo>
                    <a:pt x="707" y="711"/>
                  </a:lnTo>
                  <a:lnTo>
                    <a:pt x="707" y="718"/>
                  </a:lnTo>
                  <a:lnTo>
                    <a:pt x="710" y="718"/>
                  </a:lnTo>
                  <a:lnTo>
                    <a:pt x="710" y="716"/>
                  </a:lnTo>
                  <a:lnTo>
                    <a:pt x="701" y="716"/>
                  </a:lnTo>
                  <a:lnTo>
                    <a:pt x="701" y="718"/>
                  </a:lnTo>
                  <a:lnTo>
                    <a:pt x="701" y="720"/>
                  </a:lnTo>
                  <a:close/>
                  <a:moveTo>
                    <a:pt x="724" y="711"/>
                  </a:moveTo>
                  <a:lnTo>
                    <a:pt x="724" y="717"/>
                  </a:lnTo>
                  <a:lnTo>
                    <a:pt x="731" y="717"/>
                  </a:lnTo>
                  <a:lnTo>
                    <a:pt x="731" y="710"/>
                  </a:lnTo>
                  <a:lnTo>
                    <a:pt x="728" y="710"/>
                  </a:lnTo>
                  <a:lnTo>
                    <a:pt x="728" y="713"/>
                  </a:lnTo>
                  <a:lnTo>
                    <a:pt x="737" y="713"/>
                  </a:lnTo>
                  <a:lnTo>
                    <a:pt x="737" y="705"/>
                  </a:lnTo>
                  <a:lnTo>
                    <a:pt x="734" y="705"/>
                  </a:lnTo>
                  <a:lnTo>
                    <a:pt x="734" y="708"/>
                  </a:lnTo>
                  <a:lnTo>
                    <a:pt x="734" y="708"/>
                  </a:lnTo>
                  <a:lnTo>
                    <a:pt x="734" y="702"/>
                  </a:lnTo>
                  <a:lnTo>
                    <a:pt x="731" y="702"/>
                  </a:lnTo>
                  <a:lnTo>
                    <a:pt x="731" y="710"/>
                  </a:lnTo>
                  <a:lnTo>
                    <a:pt x="734" y="710"/>
                  </a:lnTo>
                  <a:lnTo>
                    <a:pt x="734" y="707"/>
                  </a:lnTo>
                  <a:lnTo>
                    <a:pt x="725" y="707"/>
                  </a:lnTo>
                  <a:lnTo>
                    <a:pt x="725" y="714"/>
                  </a:lnTo>
                  <a:lnTo>
                    <a:pt x="728" y="714"/>
                  </a:lnTo>
                  <a:lnTo>
                    <a:pt x="728" y="711"/>
                  </a:lnTo>
                  <a:lnTo>
                    <a:pt x="724" y="711"/>
                  </a:lnTo>
                  <a:close/>
                  <a:moveTo>
                    <a:pt x="743" y="709"/>
                  </a:moveTo>
                  <a:lnTo>
                    <a:pt x="737" y="709"/>
                  </a:lnTo>
                  <a:lnTo>
                    <a:pt x="737" y="715"/>
                  </a:lnTo>
                  <a:lnTo>
                    <a:pt x="749" y="715"/>
                  </a:lnTo>
                  <a:lnTo>
                    <a:pt x="749" y="700"/>
                  </a:lnTo>
                  <a:lnTo>
                    <a:pt x="743" y="700"/>
                  </a:lnTo>
                  <a:lnTo>
                    <a:pt x="743" y="711"/>
                  </a:lnTo>
                  <a:lnTo>
                    <a:pt x="745" y="711"/>
                  </a:lnTo>
                  <a:lnTo>
                    <a:pt x="745" y="709"/>
                  </a:lnTo>
                  <a:lnTo>
                    <a:pt x="739" y="709"/>
                  </a:lnTo>
                  <a:lnTo>
                    <a:pt x="739" y="711"/>
                  </a:lnTo>
                  <a:lnTo>
                    <a:pt x="743" y="711"/>
                  </a:lnTo>
                  <a:lnTo>
                    <a:pt x="743" y="709"/>
                  </a:lnTo>
                  <a:close/>
                  <a:moveTo>
                    <a:pt x="749" y="696"/>
                  </a:moveTo>
                  <a:lnTo>
                    <a:pt x="755" y="696"/>
                  </a:lnTo>
                  <a:lnTo>
                    <a:pt x="755" y="689"/>
                  </a:lnTo>
                  <a:lnTo>
                    <a:pt x="751" y="689"/>
                  </a:lnTo>
                  <a:lnTo>
                    <a:pt x="751" y="693"/>
                  </a:lnTo>
                  <a:lnTo>
                    <a:pt x="761" y="693"/>
                  </a:lnTo>
                  <a:lnTo>
                    <a:pt x="761" y="689"/>
                  </a:lnTo>
                  <a:lnTo>
                    <a:pt x="757" y="689"/>
                  </a:lnTo>
                  <a:lnTo>
                    <a:pt x="757" y="692"/>
                  </a:lnTo>
                  <a:lnTo>
                    <a:pt x="766" y="692"/>
                  </a:lnTo>
                  <a:lnTo>
                    <a:pt x="766" y="689"/>
                  </a:lnTo>
                  <a:lnTo>
                    <a:pt x="761" y="689"/>
                  </a:lnTo>
                  <a:lnTo>
                    <a:pt x="763" y="689"/>
                  </a:lnTo>
                  <a:lnTo>
                    <a:pt x="763" y="686"/>
                  </a:lnTo>
                  <a:lnTo>
                    <a:pt x="755" y="686"/>
                  </a:lnTo>
                  <a:lnTo>
                    <a:pt x="755" y="689"/>
                  </a:lnTo>
                  <a:lnTo>
                    <a:pt x="757" y="689"/>
                  </a:lnTo>
                  <a:lnTo>
                    <a:pt x="757" y="687"/>
                  </a:lnTo>
                  <a:lnTo>
                    <a:pt x="749" y="687"/>
                  </a:lnTo>
                  <a:lnTo>
                    <a:pt x="749" y="689"/>
                  </a:lnTo>
                  <a:lnTo>
                    <a:pt x="749" y="696"/>
                  </a:lnTo>
                  <a:close/>
                  <a:moveTo>
                    <a:pt x="761" y="678"/>
                  </a:moveTo>
                  <a:lnTo>
                    <a:pt x="766" y="678"/>
                  </a:lnTo>
                  <a:lnTo>
                    <a:pt x="766" y="678"/>
                  </a:lnTo>
                  <a:lnTo>
                    <a:pt x="763" y="678"/>
                  </a:lnTo>
                  <a:lnTo>
                    <a:pt x="763" y="681"/>
                  </a:lnTo>
                  <a:lnTo>
                    <a:pt x="772" y="681"/>
                  </a:lnTo>
                  <a:lnTo>
                    <a:pt x="772" y="672"/>
                  </a:lnTo>
                  <a:lnTo>
                    <a:pt x="769" y="672"/>
                  </a:lnTo>
                  <a:lnTo>
                    <a:pt x="769" y="675"/>
                  </a:lnTo>
                  <a:lnTo>
                    <a:pt x="778" y="675"/>
                  </a:lnTo>
                  <a:lnTo>
                    <a:pt x="778" y="671"/>
                  </a:lnTo>
                  <a:lnTo>
                    <a:pt x="772" y="671"/>
                  </a:lnTo>
                  <a:lnTo>
                    <a:pt x="772" y="672"/>
                  </a:lnTo>
                  <a:lnTo>
                    <a:pt x="775" y="672"/>
                  </a:lnTo>
                  <a:lnTo>
                    <a:pt x="775" y="669"/>
                  </a:lnTo>
                  <a:lnTo>
                    <a:pt x="766" y="669"/>
                  </a:lnTo>
                  <a:lnTo>
                    <a:pt x="766" y="678"/>
                  </a:lnTo>
                  <a:lnTo>
                    <a:pt x="769" y="678"/>
                  </a:lnTo>
                  <a:lnTo>
                    <a:pt x="769" y="675"/>
                  </a:lnTo>
                  <a:lnTo>
                    <a:pt x="761" y="675"/>
                  </a:lnTo>
                  <a:lnTo>
                    <a:pt x="761" y="678"/>
                  </a:lnTo>
                  <a:lnTo>
                    <a:pt x="761" y="678"/>
                  </a:lnTo>
                  <a:close/>
                  <a:moveTo>
                    <a:pt x="778" y="662"/>
                  </a:moveTo>
                  <a:lnTo>
                    <a:pt x="778" y="668"/>
                  </a:lnTo>
                  <a:lnTo>
                    <a:pt x="784" y="668"/>
                  </a:lnTo>
                  <a:lnTo>
                    <a:pt x="784" y="650"/>
                  </a:lnTo>
                  <a:lnTo>
                    <a:pt x="781" y="650"/>
                  </a:lnTo>
                  <a:lnTo>
                    <a:pt x="781" y="653"/>
                  </a:lnTo>
                  <a:lnTo>
                    <a:pt x="783" y="653"/>
                  </a:lnTo>
                  <a:lnTo>
                    <a:pt x="783" y="647"/>
                  </a:lnTo>
                  <a:lnTo>
                    <a:pt x="778" y="647"/>
                  </a:lnTo>
                  <a:lnTo>
                    <a:pt x="778" y="665"/>
                  </a:lnTo>
                  <a:lnTo>
                    <a:pt x="781" y="665"/>
                  </a:lnTo>
                  <a:lnTo>
                    <a:pt x="781" y="662"/>
                  </a:lnTo>
                  <a:lnTo>
                    <a:pt x="778" y="662"/>
                  </a:lnTo>
                  <a:close/>
                  <a:moveTo>
                    <a:pt x="784" y="644"/>
                  </a:moveTo>
                  <a:lnTo>
                    <a:pt x="790" y="644"/>
                  </a:lnTo>
                  <a:lnTo>
                    <a:pt x="790" y="632"/>
                  </a:lnTo>
                  <a:lnTo>
                    <a:pt x="787" y="632"/>
                  </a:lnTo>
                  <a:lnTo>
                    <a:pt x="787" y="635"/>
                  </a:lnTo>
                  <a:lnTo>
                    <a:pt x="796" y="635"/>
                  </a:lnTo>
                  <a:lnTo>
                    <a:pt x="796" y="630"/>
                  </a:lnTo>
                  <a:lnTo>
                    <a:pt x="790" y="630"/>
                  </a:lnTo>
                  <a:lnTo>
                    <a:pt x="790" y="632"/>
                  </a:lnTo>
                  <a:lnTo>
                    <a:pt x="793" y="632"/>
                  </a:lnTo>
                  <a:lnTo>
                    <a:pt x="793" y="629"/>
                  </a:lnTo>
                  <a:lnTo>
                    <a:pt x="784" y="629"/>
                  </a:lnTo>
                  <a:lnTo>
                    <a:pt x="784" y="632"/>
                  </a:lnTo>
                  <a:lnTo>
                    <a:pt x="784" y="644"/>
                  </a:lnTo>
                  <a:close/>
                  <a:moveTo>
                    <a:pt x="794" y="619"/>
                  </a:moveTo>
                  <a:lnTo>
                    <a:pt x="794" y="625"/>
                  </a:lnTo>
                  <a:lnTo>
                    <a:pt x="802" y="625"/>
                  </a:lnTo>
                  <a:lnTo>
                    <a:pt x="802" y="614"/>
                  </a:lnTo>
                  <a:lnTo>
                    <a:pt x="799" y="614"/>
                  </a:lnTo>
                  <a:lnTo>
                    <a:pt x="799" y="618"/>
                  </a:lnTo>
                  <a:lnTo>
                    <a:pt x="808" y="618"/>
                  </a:lnTo>
                  <a:lnTo>
                    <a:pt x="808" y="613"/>
                  </a:lnTo>
                  <a:lnTo>
                    <a:pt x="802" y="613"/>
                  </a:lnTo>
                  <a:lnTo>
                    <a:pt x="802" y="614"/>
                  </a:lnTo>
                  <a:lnTo>
                    <a:pt x="804" y="614"/>
                  </a:lnTo>
                  <a:lnTo>
                    <a:pt x="804" y="612"/>
                  </a:lnTo>
                  <a:lnTo>
                    <a:pt x="796" y="612"/>
                  </a:lnTo>
                  <a:lnTo>
                    <a:pt x="796" y="622"/>
                  </a:lnTo>
                  <a:lnTo>
                    <a:pt x="799" y="622"/>
                  </a:lnTo>
                  <a:lnTo>
                    <a:pt x="799" y="619"/>
                  </a:lnTo>
                  <a:lnTo>
                    <a:pt x="794" y="619"/>
                  </a:lnTo>
                  <a:close/>
                  <a:moveTo>
                    <a:pt x="802" y="602"/>
                  </a:moveTo>
                  <a:lnTo>
                    <a:pt x="808" y="602"/>
                  </a:lnTo>
                  <a:lnTo>
                    <a:pt x="808" y="589"/>
                  </a:lnTo>
                  <a:lnTo>
                    <a:pt x="804" y="589"/>
                  </a:lnTo>
                  <a:lnTo>
                    <a:pt x="804" y="592"/>
                  </a:lnTo>
                  <a:lnTo>
                    <a:pt x="810" y="592"/>
                  </a:lnTo>
                  <a:lnTo>
                    <a:pt x="810" y="586"/>
                  </a:lnTo>
                  <a:lnTo>
                    <a:pt x="802" y="586"/>
                  </a:lnTo>
                  <a:lnTo>
                    <a:pt x="802" y="589"/>
                  </a:lnTo>
                  <a:lnTo>
                    <a:pt x="802" y="602"/>
                  </a:lnTo>
                  <a:close/>
                  <a:moveTo>
                    <a:pt x="811" y="578"/>
                  </a:moveTo>
                  <a:lnTo>
                    <a:pt x="811" y="584"/>
                  </a:lnTo>
                  <a:lnTo>
                    <a:pt x="820" y="584"/>
                  </a:lnTo>
                  <a:lnTo>
                    <a:pt x="820" y="566"/>
                  </a:lnTo>
                  <a:lnTo>
                    <a:pt x="814" y="566"/>
                  </a:lnTo>
                  <a:lnTo>
                    <a:pt x="814" y="580"/>
                  </a:lnTo>
                  <a:lnTo>
                    <a:pt x="816" y="580"/>
                  </a:lnTo>
                  <a:lnTo>
                    <a:pt x="816" y="578"/>
                  </a:lnTo>
                  <a:lnTo>
                    <a:pt x="811" y="578"/>
                  </a:lnTo>
                  <a:close/>
                  <a:moveTo>
                    <a:pt x="814" y="556"/>
                  </a:moveTo>
                  <a:lnTo>
                    <a:pt x="820" y="556"/>
                  </a:lnTo>
                  <a:lnTo>
                    <a:pt x="820" y="552"/>
                  </a:lnTo>
                  <a:lnTo>
                    <a:pt x="816" y="552"/>
                  </a:lnTo>
                  <a:lnTo>
                    <a:pt x="816" y="555"/>
                  </a:lnTo>
                  <a:lnTo>
                    <a:pt x="826" y="555"/>
                  </a:lnTo>
                  <a:lnTo>
                    <a:pt x="826" y="542"/>
                  </a:lnTo>
                  <a:lnTo>
                    <a:pt x="820" y="542"/>
                  </a:lnTo>
                  <a:lnTo>
                    <a:pt x="820" y="552"/>
                  </a:lnTo>
                  <a:lnTo>
                    <a:pt x="822" y="552"/>
                  </a:lnTo>
                  <a:lnTo>
                    <a:pt x="822" y="549"/>
                  </a:lnTo>
                  <a:lnTo>
                    <a:pt x="814" y="549"/>
                  </a:lnTo>
                  <a:lnTo>
                    <a:pt x="814" y="552"/>
                  </a:lnTo>
                  <a:lnTo>
                    <a:pt x="814" y="556"/>
                  </a:lnTo>
                  <a:close/>
                  <a:moveTo>
                    <a:pt x="820" y="532"/>
                  </a:moveTo>
                  <a:lnTo>
                    <a:pt x="826" y="532"/>
                  </a:lnTo>
                  <a:lnTo>
                    <a:pt x="826" y="530"/>
                  </a:lnTo>
                  <a:lnTo>
                    <a:pt x="822" y="530"/>
                  </a:lnTo>
                  <a:lnTo>
                    <a:pt x="822" y="533"/>
                  </a:lnTo>
                  <a:lnTo>
                    <a:pt x="831" y="533"/>
                  </a:lnTo>
                  <a:lnTo>
                    <a:pt x="831" y="519"/>
                  </a:lnTo>
                  <a:lnTo>
                    <a:pt x="826" y="519"/>
                  </a:lnTo>
                  <a:lnTo>
                    <a:pt x="826" y="530"/>
                  </a:lnTo>
                  <a:lnTo>
                    <a:pt x="828" y="530"/>
                  </a:lnTo>
                  <a:lnTo>
                    <a:pt x="828" y="527"/>
                  </a:lnTo>
                  <a:lnTo>
                    <a:pt x="820" y="527"/>
                  </a:lnTo>
                  <a:lnTo>
                    <a:pt x="820" y="530"/>
                  </a:lnTo>
                  <a:lnTo>
                    <a:pt x="820" y="532"/>
                  </a:lnTo>
                  <a:close/>
                  <a:moveTo>
                    <a:pt x="826" y="509"/>
                  </a:moveTo>
                  <a:lnTo>
                    <a:pt x="831" y="509"/>
                  </a:lnTo>
                  <a:lnTo>
                    <a:pt x="831" y="493"/>
                  </a:lnTo>
                  <a:lnTo>
                    <a:pt x="828" y="493"/>
                  </a:lnTo>
                  <a:lnTo>
                    <a:pt x="828" y="496"/>
                  </a:lnTo>
                  <a:lnTo>
                    <a:pt x="831" y="496"/>
                  </a:lnTo>
                  <a:lnTo>
                    <a:pt x="831" y="490"/>
                  </a:lnTo>
                  <a:lnTo>
                    <a:pt x="826" y="490"/>
                  </a:lnTo>
                  <a:lnTo>
                    <a:pt x="826" y="493"/>
                  </a:lnTo>
                  <a:lnTo>
                    <a:pt x="826" y="509"/>
                  </a:lnTo>
                  <a:close/>
                  <a:moveTo>
                    <a:pt x="831" y="486"/>
                  </a:moveTo>
                  <a:lnTo>
                    <a:pt x="837" y="486"/>
                  </a:lnTo>
                  <a:lnTo>
                    <a:pt x="837" y="466"/>
                  </a:lnTo>
                  <a:lnTo>
                    <a:pt x="831" y="466"/>
                  </a:lnTo>
                  <a:lnTo>
                    <a:pt x="831" y="486"/>
                  </a:lnTo>
                  <a:close/>
                  <a:moveTo>
                    <a:pt x="837" y="462"/>
                  </a:moveTo>
                  <a:lnTo>
                    <a:pt x="843" y="462"/>
                  </a:lnTo>
                  <a:lnTo>
                    <a:pt x="843" y="459"/>
                  </a:lnTo>
                  <a:lnTo>
                    <a:pt x="840" y="459"/>
                  </a:lnTo>
                  <a:lnTo>
                    <a:pt x="840" y="462"/>
                  </a:lnTo>
                  <a:lnTo>
                    <a:pt x="849" y="462"/>
                  </a:lnTo>
                  <a:lnTo>
                    <a:pt x="849" y="449"/>
                  </a:lnTo>
                  <a:lnTo>
                    <a:pt x="843" y="449"/>
                  </a:lnTo>
                  <a:lnTo>
                    <a:pt x="843" y="459"/>
                  </a:lnTo>
                  <a:lnTo>
                    <a:pt x="846" y="459"/>
                  </a:lnTo>
                  <a:lnTo>
                    <a:pt x="846" y="456"/>
                  </a:lnTo>
                  <a:lnTo>
                    <a:pt x="837" y="456"/>
                  </a:lnTo>
                  <a:lnTo>
                    <a:pt x="837" y="459"/>
                  </a:lnTo>
                  <a:lnTo>
                    <a:pt x="837" y="462"/>
                  </a:lnTo>
                  <a:close/>
                  <a:moveTo>
                    <a:pt x="843" y="438"/>
                  </a:moveTo>
                  <a:lnTo>
                    <a:pt x="849" y="438"/>
                  </a:lnTo>
                  <a:lnTo>
                    <a:pt x="849" y="419"/>
                  </a:lnTo>
                  <a:lnTo>
                    <a:pt x="843" y="419"/>
                  </a:lnTo>
                  <a:lnTo>
                    <a:pt x="843" y="438"/>
                  </a:lnTo>
                  <a:close/>
                  <a:moveTo>
                    <a:pt x="843" y="410"/>
                  </a:moveTo>
                  <a:lnTo>
                    <a:pt x="849" y="410"/>
                  </a:lnTo>
                  <a:lnTo>
                    <a:pt x="849" y="389"/>
                  </a:lnTo>
                  <a:lnTo>
                    <a:pt x="843" y="389"/>
                  </a:lnTo>
                  <a:lnTo>
                    <a:pt x="843" y="410"/>
                  </a:lnTo>
                  <a:close/>
                  <a:moveTo>
                    <a:pt x="849" y="386"/>
                  </a:moveTo>
                  <a:lnTo>
                    <a:pt x="855" y="386"/>
                  </a:lnTo>
                  <a:lnTo>
                    <a:pt x="855" y="367"/>
                  </a:lnTo>
                  <a:lnTo>
                    <a:pt x="849" y="367"/>
                  </a:lnTo>
                  <a:lnTo>
                    <a:pt x="849" y="386"/>
                  </a:lnTo>
                  <a:close/>
                  <a:moveTo>
                    <a:pt x="849" y="357"/>
                  </a:moveTo>
                  <a:lnTo>
                    <a:pt x="855" y="357"/>
                  </a:lnTo>
                  <a:lnTo>
                    <a:pt x="855" y="341"/>
                  </a:lnTo>
                  <a:lnTo>
                    <a:pt x="852" y="341"/>
                  </a:lnTo>
                  <a:lnTo>
                    <a:pt x="852" y="345"/>
                  </a:lnTo>
                  <a:lnTo>
                    <a:pt x="856" y="345"/>
                  </a:lnTo>
                  <a:lnTo>
                    <a:pt x="856" y="339"/>
                  </a:lnTo>
                  <a:lnTo>
                    <a:pt x="849" y="339"/>
                  </a:lnTo>
                  <a:lnTo>
                    <a:pt x="849" y="341"/>
                  </a:lnTo>
                  <a:lnTo>
                    <a:pt x="849" y="357"/>
                  </a:lnTo>
                  <a:close/>
                  <a:moveTo>
                    <a:pt x="855" y="333"/>
                  </a:moveTo>
                  <a:lnTo>
                    <a:pt x="861" y="333"/>
                  </a:lnTo>
                  <a:lnTo>
                    <a:pt x="861" y="313"/>
                  </a:lnTo>
                  <a:lnTo>
                    <a:pt x="855" y="313"/>
                  </a:lnTo>
                  <a:lnTo>
                    <a:pt x="855" y="333"/>
                  </a:lnTo>
                  <a:close/>
                  <a:moveTo>
                    <a:pt x="855" y="304"/>
                  </a:moveTo>
                  <a:lnTo>
                    <a:pt x="861" y="304"/>
                  </a:lnTo>
                  <a:lnTo>
                    <a:pt x="861" y="285"/>
                  </a:lnTo>
                  <a:lnTo>
                    <a:pt x="855" y="285"/>
                  </a:lnTo>
                  <a:lnTo>
                    <a:pt x="855" y="304"/>
                  </a:lnTo>
                  <a:close/>
                  <a:moveTo>
                    <a:pt x="855" y="275"/>
                  </a:moveTo>
                  <a:lnTo>
                    <a:pt x="861" y="275"/>
                  </a:lnTo>
                  <a:lnTo>
                    <a:pt x="861" y="272"/>
                  </a:lnTo>
                  <a:lnTo>
                    <a:pt x="858" y="272"/>
                  </a:lnTo>
                  <a:lnTo>
                    <a:pt x="858" y="275"/>
                  </a:lnTo>
                  <a:lnTo>
                    <a:pt x="867" y="275"/>
                  </a:lnTo>
                  <a:lnTo>
                    <a:pt x="867" y="261"/>
                  </a:lnTo>
                  <a:lnTo>
                    <a:pt x="861" y="261"/>
                  </a:lnTo>
                  <a:lnTo>
                    <a:pt x="861" y="272"/>
                  </a:lnTo>
                  <a:lnTo>
                    <a:pt x="863" y="272"/>
                  </a:lnTo>
                  <a:lnTo>
                    <a:pt x="863" y="270"/>
                  </a:lnTo>
                  <a:lnTo>
                    <a:pt x="855" y="270"/>
                  </a:lnTo>
                  <a:lnTo>
                    <a:pt x="855" y="272"/>
                  </a:lnTo>
                  <a:lnTo>
                    <a:pt x="855" y="275"/>
                  </a:lnTo>
                  <a:close/>
                  <a:moveTo>
                    <a:pt x="861" y="251"/>
                  </a:moveTo>
                  <a:lnTo>
                    <a:pt x="867" y="251"/>
                  </a:lnTo>
                  <a:lnTo>
                    <a:pt x="867" y="231"/>
                  </a:lnTo>
                  <a:lnTo>
                    <a:pt x="861" y="231"/>
                  </a:lnTo>
                  <a:lnTo>
                    <a:pt x="861" y="251"/>
                  </a:lnTo>
                  <a:close/>
                  <a:moveTo>
                    <a:pt x="861" y="221"/>
                  </a:moveTo>
                  <a:lnTo>
                    <a:pt x="867" y="221"/>
                  </a:lnTo>
                  <a:lnTo>
                    <a:pt x="867" y="211"/>
                  </a:lnTo>
                  <a:lnTo>
                    <a:pt x="863" y="211"/>
                  </a:lnTo>
                  <a:lnTo>
                    <a:pt x="863" y="215"/>
                  </a:lnTo>
                  <a:lnTo>
                    <a:pt x="873" y="215"/>
                  </a:lnTo>
                  <a:lnTo>
                    <a:pt x="873" y="208"/>
                  </a:lnTo>
                  <a:lnTo>
                    <a:pt x="867" y="208"/>
                  </a:lnTo>
                  <a:lnTo>
                    <a:pt x="867" y="211"/>
                  </a:lnTo>
                  <a:lnTo>
                    <a:pt x="869" y="211"/>
                  </a:lnTo>
                  <a:lnTo>
                    <a:pt x="869" y="209"/>
                  </a:lnTo>
                  <a:lnTo>
                    <a:pt x="861" y="209"/>
                  </a:lnTo>
                  <a:lnTo>
                    <a:pt x="861" y="211"/>
                  </a:lnTo>
                  <a:lnTo>
                    <a:pt x="861" y="221"/>
                  </a:lnTo>
                  <a:close/>
                  <a:moveTo>
                    <a:pt x="867" y="199"/>
                  </a:moveTo>
                  <a:lnTo>
                    <a:pt x="873" y="199"/>
                  </a:lnTo>
                  <a:lnTo>
                    <a:pt x="873" y="179"/>
                  </a:lnTo>
                  <a:lnTo>
                    <a:pt x="867" y="179"/>
                  </a:lnTo>
                  <a:lnTo>
                    <a:pt x="867" y="199"/>
                  </a:lnTo>
                  <a:close/>
                  <a:moveTo>
                    <a:pt x="867" y="169"/>
                  </a:moveTo>
                  <a:lnTo>
                    <a:pt x="873" y="169"/>
                  </a:lnTo>
                  <a:lnTo>
                    <a:pt x="873" y="158"/>
                  </a:lnTo>
                  <a:lnTo>
                    <a:pt x="869" y="158"/>
                  </a:lnTo>
                  <a:lnTo>
                    <a:pt x="869" y="161"/>
                  </a:lnTo>
                  <a:lnTo>
                    <a:pt x="879" y="161"/>
                  </a:lnTo>
                  <a:lnTo>
                    <a:pt x="879" y="155"/>
                  </a:lnTo>
                  <a:lnTo>
                    <a:pt x="873" y="155"/>
                  </a:lnTo>
                  <a:lnTo>
                    <a:pt x="873" y="158"/>
                  </a:lnTo>
                  <a:lnTo>
                    <a:pt x="875" y="158"/>
                  </a:lnTo>
                  <a:lnTo>
                    <a:pt x="875" y="155"/>
                  </a:lnTo>
                  <a:lnTo>
                    <a:pt x="867" y="155"/>
                  </a:lnTo>
                  <a:lnTo>
                    <a:pt x="867" y="158"/>
                  </a:lnTo>
                  <a:lnTo>
                    <a:pt x="867" y="169"/>
                  </a:lnTo>
                  <a:close/>
                  <a:moveTo>
                    <a:pt x="873" y="145"/>
                  </a:moveTo>
                  <a:lnTo>
                    <a:pt x="879" y="145"/>
                  </a:lnTo>
                  <a:lnTo>
                    <a:pt x="879" y="126"/>
                  </a:lnTo>
                  <a:lnTo>
                    <a:pt x="873" y="126"/>
                  </a:lnTo>
                  <a:lnTo>
                    <a:pt x="873" y="145"/>
                  </a:lnTo>
                  <a:close/>
                  <a:moveTo>
                    <a:pt x="873" y="117"/>
                  </a:moveTo>
                  <a:lnTo>
                    <a:pt x="879" y="117"/>
                  </a:lnTo>
                  <a:lnTo>
                    <a:pt x="879" y="96"/>
                  </a:lnTo>
                  <a:lnTo>
                    <a:pt x="873" y="96"/>
                  </a:lnTo>
                  <a:lnTo>
                    <a:pt x="873" y="117"/>
                  </a:lnTo>
                  <a:close/>
                  <a:moveTo>
                    <a:pt x="873" y="87"/>
                  </a:moveTo>
                  <a:lnTo>
                    <a:pt x="879" y="87"/>
                  </a:lnTo>
                  <a:lnTo>
                    <a:pt x="879" y="68"/>
                  </a:lnTo>
                  <a:lnTo>
                    <a:pt x="873" y="68"/>
                  </a:lnTo>
                  <a:lnTo>
                    <a:pt x="873" y="87"/>
                  </a:lnTo>
                  <a:close/>
                  <a:moveTo>
                    <a:pt x="879" y="63"/>
                  </a:moveTo>
                  <a:lnTo>
                    <a:pt x="885" y="63"/>
                  </a:lnTo>
                  <a:lnTo>
                    <a:pt x="885" y="44"/>
                  </a:lnTo>
                  <a:lnTo>
                    <a:pt x="879" y="44"/>
                  </a:lnTo>
                  <a:lnTo>
                    <a:pt x="879" y="63"/>
                  </a:lnTo>
                  <a:close/>
                  <a:moveTo>
                    <a:pt x="879" y="34"/>
                  </a:moveTo>
                  <a:lnTo>
                    <a:pt x="885" y="34"/>
                  </a:lnTo>
                  <a:lnTo>
                    <a:pt x="885" y="14"/>
                  </a:lnTo>
                  <a:lnTo>
                    <a:pt x="879" y="14"/>
                  </a:lnTo>
                  <a:lnTo>
                    <a:pt x="879" y="34"/>
                  </a:lnTo>
                  <a:close/>
                  <a:moveTo>
                    <a:pt x="879" y="5"/>
                  </a:moveTo>
                  <a:lnTo>
                    <a:pt x="885" y="5"/>
                  </a:lnTo>
                  <a:lnTo>
                    <a:pt x="885" y="3"/>
                  </a:lnTo>
                  <a:lnTo>
                    <a:pt x="881" y="3"/>
                  </a:lnTo>
                  <a:lnTo>
                    <a:pt x="881" y="6"/>
                  </a:lnTo>
                  <a:lnTo>
                    <a:pt x="887" y="6"/>
                  </a:lnTo>
                  <a:lnTo>
                    <a:pt x="887" y="3"/>
                  </a:lnTo>
                  <a:lnTo>
                    <a:pt x="885" y="3"/>
                  </a:lnTo>
                  <a:lnTo>
                    <a:pt x="885" y="14"/>
                  </a:lnTo>
                  <a:lnTo>
                    <a:pt x="890" y="14"/>
                  </a:lnTo>
                  <a:lnTo>
                    <a:pt x="890" y="0"/>
                  </a:lnTo>
                  <a:lnTo>
                    <a:pt x="879" y="0"/>
                  </a:lnTo>
                  <a:lnTo>
                    <a:pt x="879" y="3"/>
                  </a:lnTo>
                  <a:lnTo>
                    <a:pt x="879" y="5"/>
                  </a:lnTo>
                  <a:close/>
                  <a:moveTo>
                    <a:pt x="890" y="24"/>
                  </a:moveTo>
                  <a:lnTo>
                    <a:pt x="885" y="24"/>
                  </a:lnTo>
                  <a:lnTo>
                    <a:pt x="885" y="43"/>
                  </a:lnTo>
                  <a:lnTo>
                    <a:pt x="890" y="43"/>
                  </a:lnTo>
                  <a:lnTo>
                    <a:pt x="890" y="24"/>
                  </a:lnTo>
                  <a:close/>
                  <a:moveTo>
                    <a:pt x="890" y="53"/>
                  </a:moveTo>
                  <a:lnTo>
                    <a:pt x="885" y="53"/>
                  </a:lnTo>
                  <a:lnTo>
                    <a:pt x="885" y="73"/>
                  </a:lnTo>
                  <a:lnTo>
                    <a:pt x="890" y="73"/>
                  </a:lnTo>
                  <a:lnTo>
                    <a:pt x="890" y="53"/>
                  </a:lnTo>
                  <a:close/>
                  <a:moveTo>
                    <a:pt x="890" y="83"/>
                  </a:moveTo>
                  <a:lnTo>
                    <a:pt x="885" y="83"/>
                  </a:lnTo>
                  <a:lnTo>
                    <a:pt x="885" y="102"/>
                  </a:lnTo>
                  <a:lnTo>
                    <a:pt x="890" y="102"/>
                  </a:lnTo>
                  <a:lnTo>
                    <a:pt x="890" y="83"/>
                  </a:lnTo>
                  <a:close/>
                  <a:moveTo>
                    <a:pt x="890" y="112"/>
                  </a:moveTo>
                  <a:lnTo>
                    <a:pt x="885" y="112"/>
                  </a:lnTo>
                  <a:lnTo>
                    <a:pt x="885" y="132"/>
                  </a:lnTo>
                  <a:lnTo>
                    <a:pt x="890" y="132"/>
                  </a:lnTo>
                  <a:lnTo>
                    <a:pt x="890" y="112"/>
                  </a:lnTo>
                  <a:close/>
                  <a:moveTo>
                    <a:pt x="890" y="141"/>
                  </a:moveTo>
                  <a:lnTo>
                    <a:pt x="885" y="141"/>
                  </a:lnTo>
                  <a:lnTo>
                    <a:pt x="885" y="161"/>
                  </a:lnTo>
                  <a:lnTo>
                    <a:pt x="890" y="161"/>
                  </a:lnTo>
                  <a:lnTo>
                    <a:pt x="890" y="141"/>
                  </a:lnTo>
                  <a:close/>
                  <a:moveTo>
                    <a:pt x="896" y="165"/>
                  </a:moveTo>
                  <a:lnTo>
                    <a:pt x="890" y="165"/>
                  </a:lnTo>
                  <a:lnTo>
                    <a:pt x="890" y="184"/>
                  </a:lnTo>
                  <a:lnTo>
                    <a:pt x="896" y="184"/>
                  </a:lnTo>
                  <a:lnTo>
                    <a:pt x="896" y="165"/>
                  </a:lnTo>
                  <a:close/>
                  <a:moveTo>
                    <a:pt x="896" y="194"/>
                  </a:moveTo>
                  <a:lnTo>
                    <a:pt x="890" y="194"/>
                  </a:lnTo>
                  <a:lnTo>
                    <a:pt x="890" y="214"/>
                  </a:lnTo>
                  <a:lnTo>
                    <a:pt x="896" y="214"/>
                  </a:lnTo>
                  <a:lnTo>
                    <a:pt x="896" y="194"/>
                  </a:lnTo>
                  <a:close/>
                  <a:moveTo>
                    <a:pt x="896" y="223"/>
                  </a:moveTo>
                  <a:lnTo>
                    <a:pt x="890" y="223"/>
                  </a:lnTo>
                  <a:lnTo>
                    <a:pt x="890" y="243"/>
                  </a:lnTo>
                  <a:lnTo>
                    <a:pt x="896" y="243"/>
                  </a:lnTo>
                  <a:lnTo>
                    <a:pt x="896" y="223"/>
                  </a:lnTo>
                  <a:close/>
                  <a:moveTo>
                    <a:pt x="896" y="253"/>
                  </a:moveTo>
                  <a:lnTo>
                    <a:pt x="890" y="253"/>
                  </a:lnTo>
                  <a:lnTo>
                    <a:pt x="890" y="270"/>
                  </a:lnTo>
                  <a:lnTo>
                    <a:pt x="898" y="270"/>
                  </a:lnTo>
                  <a:lnTo>
                    <a:pt x="898" y="264"/>
                  </a:lnTo>
                  <a:lnTo>
                    <a:pt x="893" y="264"/>
                  </a:lnTo>
                  <a:lnTo>
                    <a:pt x="893" y="267"/>
                  </a:lnTo>
                  <a:lnTo>
                    <a:pt x="896" y="267"/>
                  </a:lnTo>
                  <a:lnTo>
                    <a:pt x="896" y="253"/>
                  </a:lnTo>
                  <a:close/>
                  <a:moveTo>
                    <a:pt x="902" y="276"/>
                  </a:moveTo>
                  <a:lnTo>
                    <a:pt x="896" y="276"/>
                  </a:lnTo>
                  <a:lnTo>
                    <a:pt x="896" y="296"/>
                  </a:lnTo>
                  <a:lnTo>
                    <a:pt x="902" y="296"/>
                  </a:lnTo>
                  <a:lnTo>
                    <a:pt x="902" y="276"/>
                  </a:lnTo>
                  <a:close/>
                  <a:moveTo>
                    <a:pt x="902" y="306"/>
                  </a:moveTo>
                  <a:lnTo>
                    <a:pt x="896" y="306"/>
                  </a:lnTo>
                  <a:lnTo>
                    <a:pt x="896" y="325"/>
                  </a:lnTo>
                  <a:lnTo>
                    <a:pt x="902" y="325"/>
                  </a:lnTo>
                  <a:lnTo>
                    <a:pt x="902" y="306"/>
                  </a:lnTo>
                  <a:close/>
                  <a:moveTo>
                    <a:pt x="902" y="335"/>
                  </a:moveTo>
                  <a:lnTo>
                    <a:pt x="896" y="335"/>
                  </a:lnTo>
                  <a:lnTo>
                    <a:pt x="896" y="351"/>
                  </a:lnTo>
                  <a:lnTo>
                    <a:pt x="905" y="351"/>
                  </a:lnTo>
                  <a:lnTo>
                    <a:pt x="905" y="347"/>
                  </a:lnTo>
                  <a:lnTo>
                    <a:pt x="902" y="347"/>
                  </a:lnTo>
                  <a:lnTo>
                    <a:pt x="902" y="348"/>
                  </a:lnTo>
                  <a:lnTo>
                    <a:pt x="908" y="348"/>
                  </a:lnTo>
                  <a:lnTo>
                    <a:pt x="908" y="345"/>
                  </a:lnTo>
                  <a:lnTo>
                    <a:pt x="899" y="345"/>
                  </a:lnTo>
                  <a:lnTo>
                    <a:pt x="899" y="347"/>
                  </a:lnTo>
                  <a:lnTo>
                    <a:pt x="902" y="347"/>
                  </a:lnTo>
                  <a:lnTo>
                    <a:pt x="902" y="335"/>
                  </a:lnTo>
                  <a:close/>
                  <a:moveTo>
                    <a:pt x="908" y="358"/>
                  </a:moveTo>
                  <a:lnTo>
                    <a:pt x="902" y="358"/>
                  </a:lnTo>
                  <a:lnTo>
                    <a:pt x="902" y="378"/>
                  </a:lnTo>
                  <a:lnTo>
                    <a:pt x="908" y="378"/>
                  </a:lnTo>
                  <a:lnTo>
                    <a:pt x="908" y="358"/>
                  </a:lnTo>
                  <a:close/>
                  <a:moveTo>
                    <a:pt x="908" y="388"/>
                  </a:moveTo>
                  <a:lnTo>
                    <a:pt x="902" y="388"/>
                  </a:lnTo>
                  <a:lnTo>
                    <a:pt x="902" y="407"/>
                  </a:lnTo>
                  <a:lnTo>
                    <a:pt x="908" y="407"/>
                  </a:lnTo>
                  <a:lnTo>
                    <a:pt x="908" y="388"/>
                  </a:lnTo>
                  <a:close/>
                  <a:moveTo>
                    <a:pt x="914" y="411"/>
                  </a:moveTo>
                  <a:lnTo>
                    <a:pt x="908" y="411"/>
                  </a:lnTo>
                  <a:lnTo>
                    <a:pt x="908" y="431"/>
                  </a:lnTo>
                  <a:lnTo>
                    <a:pt x="914" y="431"/>
                  </a:lnTo>
                  <a:lnTo>
                    <a:pt x="914" y="411"/>
                  </a:lnTo>
                  <a:close/>
                  <a:moveTo>
                    <a:pt x="914" y="440"/>
                  </a:moveTo>
                  <a:lnTo>
                    <a:pt x="908" y="440"/>
                  </a:lnTo>
                  <a:lnTo>
                    <a:pt x="908" y="461"/>
                  </a:lnTo>
                  <a:lnTo>
                    <a:pt x="912" y="461"/>
                  </a:lnTo>
                  <a:lnTo>
                    <a:pt x="912" y="455"/>
                  </a:lnTo>
                  <a:lnTo>
                    <a:pt x="911" y="455"/>
                  </a:lnTo>
                  <a:lnTo>
                    <a:pt x="911" y="458"/>
                  </a:lnTo>
                  <a:lnTo>
                    <a:pt x="914" y="458"/>
                  </a:lnTo>
                  <a:lnTo>
                    <a:pt x="914" y="440"/>
                  </a:lnTo>
                  <a:close/>
                  <a:moveTo>
                    <a:pt x="920" y="464"/>
                  </a:moveTo>
                  <a:lnTo>
                    <a:pt x="914" y="464"/>
                  </a:lnTo>
                  <a:lnTo>
                    <a:pt x="914" y="483"/>
                  </a:lnTo>
                  <a:lnTo>
                    <a:pt x="920" y="483"/>
                  </a:lnTo>
                  <a:lnTo>
                    <a:pt x="920" y="464"/>
                  </a:lnTo>
                  <a:close/>
                  <a:moveTo>
                    <a:pt x="920" y="493"/>
                  </a:moveTo>
                  <a:lnTo>
                    <a:pt x="914" y="493"/>
                  </a:lnTo>
                  <a:lnTo>
                    <a:pt x="914" y="511"/>
                  </a:lnTo>
                  <a:lnTo>
                    <a:pt x="922" y="511"/>
                  </a:lnTo>
                  <a:lnTo>
                    <a:pt x="922" y="505"/>
                  </a:lnTo>
                  <a:lnTo>
                    <a:pt x="917" y="505"/>
                  </a:lnTo>
                  <a:lnTo>
                    <a:pt x="917" y="508"/>
                  </a:lnTo>
                  <a:lnTo>
                    <a:pt x="920" y="508"/>
                  </a:lnTo>
                  <a:lnTo>
                    <a:pt x="920" y="493"/>
                  </a:lnTo>
                  <a:close/>
                  <a:moveTo>
                    <a:pt x="926" y="516"/>
                  </a:moveTo>
                  <a:lnTo>
                    <a:pt x="920" y="516"/>
                  </a:lnTo>
                  <a:lnTo>
                    <a:pt x="920" y="537"/>
                  </a:lnTo>
                  <a:lnTo>
                    <a:pt x="926" y="537"/>
                  </a:lnTo>
                  <a:lnTo>
                    <a:pt x="926" y="516"/>
                  </a:lnTo>
                  <a:close/>
                  <a:moveTo>
                    <a:pt x="926" y="546"/>
                  </a:moveTo>
                  <a:lnTo>
                    <a:pt x="920" y="546"/>
                  </a:lnTo>
                  <a:lnTo>
                    <a:pt x="920" y="551"/>
                  </a:lnTo>
                  <a:lnTo>
                    <a:pt x="928" y="551"/>
                  </a:lnTo>
                  <a:lnTo>
                    <a:pt x="928" y="547"/>
                  </a:lnTo>
                  <a:lnTo>
                    <a:pt x="926" y="547"/>
                  </a:lnTo>
                  <a:lnTo>
                    <a:pt x="926" y="559"/>
                  </a:lnTo>
                  <a:lnTo>
                    <a:pt x="932" y="559"/>
                  </a:lnTo>
                  <a:lnTo>
                    <a:pt x="932" y="545"/>
                  </a:lnTo>
                  <a:lnTo>
                    <a:pt x="923" y="545"/>
                  </a:lnTo>
                  <a:lnTo>
                    <a:pt x="923" y="547"/>
                  </a:lnTo>
                  <a:lnTo>
                    <a:pt x="926" y="547"/>
                  </a:lnTo>
                  <a:lnTo>
                    <a:pt x="926" y="546"/>
                  </a:lnTo>
                  <a:close/>
                  <a:moveTo>
                    <a:pt x="930" y="565"/>
                  </a:moveTo>
                  <a:lnTo>
                    <a:pt x="930" y="571"/>
                  </a:lnTo>
                  <a:lnTo>
                    <a:pt x="934" y="571"/>
                  </a:lnTo>
                  <a:lnTo>
                    <a:pt x="934" y="568"/>
                  </a:lnTo>
                  <a:lnTo>
                    <a:pt x="932" y="568"/>
                  </a:lnTo>
                  <a:lnTo>
                    <a:pt x="932" y="583"/>
                  </a:lnTo>
                  <a:lnTo>
                    <a:pt x="938" y="583"/>
                  </a:lnTo>
                  <a:lnTo>
                    <a:pt x="938" y="565"/>
                  </a:lnTo>
                  <a:lnTo>
                    <a:pt x="934" y="565"/>
                  </a:lnTo>
                  <a:lnTo>
                    <a:pt x="930" y="565"/>
                  </a:lnTo>
                  <a:close/>
                  <a:moveTo>
                    <a:pt x="937" y="588"/>
                  </a:moveTo>
                  <a:lnTo>
                    <a:pt x="937" y="594"/>
                  </a:lnTo>
                  <a:lnTo>
                    <a:pt x="940" y="594"/>
                  </a:lnTo>
                  <a:lnTo>
                    <a:pt x="940" y="591"/>
                  </a:lnTo>
                  <a:lnTo>
                    <a:pt x="938" y="591"/>
                  </a:lnTo>
                  <a:lnTo>
                    <a:pt x="938" y="607"/>
                  </a:lnTo>
                  <a:lnTo>
                    <a:pt x="944" y="607"/>
                  </a:lnTo>
                  <a:lnTo>
                    <a:pt x="944" y="588"/>
                  </a:lnTo>
                  <a:lnTo>
                    <a:pt x="940" y="588"/>
                  </a:lnTo>
                  <a:lnTo>
                    <a:pt x="937" y="588"/>
                  </a:lnTo>
                  <a:close/>
                  <a:moveTo>
                    <a:pt x="944" y="616"/>
                  </a:moveTo>
                  <a:lnTo>
                    <a:pt x="938" y="616"/>
                  </a:lnTo>
                  <a:lnTo>
                    <a:pt x="938" y="634"/>
                  </a:lnTo>
                  <a:lnTo>
                    <a:pt x="945" y="634"/>
                  </a:lnTo>
                  <a:lnTo>
                    <a:pt x="945" y="628"/>
                  </a:lnTo>
                  <a:lnTo>
                    <a:pt x="940" y="628"/>
                  </a:lnTo>
                  <a:lnTo>
                    <a:pt x="940" y="630"/>
                  </a:lnTo>
                  <a:lnTo>
                    <a:pt x="944" y="630"/>
                  </a:lnTo>
                  <a:lnTo>
                    <a:pt x="944" y="616"/>
                  </a:lnTo>
                  <a:close/>
                  <a:moveTo>
                    <a:pt x="950" y="633"/>
                  </a:moveTo>
                  <a:lnTo>
                    <a:pt x="950" y="639"/>
                  </a:lnTo>
                  <a:lnTo>
                    <a:pt x="952" y="639"/>
                  </a:lnTo>
                  <a:lnTo>
                    <a:pt x="952" y="635"/>
                  </a:lnTo>
                  <a:lnTo>
                    <a:pt x="950" y="635"/>
                  </a:lnTo>
                  <a:lnTo>
                    <a:pt x="950" y="653"/>
                  </a:lnTo>
                  <a:lnTo>
                    <a:pt x="955" y="653"/>
                  </a:lnTo>
                  <a:lnTo>
                    <a:pt x="955" y="633"/>
                  </a:lnTo>
                  <a:lnTo>
                    <a:pt x="952" y="633"/>
                  </a:lnTo>
                  <a:lnTo>
                    <a:pt x="950" y="633"/>
                  </a:lnTo>
                  <a:close/>
                  <a:moveTo>
                    <a:pt x="955" y="663"/>
                  </a:moveTo>
                  <a:lnTo>
                    <a:pt x="950" y="663"/>
                  </a:lnTo>
                  <a:lnTo>
                    <a:pt x="950" y="668"/>
                  </a:lnTo>
                  <a:lnTo>
                    <a:pt x="958" y="668"/>
                  </a:lnTo>
                  <a:lnTo>
                    <a:pt x="958" y="665"/>
                  </a:lnTo>
                  <a:lnTo>
                    <a:pt x="955" y="665"/>
                  </a:lnTo>
                  <a:lnTo>
                    <a:pt x="955" y="675"/>
                  </a:lnTo>
                  <a:lnTo>
                    <a:pt x="963" y="675"/>
                  </a:lnTo>
                  <a:lnTo>
                    <a:pt x="963" y="669"/>
                  </a:lnTo>
                  <a:lnTo>
                    <a:pt x="958" y="669"/>
                  </a:lnTo>
                  <a:lnTo>
                    <a:pt x="958" y="672"/>
                  </a:lnTo>
                  <a:lnTo>
                    <a:pt x="961" y="672"/>
                  </a:lnTo>
                  <a:lnTo>
                    <a:pt x="961" y="662"/>
                  </a:lnTo>
                  <a:lnTo>
                    <a:pt x="952" y="662"/>
                  </a:lnTo>
                  <a:lnTo>
                    <a:pt x="952" y="665"/>
                  </a:lnTo>
                  <a:lnTo>
                    <a:pt x="955" y="665"/>
                  </a:lnTo>
                  <a:lnTo>
                    <a:pt x="955" y="663"/>
                  </a:lnTo>
                  <a:close/>
                  <a:moveTo>
                    <a:pt x="967" y="681"/>
                  </a:moveTo>
                  <a:lnTo>
                    <a:pt x="961" y="681"/>
                  </a:lnTo>
                  <a:lnTo>
                    <a:pt x="961" y="691"/>
                  </a:lnTo>
                  <a:lnTo>
                    <a:pt x="970" y="691"/>
                  </a:lnTo>
                  <a:lnTo>
                    <a:pt x="970" y="688"/>
                  </a:lnTo>
                  <a:lnTo>
                    <a:pt x="967" y="688"/>
                  </a:lnTo>
                  <a:lnTo>
                    <a:pt x="967" y="696"/>
                  </a:lnTo>
                  <a:lnTo>
                    <a:pt x="971" y="696"/>
                  </a:lnTo>
                  <a:lnTo>
                    <a:pt x="971" y="690"/>
                  </a:lnTo>
                  <a:lnTo>
                    <a:pt x="970" y="690"/>
                  </a:lnTo>
                  <a:lnTo>
                    <a:pt x="970" y="693"/>
                  </a:lnTo>
                  <a:lnTo>
                    <a:pt x="973" y="693"/>
                  </a:lnTo>
                  <a:lnTo>
                    <a:pt x="973" y="685"/>
                  </a:lnTo>
                  <a:lnTo>
                    <a:pt x="964" y="685"/>
                  </a:lnTo>
                  <a:lnTo>
                    <a:pt x="964" y="688"/>
                  </a:lnTo>
                  <a:lnTo>
                    <a:pt x="967" y="688"/>
                  </a:lnTo>
                  <a:lnTo>
                    <a:pt x="967" y="681"/>
                  </a:lnTo>
                  <a:close/>
                  <a:moveTo>
                    <a:pt x="979" y="698"/>
                  </a:moveTo>
                  <a:lnTo>
                    <a:pt x="973" y="698"/>
                  </a:lnTo>
                  <a:lnTo>
                    <a:pt x="973" y="705"/>
                  </a:lnTo>
                  <a:lnTo>
                    <a:pt x="982" y="705"/>
                  </a:lnTo>
                  <a:lnTo>
                    <a:pt x="982" y="701"/>
                  </a:lnTo>
                  <a:lnTo>
                    <a:pt x="979" y="701"/>
                  </a:lnTo>
                  <a:lnTo>
                    <a:pt x="979" y="715"/>
                  </a:lnTo>
                  <a:lnTo>
                    <a:pt x="982" y="715"/>
                  </a:lnTo>
                  <a:lnTo>
                    <a:pt x="982" y="709"/>
                  </a:lnTo>
                  <a:lnTo>
                    <a:pt x="982" y="711"/>
                  </a:lnTo>
                  <a:lnTo>
                    <a:pt x="985" y="711"/>
                  </a:lnTo>
                  <a:lnTo>
                    <a:pt x="985" y="699"/>
                  </a:lnTo>
                  <a:lnTo>
                    <a:pt x="976" y="699"/>
                  </a:lnTo>
                  <a:lnTo>
                    <a:pt x="976" y="701"/>
                  </a:lnTo>
                  <a:lnTo>
                    <a:pt x="979" y="701"/>
                  </a:lnTo>
                  <a:lnTo>
                    <a:pt x="979" y="698"/>
                  </a:lnTo>
                  <a:close/>
                  <a:moveTo>
                    <a:pt x="989" y="711"/>
                  </a:moveTo>
                  <a:lnTo>
                    <a:pt x="989" y="717"/>
                  </a:lnTo>
                  <a:lnTo>
                    <a:pt x="993" y="717"/>
                  </a:lnTo>
                  <a:lnTo>
                    <a:pt x="993" y="714"/>
                  </a:lnTo>
                  <a:lnTo>
                    <a:pt x="991" y="714"/>
                  </a:lnTo>
                  <a:lnTo>
                    <a:pt x="991" y="724"/>
                  </a:lnTo>
                  <a:lnTo>
                    <a:pt x="999" y="724"/>
                  </a:lnTo>
                  <a:lnTo>
                    <a:pt x="1000" y="718"/>
                  </a:lnTo>
                  <a:lnTo>
                    <a:pt x="997" y="717"/>
                  </a:lnTo>
                  <a:lnTo>
                    <a:pt x="996" y="723"/>
                  </a:lnTo>
                  <a:lnTo>
                    <a:pt x="999" y="724"/>
                  </a:lnTo>
                  <a:lnTo>
                    <a:pt x="999" y="718"/>
                  </a:lnTo>
                  <a:lnTo>
                    <a:pt x="993" y="718"/>
                  </a:lnTo>
                  <a:lnTo>
                    <a:pt x="993" y="721"/>
                  </a:lnTo>
                  <a:lnTo>
                    <a:pt x="997" y="721"/>
                  </a:lnTo>
                  <a:lnTo>
                    <a:pt x="997" y="711"/>
                  </a:lnTo>
                  <a:lnTo>
                    <a:pt x="993" y="711"/>
                  </a:lnTo>
                  <a:lnTo>
                    <a:pt x="989" y="711"/>
                  </a:lnTo>
                  <a:close/>
                  <a:moveTo>
                    <a:pt x="992" y="717"/>
                  </a:moveTo>
                  <a:lnTo>
                    <a:pt x="992" y="723"/>
                  </a:lnTo>
                  <a:lnTo>
                    <a:pt x="995" y="723"/>
                  </a:lnTo>
                  <a:lnTo>
                    <a:pt x="995" y="720"/>
                  </a:lnTo>
                  <a:lnTo>
                    <a:pt x="993" y="720"/>
                  </a:lnTo>
                  <a:lnTo>
                    <a:pt x="993" y="730"/>
                  </a:lnTo>
                  <a:lnTo>
                    <a:pt x="1001" y="730"/>
                  </a:lnTo>
                  <a:lnTo>
                    <a:pt x="1001" y="727"/>
                  </a:lnTo>
                  <a:lnTo>
                    <a:pt x="998" y="727"/>
                  </a:lnTo>
                  <a:lnTo>
                    <a:pt x="998" y="730"/>
                  </a:lnTo>
                  <a:lnTo>
                    <a:pt x="1004" y="730"/>
                  </a:lnTo>
                  <a:lnTo>
                    <a:pt x="1004" y="724"/>
                  </a:lnTo>
                  <a:lnTo>
                    <a:pt x="995" y="724"/>
                  </a:lnTo>
                  <a:lnTo>
                    <a:pt x="995" y="727"/>
                  </a:lnTo>
                  <a:lnTo>
                    <a:pt x="998" y="727"/>
                  </a:lnTo>
                  <a:lnTo>
                    <a:pt x="998" y="717"/>
                  </a:lnTo>
                  <a:lnTo>
                    <a:pt x="995" y="717"/>
                  </a:lnTo>
                  <a:lnTo>
                    <a:pt x="992" y="717"/>
                  </a:lnTo>
                  <a:close/>
                  <a:moveTo>
                    <a:pt x="1004" y="732"/>
                  </a:moveTo>
                  <a:lnTo>
                    <a:pt x="1010" y="732"/>
                  </a:lnTo>
                  <a:lnTo>
                    <a:pt x="1010" y="728"/>
                  </a:lnTo>
                  <a:lnTo>
                    <a:pt x="1007" y="728"/>
                  </a:lnTo>
                  <a:lnTo>
                    <a:pt x="1007" y="732"/>
                  </a:lnTo>
                  <a:lnTo>
                    <a:pt x="1019" y="732"/>
                  </a:lnTo>
                  <a:lnTo>
                    <a:pt x="1019" y="728"/>
                  </a:lnTo>
                  <a:lnTo>
                    <a:pt x="1016" y="728"/>
                  </a:lnTo>
                  <a:lnTo>
                    <a:pt x="1016" y="733"/>
                  </a:lnTo>
                  <a:lnTo>
                    <a:pt x="1022" y="733"/>
                  </a:lnTo>
                  <a:lnTo>
                    <a:pt x="1022" y="726"/>
                  </a:lnTo>
                  <a:lnTo>
                    <a:pt x="1004" y="726"/>
                  </a:lnTo>
                  <a:lnTo>
                    <a:pt x="1004" y="728"/>
                  </a:lnTo>
                  <a:lnTo>
                    <a:pt x="1004" y="732"/>
                  </a:lnTo>
                  <a:close/>
                  <a:moveTo>
                    <a:pt x="1028" y="737"/>
                  </a:moveTo>
                  <a:lnTo>
                    <a:pt x="1022" y="737"/>
                  </a:lnTo>
                  <a:lnTo>
                    <a:pt x="1022" y="742"/>
                  </a:lnTo>
                  <a:lnTo>
                    <a:pt x="1031" y="742"/>
                  </a:lnTo>
                  <a:lnTo>
                    <a:pt x="1031" y="738"/>
                  </a:lnTo>
                  <a:lnTo>
                    <a:pt x="1028" y="738"/>
                  </a:lnTo>
                  <a:lnTo>
                    <a:pt x="1028" y="745"/>
                  </a:lnTo>
                  <a:lnTo>
                    <a:pt x="1040" y="745"/>
                  </a:lnTo>
                  <a:lnTo>
                    <a:pt x="1040" y="741"/>
                  </a:lnTo>
                  <a:lnTo>
                    <a:pt x="1036" y="741"/>
                  </a:lnTo>
                  <a:lnTo>
                    <a:pt x="1036" y="744"/>
                  </a:lnTo>
                  <a:lnTo>
                    <a:pt x="1038" y="744"/>
                  </a:lnTo>
                  <a:lnTo>
                    <a:pt x="1038" y="738"/>
                  </a:lnTo>
                  <a:lnTo>
                    <a:pt x="1034" y="738"/>
                  </a:lnTo>
                  <a:lnTo>
                    <a:pt x="1034" y="742"/>
                  </a:lnTo>
                  <a:lnTo>
                    <a:pt x="1036" y="742"/>
                  </a:lnTo>
                  <a:lnTo>
                    <a:pt x="1036" y="739"/>
                  </a:lnTo>
                  <a:lnTo>
                    <a:pt x="1031" y="739"/>
                  </a:lnTo>
                  <a:lnTo>
                    <a:pt x="1031" y="742"/>
                  </a:lnTo>
                  <a:lnTo>
                    <a:pt x="1034" y="742"/>
                  </a:lnTo>
                  <a:lnTo>
                    <a:pt x="1034" y="736"/>
                  </a:lnTo>
                  <a:lnTo>
                    <a:pt x="1025" y="736"/>
                  </a:lnTo>
                  <a:lnTo>
                    <a:pt x="1025" y="738"/>
                  </a:lnTo>
                  <a:lnTo>
                    <a:pt x="1028" y="738"/>
                  </a:lnTo>
                  <a:lnTo>
                    <a:pt x="1028" y="737"/>
                  </a:lnTo>
                  <a:close/>
                  <a:moveTo>
                    <a:pt x="1047" y="740"/>
                  </a:moveTo>
                  <a:lnTo>
                    <a:pt x="1047" y="746"/>
                  </a:lnTo>
                  <a:lnTo>
                    <a:pt x="1048" y="746"/>
                  </a:lnTo>
                  <a:lnTo>
                    <a:pt x="1048" y="743"/>
                  </a:lnTo>
                  <a:lnTo>
                    <a:pt x="1046" y="743"/>
                  </a:lnTo>
                  <a:lnTo>
                    <a:pt x="1046" y="749"/>
                  </a:lnTo>
                  <a:lnTo>
                    <a:pt x="1058" y="749"/>
                  </a:lnTo>
                  <a:lnTo>
                    <a:pt x="1058" y="744"/>
                  </a:lnTo>
                  <a:lnTo>
                    <a:pt x="1054" y="744"/>
                  </a:lnTo>
                  <a:lnTo>
                    <a:pt x="1054" y="747"/>
                  </a:lnTo>
                  <a:lnTo>
                    <a:pt x="1060" y="747"/>
                  </a:lnTo>
                  <a:lnTo>
                    <a:pt x="1060" y="741"/>
                  </a:lnTo>
                  <a:lnTo>
                    <a:pt x="1052" y="741"/>
                  </a:lnTo>
                  <a:lnTo>
                    <a:pt x="1052" y="746"/>
                  </a:lnTo>
                  <a:lnTo>
                    <a:pt x="1054" y="746"/>
                  </a:lnTo>
                  <a:lnTo>
                    <a:pt x="1054" y="744"/>
                  </a:lnTo>
                  <a:lnTo>
                    <a:pt x="1048" y="744"/>
                  </a:lnTo>
                  <a:lnTo>
                    <a:pt x="1048" y="746"/>
                  </a:lnTo>
                  <a:lnTo>
                    <a:pt x="1052" y="746"/>
                  </a:lnTo>
                  <a:lnTo>
                    <a:pt x="1052" y="740"/>
                  </a:lnTo>
                  <a:lnTo>
                    <a:pt x="1048" y="740"/>
                  </a:lnTo>
                  <a:lnTo>
                    <a:pt x="1047" y="740"/>
                  </a:lnTo>
                  <a:close/>
                  <a:moveTo>
                    <a:pt x="1068" y="744"/>
                  </a:moveTo>
                  <a:lnTo>
                    <a:pt x="1068" y="749"/>
                  </a:lnTo>
                  <a:lnTo>
                    <a:pt x="1075" y="749"/>
                  </a:lnTo>
                  <a:lnTo>
                    <a:pt x="1075" y="745"/>
                  </a:lnTo>
                  <a:lnTo>
                    <a:pt x="1072" y="745"/>
                  </a:lnTo>
                  <a:lnTo>
                    <a:pt x="1072" y="749"/>
                  </a:lnTo>
                  <a:lnTo>
                    <a:pt x="1078" y="749"/>
                  </a:lnTo>
                  <a:lnTo>
                    <a:pt x="1078" y="745"/>
                  </a:lnTo>
                  <a:lnTo>
                    <a:pt x="1075" y="745"/>
                  </a:lnTo>
                  <a:lnTo>
                    <a:pt x="1075" y="751"/>
                  </a:lnTo>
                  <a:lnTo>
                    <a:pt x="1084" y="751"/>
                  </a:lnTo>
                  <a:lnTo>
                    <a:pt x="1084" y="745"/>
                  </a:lnTo>
                  <a:lnTo>
                    <a:pt x="1078" y="745"/>
                  </a:lnTo>
                  <a:lnTo>
                    <a:pt x="1078" y="748"/>
                  </a:lnTo>
                  <a:lnTo>
                    <a:pt x="1081" y="748"/>
                  </a:lnTo>
                  <a:lnTo>
                    <a:pt x="1081" y="743"/>
                  </a:lnTo>
                  <a:lnTo>
                    <a:pt x="1069" y="743"/>
                  </a:lnTo>
                  <a:lnTo>
                    <a:pt x="1069" y="746"/>
                  </a:lnTo>
                  <a:lnTo>
                    <a:pt x="1072" y="746"/>
                  </a:lnTo>
                  <a:lnTo>
                    <a:pt x="1072" y="744"/>
                  </a:lnTo>
                  <a:lnTo>
                    <a:pt x="1068" y="744"/>
                  </a:lnTo>
                  <a:close/>
                  <a:moveTo>
                    <a:pt x="1090" y="748"/>
                  </a:moveTo>
                  <a:lnTo>
                    <a:pt x="1090" y="754"/>
                  </a:lnTo>
                  <a:lnTo>
                    <a:pt x="1099" y="754"/>
                  </a:lnTo>
                  <a:lnTo>
                    <a:pt x="1099" y="749"/>
                  </a:lnTo>
                  <a:lnTo>
                    <a:pt x="1095" y="749"/>
                  </a:lnTo>
                  <a:lnTo>
                    <a:pt x="1095" y="753"/>
                  </a:lnTo>
                  <a:lnTo>
                    <a:pt x="1105" y="753"/>
                  </a:lnTo>
                  <a:lnTo>
                    <a:pt x="1105" y="749"/>
                  </a:lnTo>
                  <a:lnTo>
                    <a:pt x="1101" y="749"/>
                  </a:lnTo>
                  <a:lnTo>
                    <a:pt x="1101" y="752"/>
                  </a:lnTo>
                  <a:lnTo>
                    <a:pt x="1107" y="752"/>
                  </a:lnTo>
                  <a:lnTo>
                    <a:pt x="1107" y="749"/>
                  </a:lnTo>
                  <a:lnTo>
                    <a:pt x="1105" y="749"/>
                  </a:lnTo>
                  <a:lnTo>
                    <a:pt x="1105" y="749"/>
                  </a:lnTo>
                  <a:lnTo>
                    <a:pt x="1111" y="749"/>
                  </a:lnTo>
                  <a:lnTo>
                    <a:pt x="1111" y="746"/>
                  </a:lnTo>
                  <a:lnTo>
                    <a:pt x="1099" y="746"/>
                  </a:lnTo>
                  <a:lnTo>
                    <a:pt x="1099" y="749"/>
                  </a:lnTo>
                  <a:lnTo>
                    <a:pt x="1101" y="749"/>
                  </a:lnTo>
                  <a:lnTo>
                    <a:pt x="1101" y="747"/>
                  </a:lnTo>
                  <a:lnTo>
                    <a:pt x="1093" y="747"/>
                  </a:lnTo>
                  <a:lnTo>
                    <a:pt x="1093" y="750"/>
                  </a:lnTo>
                  <a:lnTo>
                    <a:pt x="1095" y="750"/>
                  </a:lnTo>
                  <a:lnTo>
                    <a:pt x="1095" y="748"/>
                  </a:lnTo>
                  <a:lnTo>
                    <a:pt x="1090" y="748"/>
                  </a:lnTo>
                  <a:close/>
                  <a:moveTo>
                    <a:pt x="1116" y="749"/>
                  </a:moveTo>
                  <a:lnTo>
                    <a:pt x="1116" y="755"/>
                  </a:lnTo>
                  <a:lnTo>
                    <a:pt x="1119" y="755"/>
                  </a:lnTo>
                  <a:lnTo>
                    <a:pt x="1119" y="751"/>
                  </a:lnTo>
                  <a:lnTo>
                    <a:pt x="1117" y="751"/>
                  </a:lnTo>
                  <a:lnTo>
                    <a:pt x="1117" y="755"/>
                  </a:lnTo>
                  <a:lnTo>
                    <a:pt x="1128" y="755"/>
                  </a:lnTo>
                  <a:lnTo>
                    <a:pt x="1128" y="749"/>
                  </a:lnTo>
                  <a:lnTo>
                    <a:pt x="1125" y="749"/>
                  </a:lnTo>
                  <a:lnTo>
                    <a:pt x="1125" y="753"/>
                  </a:lnTo>
                  <a:lnTo>
                    <a:pt x="1131" y="753"/>
                  </a:lnTo>
                  <a:lnTo>
                    <a:pt x="1131" y="749"/>
                  </a:lnTo>
                  <a:lnTo>
                    <a:pt x="1128" y="749"/>
                  </a:lnTo>
                  <a:lnTo>
                    <a:pt x="1128" y="750"/>
                  </a:lnTo>
                  <a:lnTo>
                    <a:pt x="1134" y="750"/>
                  </a:lnTo>
                  <a:lnTo>
                    <a:pt x="1134" y="747"/>
                  </a:lnTo>
                  <a:lnTo>
                    <a:pt x="1122" y="747"/>
                  </a:lnTo>
                  <a:lnTo>
                    <a:pt x="1122" y="752"/>
                  </a:lnTo>
                  <a:lnTo>
                    <a:pt x="1125" y="752"/>
                  </a:lnTo>
                  <a:lnTo>
                    <a:pt x="1125" y="749"/>
                  </a:lnTo>
                  <a:lnTo>
                    <a:pt x="1119" y="749"/>
                  </a:lnTo>
                  <a:lnTo>
                    <a:pt x="1119" y="752"/>
                  </a:lnTo>
                  <a:lnTo>
                    <a:pt x="1122" y="752"/>
                  </a:lnTo>
                  <a:lnTo>
                    <a:pt x="1122" y="749"/>
                  </a:lnTo>
                  <a:lnTo>
                    <a:pt x="1119" y="749"/>
                  </a:lnTo>
                  <a:lnTo>
                    <a:pt x="1116" y="749"/>
                  </a:lnTo>
                  <a:close/>
                  <a:moveTo>
                    <a:pt x="1138" y="749"/>
                  </a:moveTo>
                  <a:lnTo>
                    <a:pt x="1138" y="755"/>
                  </a:lnTo>
                  <a:lnTo>
                    <a:pt x="1143" y="755"/>
                  </a:lnTo>
                  <a:lnTo>
                    <a:pt x="1143" y="751"/>
                  </a:lnTo>
                  <a:lnTo>
                    <a:pt x="1140" y="751"/>
                  </a:lnTo>
                  <a:lnTo>
                    <a:pt x="1140" y="755"/>
                  </a:lnTo>
                  <a:lnTo>
                    <a:pt x="1149" y="755"/>
                  </a:lnTo>
                  <a:lnTo>
                    <a:pt x="1149" y="752"/>
                  </a:lnTo>
                  <a:lnTo>
                    <a:pt x="1146" y="752"/>
                  </a:lnTo>
                  <a:lnTo>
                    <a:pt x="1146" y="755"/>
                  </a:lnTo>
                  <a:lnTo>
                    <a:pt x="1152" y="755"/>
                  </a:lnTo>
                  <a:lnTo>
                    <a:pt x="1152" y="749"/>
                  </a:lnTo>
                  <a:lnTo>
                    <a:pt x="1143" y="749"/>
                  </a:lnTo>
                  <a:lnTo>
                    <a:pt x="1143" y="752"/>
                  </a:lnTo>
                  <a:lnTo>
                    <a:pt x="1146" y="752"/>
                  </a:lnTo>
                  <a:lnTo>
                    <a:pt x="1146" y="749"/>
                  </a:lnTo>
                  <a:lnTo>
                    <a:pt x="1143" y="749"/>
                  </a:lnTo>
                  <a:lnTo>
                    <a:pt x="1138" y="74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1" name="Freeform 177"/>
            <p:cNvSpPr>
              <a:spLocks/>
            </p:cNvSpPr>
            <p:nvPr/>
          </p:nvSpPr>
          <p:spPr bwMode="auto">
            <a:xfrm>
              <a:off x="4341" y="2303"/>
              <a:ext cx="1153" cy="761"/>
            </a:xfrm>
            <a:custGeom>
              <a:avLst/>
              <a:gdLst/>
              <a:ahLst/>
              <a:cxnLst>
                <a:cxn ang="0">
                  <a:pos x="77" y="760"/>
                </a:cxn>
                <a:cxn ang="0">
                  <a:pos x="140" y="756"/>
                </a:cxn>
                <a:cxn ang="0">
                  <a:pos x="163" y="759"/>
                </a:cxn>
                <a:cxn ang="0">
                  <a:pos x="228" y="752"/>
                </a:cxn>
                <a:cxn ang="0">
                  <a:pos x="252" y="756"/>
                </a:cxn>
                <a:cxn ang="0">
                  <a:pos x="311" y="749"/>
                </a:cxn>
                <a:cxn ang="0">
                  <a:pos x="337" y="753"/>
                </a:cxn>
                <a:cxn ang="0">
                  <a:pos x="373" y="748"/>
                </a:cxn>
                <a:cxn ang="0">
                  <a:pos x="403" y="746"/>
                </a:cxn>
                <a:cxn ang="0">
                  <a:pos x="438" y="743"/>
                </a:cxn>
                <a:cxn ang="0">
                  <a:pos x="477" y="728"/>
                </a:cxn>
                <a:cxn ang="0">
                  <a:pos x="515" y="727"/>
                </a:cxn>
                <a:cxn ang="0">
                  <a:pos x="542" y="710"/>
                </a:cxn>
                <a:cxn ang="0">
                  <a:pos x="589" y="709"/>
                </a:cxn>
                <a:cxn ang="0">
                  <a:pos x="615" y="683"/>
                </a:cxn>
                <a:cxn ang="0">
                  <a:pos x="675" y="679"/>
                </a:cxn>
                <a:cxn ang="0">
                  <a:pos x="673" y="666"/>
                </a:cxn>
                <a:cxn ang="0">
                  <a:pos x="699" y="656"/>
                </a:cxn>
                <a:cxn ang="0">
                  <a:pos x="738" y="668"/>
                </a:cxn>
                <a:cxn ang="0">
                  <a:pos x="764" y="657"/>
                </a:cxn>
                <a:cxn ang="0">
                  <a:pos x="809" y="589"/>
                </a:cxn>
                <a:cxn ang="0">
                  <a:pos x="835" y="470"/>
                </a:cxn>
                <a:cxn ang="0">
                  <a:pos x="874" y="159"/>
                </a:cxn>
                <a:cxn ang="0">
                  <a:pos x="897" y="351"/>
                </a:cxn>
                <a:cxn ang="0">
                  <a:pos x="935" y="568"/>
                </a:cxn>
                <a:cxn ang="0">
                  <a:pos x="952" y="672"/>
                </a:cxn>
                <a:cxn ang="0">
                  <a:pos x="996" y="725"/>
                </a:cxn>
                <a:cxn ang="0">
                  <a:pos x="1029" y="739"/>
                </a:cxn>
                <a:cxn ang="0">
                  <a:pos x="1070" y="750"/>
                </a:cxn>
                <a:cxn ang="0">
                  <a:pos x="1102" y="749"/>
                </a:cxn>
                <a:cxn ang="0">
                  <a:pos x="1141" y="756"/>
                </a:cxn>
                <a:cxn ang="0">
                  <a:pos x="1132" y="750"/>
                </a:cxn>
                <a:cxn ang="0">
                  <a:pos x="1102" y="750"/>
                </a:cxn>
                <a:cxn ang="0">
                  <a:pos x="1061" y="745"/>
                </a:cxn>
                <a:cxn ang="0">
                  <a:pos x="1035" y="743"/>
                </a:cxn>
                <a:cxn ang="0">
                  <a:pos x="984" y="719"/>
                </a:cxn>
                <a:cxn ang="0">
                  <a:pos x="958" y="688"/>
                </a:cxn>
                <a:cxn ang="0">
                  <a:pos x="939" y="565"/>
                </a:cxn>
                <a:cxn ang="0">
                  <a:pos x="900" y="347"/>
                </a:cxn>
                <a:cxn ang="0">
                  <a:pos x="870" y="210"/>
                </a:cxn>
                <a:cxn ang="0">
                  <a:pos x="832" y="498"/>
                </a:cxn>
                <a:cxn ang="0">
                  <a:pos x="805" y="610"/>
                </a:cxn>
                <a:cxn ang="0">
                  <a:pos x="761" y="666"/>
                </a:cxn>
                <a:cxn ang="0">
                  <a:pos x="734" y="668"/>
                </a:cxn>
                <a:cxn ang="0">
                  <a:pos x="696" y="660"/>
                </a:cxn>
                <a:cxn ang="0">
                  <a:pos x="669" y="664"/>
                </a:cxn>
                <a:cxn ang="0">
                  <a:pos x="645" y="675"/>
                </a:cxn>
                <a:cxn ang="0">
                  <a:pos x="615" y="690"/>
                </a:cxn>
                <a:cxn ang="0">
                  <a:pos x="580" y="706"/>
                </a:cxn>
                <a:cxn ang="0">
                  <a:pos x="548" y="707"/>
                </a:cxn>
                <a:cxn ang="0">
                  <a:pos x="507" y="728"/>
                </a:cxn>
                <a:cxn ang="0">
                  <a:pos x="483" y="725"/>
                </a:cxn>
                <a:cxn ang="0">
                  <a:pos x="430" y="742"/>
                </a:cxn>
                <a:cxn ang="0">
                  <a:pos x="403" y="745"/>
                </a:cxn>
                <a:cxn ang="0">
                  <a:pos x="365" y="747"/>
                </a:cxn>
                <a:cxn ang="0">
                  <a:pos x="337" y="748"/>
                </a:cxn>
                <a:cxn ang="0">
                  <a:pos x="302" y="752"/>
                </a:cxn>
                <a:cxn ang="0">
                  <a:pos x="258" y="749"/>
                </a:cxn>
                <a:cxn ang="0">
                  <a:pos x="216" y="755"/>
                </a:cxn>
                <a:cxn ang="0">
                  <a:pos x="169" y="752"/>
                </a:cxn>
                <a:cxn ang="0">
                  <a:pos x="128" y="757"/>
                </a:cxn>
                <a:cxn ang="0">
                  <a:pos x="77" y="755"/>
                </a:cxn>
              </a:cxnLst>
              <a:rect l="0" t="0" r="r" b="b"/>
              <a:pathLst>
                <a:path w="1153" h="761">
                  <a:moveTo>
                    <a:pt x="0" y="756"/>
                  </a:moveTo>
                  <a:lnTo>
                    <a:pt x="0" y="761"/>
                  </a:lnTo>
                  <a:lnTo>
                    <a:pt x="45" y="761"/>
                  </a:lnTo>
                  <a:lnTo>
                    <a:pt x="45" y="757"/>
                  </a:lnTo>
                  <a:lnTo>
                    <a:pt x="42" y="757"/>
                  </a:lnTo>
                  <a:lnTo>
                    <a:pt x="42" y="761"/>
                  </a:lnTo>
                  <a:lnTo>
                    <a:pt x="48" y="761"/>
                  </a:lnTo>
                  <a:lnTo>
                    <a:pt x="48" y="757"/>
                  </a:lnTo>
                  <a:lnTo>
                    <a:pt x="45" y="757"/>
                  </a:lnTo>
                  <a:lnTo>
                    <a:pt x="45" y="761"/>
                  </a:lnTo>
                  <a:lnTo>
                    <a:pt x="57" y="761"/>
                  </a:lnTo>
                  <a:lnTo>
                    <a:pt x="57" y="756"/>
                  </a:lnTo>
                  <a:lnTo>
                    <a:pt x="54" y="756"/>
                  </a:lnTo>
                  <a:lnTo>
                    <a:pt x="54" y="760"/>
                  </a:lnTo>
                  <a:lnTo>
                    <a:pt x="59" y="760"/>
                  </a:lnTo>
                  <a:lnTo>
                    <a:pt x="59" y="756"/>
                  </a:lnTo>
                  <a:lnTo>
                    <a:pt x="57" y="756"/>
                  </a:lnTo>
                  <a:lnTo>
                    <a:pt x="57" y="761"/>
                  </a:lnTo>
                  <a:lnTo>
                    <a:pt x="81" y="761"/>
                  </a:lnTo>
                  <a:lnTo>
                    <a:pt x="81" y="756"/>
                  </a:lnTo>
                  <a:lnTo>
                    <a:pt x="77" y="756"/>
                  </a:lnTo>
                  <a:lnTo>
                    <a:pt x="77" y="760"/>
                  </a:lnTo>
                  <a:lnTo>
                    <a:pt x="89" y="760"/>
                  </a:lnTo>
                  <a:lnTo>
                    <a:pt x="89" y="756"/>
                  </a:lnTo>
                  <a:lnTo>
                    <a:pt x="86" y="756"/>
                  </a:lnTo>
                  <a:lnTo>
                    <a:pt x="86" y="761"/>
                  </a:lnTo>
                  <a:lnTo>
                    <a:pt x="98" y="761"/>
                  </a:lnTo>
                  <a:lnTo>
                    <a:pt x="98" y="756"/>
                  </a:lnTo>
                  <a:lnTo>
                    <a:pt x="95" y="756"/>
                  </a:lnTo>
                  <a:lnTo>
                    <a:pt x="95" y="760"/>
                  </a:lnTo>
                  <a:lnTo>
                    <a:pt x="122" y="760"/>
                  </a:lnTo>
                  <a:lnTo>
                    <a:pt x="122" y="755"/>
                  </a:lnTo>
                  <a:lnTo>
                    <a:pt x="119" y="755"/>
                  </a:lnTo>
                  <a:lnTo>
                    <a:pt x="119" y="758"/>
                  </a:lnTo>
                  <a:lnTo>
                    <a:pt x="124" y="758"/>
                  </a:lnTo>
                  <a:lnTo>
                    <a:pt x="124" y="755"/>
                  </a:lnTo>
                  <a:lnTo>
                    <a:pt x="122" y="755"/>
                  </a:lnTo>
                  <a:lnTo>
                    <a:pt x="122" y="761"/>
                  </a:lnTo>
                  <a:lnTo>
                    <a:pt x="134" y="761"/>
                  </a:lnTo>
                  <a:lnTo>
                    <a:pt x="134" y="756"/>
                  </a:lnTo>
                  <a:lnTo>
                    <a:pt x="130" y="756"/>
                  </a:lnTo>
                  <a:lnTo>
                    <a:pt x="130" y="760"/>
                  </a:lnTo>
                  <a:lnTo>
                    <a:pt x="140" y="760"/>
                  </a:lnTo>
                  <a:lnTo>
                    <a:pt x="140" y="756"/>
                  </a:lnTo>
                  <a:lnTo>
                    <a:pt x="136" y="756"/>
                  </a:lnTo>
                  <a:lnTo>
                    <a:pt x="136" y="759"/>
                  </a:lnTo>
                  <a:lnTo>
                    <a:pt x="146" y="759"/>
                  </a:lnTo>
                  <a:lnTo>
                    <a:pt x="146" y="753"/>
                  </a:lnTo>
                  <a:lnTo>
                    <a:pt x="142" y="753"/>
                  </a:lnTo>
                  <a:lnTo>
                    <a:pt x="142" y="756"/>
                  </a:lnTo>
                  <a:lnTo>
                    <a:pt x="148" y="756"/>
                  </a:lnTo>
                  <a:lnTo>
                    <a:pt x="148" y="753"/>
                  </a:lnTo>
                  <a:lnTo>
                    <a:pt x="146" y="753"/>
                  </a:lnTo>
                  <a:lnTo>
                    <a:pt x="146" y="760"/>
                  </a:lnTo>
                  <a:lnTo>
                    <a:pt x="157" y="760"/>
                  </a:lnTo>
                  <a:lnTo>
                    <a:pt x="157" y="756"/>
                  </a:lnTo>
                  <a:lnTo>
                    <a:pt x="154" y="756"/>
                  </a:lnTo>
                  <a:lnTo>
                    <a:pt x="154" y="759"/>
                  </a:lnTo>
                  <a:lnTo>
                    <a:pt x="163" y="759"/>
                  </a:lnTo>
                  <a:lnTo>
                    <a:pt x="163" y="755"/>
                  </a:lnTo>
                  <a:lnTo>
                    <a:pt x="160" y="755"/>
                  </a:lnTo>
                  <a:lnTo>
                    <a:pt x="160" y="758"/>
                  </a:lnTo>
                  <a:lnTo>
                    <a:pt x="166" y="758"/>
                  </a:lnTo>
                  <a:lnTo>
                    <a:pt x="166" y="755"/>
                  </a:lnTo>
                  <a:lnTo>
                    <a:pt x="163" y="755"/>
                  </a:lnTo>
                  <a:lnTo>
                    <a:pt x="163" y="759"/>
                  </a:lnTo>
                  <a:lnTo>
                    <a:pt x="181" y="759"/>
                  </a:lnTo>
                  <a:lnTo>
                    <a:pt x="181" y="753"/>
                  </a:lnTo>
                  <a:lnTo>
                    <a:pt x="178" y="753"/>
                  </a:lnTo>
                  <a:lnTo>
                    <a:pt x="178" y="756"/>
                  </a:lnTo>
                  <a:lnTo>
                    <a:pt x="189" y="756"/>
                  </a:lnTo>
                  <a:lnTo>
                    <a:pt x="189" y="753"/>
                  </a:lnTo>
                  <a:lnTo>
                    <a:pt x="187" y="753"/>
                  </a:lnTo>
                  <a:lnTo>
                    <a:pt x="187" y="758"/>
                  </a:lnTo>
                  <a:lnTo>
                    <a:pt x="211" y="758"/>
                  </a:lnTo>
                  <a:lnTo>
                    <a:pt x="211" y="753"/>
                  </a:lnTo>
                  <a:lnTo>
                    <a:pt x="207" y="753"/>
                  </a:lnTo>
                  <a:lnTo>
                    <a:pt x="207" y="756"/>
                  </a:lnTo>
                  <a:lnTo>
                    <a:pt x="213" y="756"/>
                  </a:lnTo>
                  <a:lnTo>
                    <a:pt x="213" y="753"/>
                  </a:lnTo>
                  <a:lnTo>
                    <a:pt x="211" y="753"/>
                  </a:lnTo>
                  <a:lnTo>
                    <a:pt x="211" y="758"/>
                  </a:lnTo>
                  <a:lnTo>
                    <a:pt x="222" y="758"/>
                  </a:lnTo>
                  <a:lnTo>
                    <a:pt x="222" y="754"/>
                  </a:lnTo>
                  <a:lnTo>
                    <a:pt x="219" y="754"/>
                  </a:lnTo>
                  <a:lnTo>
                    <a:pt x="219" y="757"/>
                  </a:lnTo>
                  <a:lnTo>
                    <a:pt x="228" y="757"/>
                  </a:lnTo>
                  <a:lnTo>
                    <a:pt x="228" y="752"/>
                  </a:lnTo>
                  <a:lnTo>
                    <a:pt x="225" y="752"/>
                  </a:lnTo>
                  <a:lnTo>
                    <a:pt x="225" y="756"/>
                  </a:lnTo>
                  <a:lnTo>
                    <a:pt x="234" y="756"/>
                  </a:lnTo>
                  <a:lnTo>
                    <a:pt x="234" y="751"/>
                  </a:lnTo>
                  <a:lnTo>
                    <a:pt x="231" y="751"/>
                  </a:lnTo>
                  <a:lnTo>
                    <a:pt x="231" y="755"/>
                  </a:lnTo>
                  <a:lnTo>
                    <a:pt x="240" y="755"/>
                  </a:lnTo>
                  <a:lnTo>
                    <a:pt x="240" y="750"/>
                  </a:lnTo>
                  <a:lnTo>
                    <a:pt x="237" y="750"/>
                  </a:lnTo>
                  <a:lnTo>
                    <a:pt x="237" y="754"/>
                  </a:lnTo>
                  <a:lnTo>
                    <a:pt x="243" y="754"/>
                  </a:lnTo>
                  <a:lnTo>
                    <a:pt x="243" y="750"/>
                  </a:lnTo>
                  <a:lnTo>
                    <a:pt x="240" y="750"/>
                  </a:lnTo>
                  <a:lnTo>
                    <a:pt x="240" y="756"/>
                  </a:lnTo>
                  <a:lnTo>
                    <a:pt x="252" y="756"/>
                  </a:lnTo>
                  <a:lnTo>
                    <a:pt x="252" y="751"/>
                  </a:lnTo>
                  <a:lnTo>
                    <a:pt x="248" y="751"/>
                  </a:lnTo>
                  <a:lnTo>
                    <a:pt x="248" y="755"/>
                  </a:lnTo>
                  <a:lnTo>
                    <a:pt x="254" y="755"/>
                  </a:lnTo>
                  <a:lnTo>
                    <a:pt x="254" y="751"/>
                  </a:lnTo>
                  <a:lnTo>
                    <a:pt x="252" y="751"/>
                  </a:lnTo>
                  <a:lnTo>
                    <a:pt x="252" y="756"/>
                  </a:lnTo>
                  <a:lnTo>
                    <a:pt x="270" y="756"/>
                  </a:lnTo>
                  <a:lnTo>
                    <a:pt x="270" y="751"/>
                  </a:lnTo>
                  <a:lnTo>
                    <a:pt x="266" y="751"/>
                  </a:lnTo>
                  <a:lnTo>
                    <a:pt x="266" y="755"/>
                  </a:lnTo>
                  <a:lnTo>
                    <a:pt x="287" y="755"/>
                  </a:lnTo>
                  <a:lnTo>
                    <a:pt x="287" y="750"/>
                  </a:lnTo>
                  <a:lnTo>
                    <a:pt x="284" y="750"/>
                  </a:lnTo>
                  <a:lnTo>
                    <a:pt x="284" y="753"/>
                  </a:lnTo>
                  <a:lnTo>
                    <a:pt x="290" y="753"/>
                  </a:lnTo>
                  <a:lnTo>
                    <a:pt x="290" y="750"/>
                  </a:lnTo>
                  <a:lnTo>
                    <a:pt x="287" y="750"/>
                  </a:lnTo>
                  <a:lnTo>
                    <a:pt x="287" y="755"/>
                  </a:lnTo>
                  <a:lnTo>
                    <a:pt x="299" y="755"/>
                  </a:lnTo>
                  <a:lnTo>
                    <a:pt x="299" y="750"/>
                  </a:lnTo>
                  <a:lnTo>
                    <a:pt x="296" y="750"/>
                  </a:lnTo>
                  <a:lnTo>
                    <a:pt x="296" y="754"/>
                  </a:lnTo>
                  <a:lnTo>
                    <a:pt x="302" y="754"/>
                  </a:lnTo>
                  <a:lnTo>
                    <a:pt x="302" y="750"/>
                  </a:lnTo>
                  <a:lnTo>
                    <a:pt x="299" y="750"/>
                  </a:lnTo>
                  <a:lnTo>
                    <a:pt x="299" y="756"/>
                  </a:lnTo>
                  <a:lnTo>
                    <a:pt x="311" y="756"/>
                  </a:lnTo>
                  <a:lnTo>
                    <a:pt x="311" y="749"/>
                  </a:lnTo>
                  <a:lnTo>
                    <a:pt x="308" y="749"/>
                  </a:lnTo>
                  <a:lnTo>
                    <a:pt x="308" y="752"/>
                  </a:lnTo>
                  <a:lnTo>
                    <a:pt x="317" y="752"/>
                  </a:lnTo>
                  <a:lnTo>
                    <a:pt x="317" y="745"/>
                  </a:lnTo>
                  <a:lnTo>
                    <a:pt x="313" y="745"/>
                  </a:lnTo>
                  <a:lnTo>
                    <a:pt x="313" y="749"/>
                  </a:lnTo>
                  <a:lnTo>
                    <a:pt x="319" y="749"/>
                  </a:lnTo>
                  <a:lnTo>
                    <a:pt x="319" y="745"/>
                  </a:lnTo>
                  <a:lnTo>
                    <a:pt x="317" y="745"/>
                  </a:lnTo>
                  <a:lnTo>
                    <a:pt x="317" y="754"/>
                  </a:lnTo>
                  <a:lnTo>
                    <a:pt x="329" y="754"/>
                  </a:lnTo>
                  <a:lnTo>
                    <a:pt x="329" y="748"/>
                  </a:lnTo>
                  <a:lnTo>
                    <a:pt x="325" y="748"/>
                  </a:lnTo>
                  <a:lnTo>
                    <a:pt x="325" y="751"/>
                  </a:lnTo>
                  <a:lnTo>
                    <a:pt x="331" y="751"/>
                  </a:lnTo>
                  <a:lnTo>
                    <a:pt x="331" y="748"/>
                  </a:lnTo>
                  <a:lnTo>
                    <a:pt x="329" y="748"/>
                  </a:lnTo>
                  <a:lnTo>
                    <a:pt x="329" y="754"/>
                  </a:lnTo>
                  <a:lnTo>
                    <a:pt x="340" y="754"/>
                  </a:lnTo>
                  <a:lnTo>
                    <a:pt x="340" y="750"/>
                  </a:lnTo>
                  <a:lnTo>
                    <a:pt x="337" y="750"/>
                  </a:lnTo>
                  <a:lnTo>
                    <a:pt x="337" y="753"/>
                  </a:lnTo>
                  <a:lnTo>
                    <a:pt x="349" y="753"/>
                  </a:lnTo>
                  <a:lnTo>
                    <a:pt x="350" y="747"/>
                  </a:lnTo>
                  <a:lnTo>
                    <a:pt x="339" y="745"/>
                  </a:lnTo>
                  <a:lnTo>
                    <a:pt x="338" y="748"/>
                  </a:lnTo>
                  <a:lnTo>
                    <a:pt x="338" y="751"/>
                  </a:lnTo>
                  <a:lnTo>
                    <a:pt x="347" y="751"/>
                  </a:lnTo>
                  <a:lnTo>
                    <a:pt x="347" y="744"/>
                  </a:lnTo>
                  <a:lnTo>
                    <a:pt x="344" y="744"/>
                  </a:lnTo>
                  <a:lnTo>
                    <a:pt x="344" y="747"/>
                  </a:lnTo>
                  <a:lnTo>
                    <a:pt x="356" y="747"/>
                  </a:lnTo>
                  <a:lnTo>
                    <a:pt x="356" y="744"/>
                  </a:lnTo>
                  <a:lnTo>
                    <a:pt x="353" y="744"/>
                  </a:lnTo>
                  <a:lnTo>
                    <a:pt x="353" y="753"/>
                  </a:lnTo>
                  <a:lnTo>
                    <a:pt x="365" y="753"/>
                  </a:lnTo>
                  <a:lnTo>
                    <a:pt x="365" y="747"/>
                  </a:lnTo>
                  <a:lnTo>
                    <a:pt x="362" y="747"/>
                  </a:lnTo>
                  <a:lnTo>
                    <a:pt x="362" y="750"/>
                  </a:lnTo>
                  <a:lnTo>
                    <a:pt x="371" y="750"/>
                  </a:lnTo>
                  <a:lnTo>
                    <a:pt x="371" y="745"/>
                  </a:lnTo>
                  <a:lnTo>
                    <a:pt x="367" y="745"/>
                  </a:lnTo>
                  <a:lnTo>
                    <a:pt x="367" y="748"/>
                  </a:lnTo>
                  <a:lnTo>
                    <a:pt x="373" y="748"/>
                  </a:lnTo>
                  <a:lnTo>
                    <a:pt x="373" y="745"/>
                  </a:lnTo>
                  <a:lnTo>
                    <a:pt x="371" y="745"/>
                  </a:lnTo>
                  <a:lnTo>
                    <a:pt x="371" y="750"/>
                  </a:lnTo>
                  <a:lnTo>
                    <a:pt x="379" y="750"/>
                  </a:lnTo>
                  <a:lnTo>
                    <a:pt x="379" y="746"/>
                  </a:lnTo>
                  <a:lnTo>
                    <a:pt x="377" y="746"/>
                  </a:lnTo>
                  <a:lnTo>
                    <a:pt x="377" y="751"/>
                  </a:lnTo>
                  <a:lnTo>
                    <a:pt x="389" y="751"/>
                  </a:lnTo>
                  <a:lnTo>
                    <a:pt x="389" y="746"/>
                  </a:lnTo>
                  <a:lnTo>
                    <a:pt x="385" y="746"/>
                  </a:lnTo>
                  <a:lnTo>
                    <a:pt x="385" y="750"/>
                  </a:lnTo>
                  <a:lnTo>
                    <a:pt x="394" y="750"/>
                  </a:lnTo>
                  <a:lnTo>
                    <a:pt x="394" y="744"/>
                  </a:lnTo>
                  <a:lnTo>
                    <a:pt x="391" y="744"/>
                  </a:lnTo>
                  <a:lnTo>
                    <a:pt x="391" y="747"/>
                  </a:lnTo>
                  <a:lnTo>
                    <a:pt x="397" y="747"/>
                  </a:lnTo>
                  <a:lnTo>
                    <a:pt x="397" y="744"/>
                  </a:lnTo>
                  <a:lnTo>
                    <a:pt x="394" y="744"/>
                  </a:lnTo>
                  <a:lnTo>
                    <a:pt x="394" y="750"/>
                  </a:lnTo>
                  <a:lnTo>
                    <a:pt x="406" y="750"/>
                  </a:lnTo>
                  <a:lnTo>
                    <a:pt x="406" y="746"/>
                  </a:lnTo>
                  <a:lnTo>
                    <a:pt x="403" y="746"/>
                  </a:lnTo>
                  <a:lnTo>
                    <a:pt x="403" y="750"/>
                  </a:lnTo>
                  <a:lnTo>
                    <a:pt x="412" y="750"/>
                  </a:lnTo>
                  <a:lnTo>
                    <a:pt x="412" y="743"/>
                  </a:lnTo>
                  <a:lnTo>
                    <a:pt x="409" y="743"/>
                  </a:lnTo>
                  <a:lnTo>
                    <a:pt x="409" y="746"/>
                  </a:lnTo>
                  <a:lnTo>
                    <a:pt x="418" y="746"/>
                  </a:lnTo>
                  <a:lnTo>
                    <a:pt x="418" y="740"/>
                  </a:lnTo>
                  <a:lnTo>
                    <a:pt x="415" y="740"/>
                  </a:lnTo>
                  <a:lnTo>
                    <a:pt x="415" y="744"/>
                  </a:lnTo>
                  <a:lnTo>
                    <a:pt x="424" y="744"/>
                  </a:lnTo>
                  <a:lnTo>
                    <a:pt x="424" y="739"/>
                  </a:lnTo>
                  <a:lnTo>
                    <a:pt x="421" y="739"/>
                  </a:lnTo>
                  <a:lnTo>
                    <a:pt x="421" y="743"/>
                  </a:lnTo>
                  <a:lnTo>
                    <a:pt x="426" y="743"/>
                  </a:lnTo>
                  <a:lnTo>
                    <a:pt x="426" y="739"/>
                  </a:lnTo>
                  <a:lnTo>
                    <a:pt x="424" y="739"/>
                  </a:lnTo>
                  <a:lnTo>
                    <a:pt x="424" y="745"/>
                  </a:lnTo>
                  <a:lnTo>
                    <a:pt x="436" y="745"/>
                  </a:lnTo>
                  <a:lnTo>
                    <a:pt x="436" y="739"/>
                  </a:lnTo>
                  <a:lnTo>
                    <a:pt x="432" y="739"/>
                  </a:lnTo>
                  <a:lnTo>
                    <a:pt x="432" y="743"/>
                  </a:lnTo>
                  <a:lnTo>
                    <a:pt x="438" y="743"/>
                  </a:lnTo>
                  <a:lnTo>
                    <a:pt x="438" y="739"/>
                  </a:lnTo>
                  <a:lnTo>
                    <a:pt x="436" y="739"/>
                  </a:lnTo>
                  <a:lnTo>
                    <a:pt x="436" y="745"/>
                  </a:lnTo>
                  <a:lnTo>
                    <a:pt x="448" y="745"/>
                  </a:lnTo>
                  <a:lnTo>
                    <a:pt x="448" y="737"/>
                  </a:lnTo>
                  <a:lnTo>
                    <a:pt x="444" y="737"/>
                  </a:lnTo>
                  <a:lnTo>
                    <a:pt x="444" y="740"/>
                  </a:lnTo>
                  <a:lnTo>
                    <a:pt x="450" y="740"/>
                  </a:lnTo>
                  <a:lnTo>
                    <a:pt x="450" y="737"/>
                  </a:lnTo>
                  <a:lnTo>
                    <a:pt x="448" y="737"/>
                  </a:lnTo>
                  <a:lnTo>
                    <a:pt x="448" y="745"/>
                  </a:lnTo>
                  <a:lnTo>
                    <a:pt x="459" y="745"/>
                  </a:lnTo>
                  <a:lnTo>
                    <a:pt x="459" y="734"/>
                  </a:lnTo>
                  <a:lnTo>
                    <a:pt x="456" y="734"/>
                  </a:lnTo>
                  <a:lnTo>
                    <a:pt x="456" y="737"/>
                  </a:lnTo>
                  <a:lnTo>
                    <a:pt x="477" y="737"/>
                  </a:lnTo>
                  <a:lnTo>
                    <a:pt x="477" y="728"/>
                  </a:lnTo>
                  <a:lnTo>
                    <a:pt x="474" y="728"/>
                  </a:lnTo>
                  <a:lnTo>
                    <a:pt x="474" y="731"/>
                  </a:lnTo>
                  <a:lnTo>
                    <a:pt x="480" y="731"/>
                  </a:lnTo>
                  <a:lnTo>
                    <a:pt x="480" y="728"/>
                  </a:lnTo>
                  <a:lnTo>
                    <a:pt x="477" y="728"/>
                  </a:lnTo>
                  <a:lnTo>
                    <a:pt x="477" y="738"/>
                  </a:lnTo>
                  <a:lnTo>
                    <a:pt x="489" y="738"/>
                  </a:lnTo>
                  <a:lnTo>
                    <a:pt x="489" y="728"/>
                  </a:lnTo>
                  <a:lnTo>
                    <a:pt x="486" y="728"/>
                  </a:lnTo>
                  <a:lnTo>
                    <a:pt x="486" y="732"/>
                  </a:lnTo>
                  <a:lnTo>
                    <a:pt x="495" y="732"/>
                  </a:lnTo>
                  <a:lnTo>
                    <a:pt x="495" y="726"/>
                  </a:lnTo>
                  <a:lnTo>
                    <a:pt x="491" y="726"/>
                  </a:lnTo>
                  <a:lnTo>
                    <a:pt x="491" y="729"/>
                  </a:lnTo>
                  <a:lnTo>
                    <a:pt x="497" y="729"/>
                  </a:lnTo>
                  <a:lnTo>
                    <a:pt x="497" y="726"/>
                  </a:lnTo>
                  <a:lnTo>
                    <a:pt x="495" y="726"/>
                  </a:lnTo>
                  <a:lnTo>
                    <a:pt x="495" y="735"/>
                  </a:lnTo>
                  <a:lnTo>
                    <a:pt x="507" y="735"/>
                  </a:lnTo>
                  <a:lnTo>
                    <a:pt x="507" y="728"/>
                  </a:lnTo>
                  <a:lnTo>
                    <a:pt x="503" y="728"/>
                  </a:lnTo>
                  <a:lnTo>
                    <a:pt x="503" y="731"/>
                  </a:lnTo>
                  <a:lnTo>
                    <a:pt x="513" y="731"/>
                  </a:lnTo>
                  <a:lnTo>
                    <a:pt x="513" y="723"/>
                  </a:lnTo>
                  <a:lnTo>
                    <a:pt x="509" y="723"/>
                  </a:lnTo>
                  <a:lnTo>
                    <a:pt x="509" y="727"/>
                  </a:lnTo>
                  <a:lnTo>
                    <a:pt x="515" y="727"/>
                  </a:lnTo>
                  <a:lnTo>
                    <a:pt x="515" y="723"/>
                  </a:lnTo>
                  <a:lnTo>
                    <a:pt x="513" y="723"/>
                  </a:lnTo>
                  <a:lnTo>
                    <a:pt x="513" y="732"/>
                  </a:lnTo>
                  <a:lnTo>
                    <a:pt x="524" y="732"/>
                  </a:lnTo>
                  <a:lnTo>
                    <a:pt x="524" y="717"/>
                  </a:lnTo>
                  <a:lnTo>
                    <a:pt x="521" y="717"/>
                  </a:lnTo>
                  <a:lnTo>
                    <a:pt x="521" y="721"/>
                  </a:lnTo>
                  <a:lnTo>
                    <a:pt x="527" y="721"/>
                  </a:lnTo>
                  <a:lnTo>
                    <a:pt x="527" y="717"/>
                  </a:lnTo>
                  <a:lnTo>
                    <a:pt x="524" y="717"/>
                  </a:lnTo>
                  <a:lnTo>
                    <a:pt x="524" y="728"/>
                  </a:lnTo>
                  <a:lnTo>
                    <a:pt x="536" y="728"/>
                  </a:lnTo>
                  <a:lnTo>
                    <a:pt x="536" y="716"/>
                  </a:lnTo>
                  <a:lnTo>
                    <a:pt x="533" y="716"/>
                  </a:lnTo>
                  <a:lnTo>
                    <a:pt x="533" y="719"/>
                  </a:lnTo>
                  <a:lnTo>
                    <a:pt x="542" y="719"/>
                  </a:lnTo>
                  <a:lnTo>
                    <a:pt x="542" y="710"/>
                  </a:lnTo>
                  <a:lnTo>
                    <a:pt x="539" y="710"/>
                  </a:lnTo>
                  <a:lnTo>
                    <a:pt x="539" y="713"/>
                  </a:lnTo>
                  <a:lnTo>
                    <a:pt x="545" y="713"/>
                  </a:lnTo>
                  <a:lnTo>
                    <a:pt x="545" y="710"/>
                  </a:lnTo>
                  <a:lnTo>
                    <a:pt x="542" y="710"/>
                  </a:lnTo>
                  <a:lnTo>
                    <a:pt x="542" y="719"/>
                  </a:lnTo>
                  <a:lnTo>
                    <a:pt x="554" y="719"/>
                  </a:lnTo>
                  <a:lnTo>
                    <a:pt x="554" y="712"/>
                  </a:lnTo>
                  <a:lnTo>
                    <a:pt x="550" y="712"/>
                  </a:lnTo>
                  <a:lnTo>
                    <a:pt x="550" y="715"/>
                  </a:lnTo>
                  <a:lnTo>
                    <a:pt x="556" y="715"/>
                  </a:lnTo>
                  <a:lnTo>
                    <a:pt x="556" y="712"/>
                  </a:lnTo>
                  <a:lnTo>
                    <a:pt x="554" y="712"/>
                  </a:lnTo>
                  <a:lnTo>
                    <a:pt x="554" y="716"/>
                  </a:lnTo>
                  <a:lnTo>
                    <a:pt x="566" y="716"/>
                  </a:lnTo>
                  <a:lnTo>
                    <a:pt x="566" y="704"/>
                  </a:lnTo>
                  <a:lnTo>
                    <a:pt x="562" y="704"/>
                  </a:lnTo>
                  <a:lnTo>
                    <a:pt x="562" y="707"/>
                  </a:lnTo>
                  <a:lnTo>
                    <a:pt x="574" y="707"/>
                  </a:lnTo>
                  <a:lnTo>
                    <a:pt x="574" y="704"/>
                  </a:lnTo>
                  <a:lnTo>
                    <a:pt x="572" y="704"/>
                  </a:lnTo>
                  <a:lnTo>
                    <a:pt x="572" y="708"/>
                  </a:lnTo>
                  <a:lnTo>
                    <a:pt x="580" y="708"/>
                  </a:lnTo>
                  <a:lnTo>
                    <a:pt x="580" y="705"/>
                  </a:lnTo>
                  <a:lnTo>
                    <a:pt x="577" y="705"/>
                  </a:lnTo>
                  <a:lnTo>
                    <a:pt x="577" y="709"/>
                  </a:lnTo>
                  <a:lnTo>
                    <a:pt x="589" y="709"/>
                  </a:lnTo>
                  <a:lnTo>
                    <a:pt x="589" y="694"/>
                  </a:lnTo>
                  <a:lnTo>
                    <a:pt x="586" y="694"/>
                  </a:lnTo>
                  <a:lnTo>
                    <a:pt x="586" y="697"/>
                  </a:lnTo>
                  <a:lnTo>
                    <a:pt x="592" y="697"/>
                  </a:lnTo>
                  <a:lnTo>
                    <a:pt x="592" y="694"/>
                  </a:lnTo>
                  <a:lnTo>
                    <a:pt x="589" y="694"/>
                  </a:lnTo>
                  <a:lnTo>
                    <a:pt x="589" y="701"/>
                  </a:lnTo>
                  <a:lnTo>
                    <a:pt x="601" y="701"/>
                  </a:lnTo>
                  <a:lnTo>
                    <a:pt x="601" y="695"/>
                  </a:lnTo>
                  <a:lnTo>
                    <a:pt x="598" y="695"/>
                  </a:lnTo>
                  <a:lnTo>
                    <a:pt x="598" y="698"/>
                  </a:lnTo>
                  <a:lnTo>
                    <a:pt x="607" y="698"/>
                  </a:lnTo>
                  <a:lnTo>
                    <a:pt x="607" y="690"/>
                  </a:lnTo>
                  <a:lnTo>
                    <a:pt x="604" y="690"/>
                  </a:lnTo>
                  <a:lnTo>
                    <a:pt x="604" y="693"/>
                  </a:lnTo>
                  <a:lnTo>
                    <a:pt x="610" y="693"/>
                  </a:lnTo>
                  <a:lnTo>
                    <a:pt x="610" y="690"/>
                  </a:lnTo>
                  <a:lnTo>
                    <a:pt x="607" y="690"/>
                  </a:lnTo>
                  <a:lnTo>
                    <a:pt x="607" y="696"/>
                  </a:lnTo>
                  <a:lnTo>
                    <a:pt x="619" y="696"/>
                  </a:lnTo>
                  <a:lnTo>
                    <a:pt x="619" y="683"/>
                  </a:lnTo>
                  <a:lnTo>
                    <a:pt x="615" y="683"/>
                  </a:lnTo>
                  <a:lnTo>
                    <a:pt x="615" y="686"/>
                  </a:lnTo>
                  <a:lnTo>
                    <a:pt x="625" y="686"/>
                  </a:lnTo>
                  <a:lnTo>
                    <a:pt x="625" y="674"/>
                  </a:lnTo>
                  <a:lnTo>
                    <a:pt x="621" y="674"/>
                  </a:lnTo>
                  <a:lnTo>
                    <a:pt x="621" y="678"/>
                  </a:lnTo>
                  <a:lnTo>
                    <a:pt x="627" y="678"/>
                  </a:lnTo>
                  <a:lnTo>
                    <a:pt x="627" y="674"/>
                  </a:lnTo>
                  <a:lnTo>
                    <a:pt x="625" y="674"/>
                  </a:lnTo>
                  <a:lnTo>
                    <a:pt x="625" y="690"/>
                  </a:lnTo>
                  <a:lnTo>
                    <a:pt x="637" y="690"/>
                  </a:lnTo>
                  <a:lnTo>
                    <a:pt x="637" y="685"/>
                  </a:lnTo>
                  <a:lnTo>
                    <a:pt x="633" y="685"/>
                  </a:lnTo>
                  <a:lnTo>
                    <a:pt x="633" y="688"/>
                  </a:lnTo>
                  <a:lnTo>
                    <a:pt x="642" y="688"/>
                  </a:lnTo>
                  <a:lnTo>
                    <a:pt x="642" y="670"/>
                  </a:lnTo>
                  <a:lnTo>
                    <a:pt x="639" y="670"/>
                  </a:lnTo>
                  <a:lnTo>
                    <a:pt x="639" y="674"/>
                  </a:lnTo>
                  <a:lnTo>
                    <a:pt x="645" y="674"/>
                  </a:lnTo>
                  <a:lnTo>
                    <a:pt x="645" y="670"/>
                  </a:lnTo>
                  <a:lnTo>
                    <a:pt x="642" y="670"/>
                  </a:lnTo>
                  <a:lnTo>
                    <a:pt x="642" y="679"/>
                  </a:lnTo>
                  <a:lnTo>
                    <a:pt x="675" y="679"/>
                  </a:lnTo>
                  <a:lnTo>
                    <a:pt x="652" y="673"/>
                  </a:lnTo>
                  <a:lnTo>
                    <a:pt x="641" y="670"/>
                  </a:lnTo>
                  <a:lnTo>
                    <a:pt x="640" y="673"/>
                  </a:lnTo>
                  <a:lnTo>
                    <a:pt x="640" y="676"/>
                  </a:lnTo>
                  <a:lnTo>
                    <a:pt x="646" y="676"/>
                  </a:lnTo>
                  <a:lnTo>
                    <a:pt x="646" y="673"/>
                  </a:lnTo>
                  <a:lnTo>
                    <a:pt x="643" y="673"/>
                  </a:lnTo>
                  <a:lnTo>
                    <a:pt x="643" y="680"/>
                  </a:lnTo>
                  <a:lnTo>
                    <a:pt x="655" y="680"/>
                  </a:lnTo>
                  <a:lnTo>
                    <a:pt x="655" y="660"/>
                  </a:lnTo>
                  <a:lnTo>
                    <a:pt x="652" y="660"/>
                  </a:lnTo>
                  <a:lnTo>
                    <a:pt x="652" y="663"/>
                  </a:lnTo>
                  <a:lnTo>
                    <a:pt x="658" y="663"/>
                  </a:lnTo>
                  <a:lnTo>
                    <a:pt x="658" y="660"/>
                  </a:lnTo>
                  <a:lnTo>
                    <a:pt x="655" y="660"/>
                  </a:lnTo>
                  <a:lnTo>
                    <a:pt x="655" y="673"/>
                  </a:lnTo>
                  <a:lnTo>
                    <a:pt x="667" y="673"/>
                  </a:lnTo>
                  <a:lnTo>
                    <a:pt x="667" y="667"/>
                  </a:lnTo>
                  <a:lnTo>
                    <a:pt x="664" y="667"/>
                  </a:lnTo>
                  <a:lnTo>
                    <a:pt x="664" y="670"/>
                  </a:lnTo>
                  <a:lnTo>
                    <a:pt x="673" y="670"/>
                  </a:lnTo>
                  <a:lnTo>
                    <a:pt x="673" y="666"/>
                  </a:lnTo>
                  <a:lnTo>
                    <a:pt x="669" y="666"/>
                  </a:lnTo>
                  <a:lnTo>
                    <a:pt x="669" y="669"/>
                  </a:lnTo>
                  <a:lnTo>
                    <a:pt x="679" y="669"/>
                  </a:lnTo>
                  <a:lnTo>
                    <a:pt x="679" y="655"/>
                  </a:lnTo>
                  <a:lnTo>
                    <a:pt x="675" y="655"/>
                  </a:lnTo>
                  <a:lnTo>
                    <a:pt x="675" y="658"/>
                  </a:lnTo>
                  <a:lnTo>
                    <a:pt x="681" y="658"/>
                  </a:lnTo>
                  <a:lnTo>
                    <a:pt x="681" y="655"/>
                  </a:lnTo>
                  <a:lnTo>
                    <a:pt x="679" y="655"/>
                  </a:lnTo>
                  <a:lnTo>
                    <a:pt x="679" y="665"/>
                  </a:lnTo>
                  <a:lnTo>
                    <a:pt x="687" y="665"/>
                  </a:lnTo>
                  <a:lnTo>
                    <a:pt x="687" y="662"/>
                  </a:lnTo>
                  <a:lnTo>
                    <a:pt x="685" y="662"/>
                  </a:lnTo>
                  <a:lnTo>
                    <a:pt x="685" y="666"/>
                  </a:lnTo>
                  <a:lnTo>
                    <a:pt x="696" y="666"/>
                  </a:lnTo>
                  <a:lnTo>
                    <a:pt x="696" y="660"/>
                  </a:lnTo>
                  <a:lnTo>
                    <a:pt x="693" y="660"/>
                  </a:lnTo>
                  <a:lnTo>
                    <a:pt x="693" y="663"/>
                  </a:lnTo>
                  <a:lnTo>
                    <a:pt x="702" y="663"/>
                  </a:lnTo>
                  <a:lnTo>
                    <a:pt x="702" y="652"/>
                  </a:lnTo>
                  <a:lnTo>
                    <a:pt x="699" y="652"/>
                  </a:lnTo>
                  <a:lnTo>
                    <a:pt x="699" y="656"/>
                  </a:lnTo>
                  <a:lnTo>
                    <a:pt x="705" y="656"/>
                  </a:lnTo>
                  <a:lnTo>
                    <a:pt x="705" y="652"/>
                  </a:lnTo>
                  <a:lnTo>
                    <a:pt x="702" y="652"/>
                  </a:lnTo>
                  <a:lnTo>
                    <a:pt x="702" y="658"/>
                  </a:lnTo>
                  <a:lnTo>
                    <a:pt x="711" y="658"/>
                  </a:lnTo>
                  <a:lnTo>
                    <a:pt x="711" y="655"/>
                  </a:lnTo>
                  <a:lnTo>
                    <a:pt x="708" y="655"/>
                  </a:lnTo>
                  <a:lnTo>
                    <a:pt x="708" y="659"/>
                  </a:lnTo>
                  <a:lnTo>
                    <a:pt x="717" y="659"/>
                  </a:lnTo>
                  <a:lnTo>
                    <a:pt x="717" y="656"/>
                  </a:lnTo>
                  <a:lnTo>
                    <a:pt x="714" y="656"/>
                  </a:lnTo>
                  <a:lnTo>
                    <a:pt x="714" y="664"/>
                  </a:lnTo>
                  <a:lnTo>
                    <a:pt x="726" y="664"/>
                  </a:lnTo>
                  <a:lnTo>
                    <a:pt x="726" y="660"/>
                  </a:lnTo>
                  <a:lnTo>
                    <a:pt x="723" y="660"/>
                  </a:lnTo>
                  <a:lnTo>
                    <a:pt x="723" y="663"/>
                  </a:lnTo>
                  <a:lnTo>
                    <a:pt x="728" y="663"/>
                  </a:lnTo>
                  <a:lnTo>
                    <a:pt x="728" y="660"/>
                  </a:lnTo>
                  <a:lnTo>
                    <a:pt x="726" y="660"/>
                  </a:lnTo>
                  <a:lnTo>
                    <a:pt x="726" y="674"/>
                  </a:lnTo>
                  <a:lnTo>
                    <a:pt x="738" y="674"/>
                  </a:lnTo>
                  <a:lnTo>
                    <a:pt x="738" y="668"/>
                  </a:lnTo>
                  <a:lnTo>
                    <a:pt x="734" y="668"/>
                  </a:lnTo>
                  <a:lnTo>
                    <a:pt x="734" y="672"/>
                  </a:lnTo>
                  <a:lnTo>
                    <a:pt x="740" y="672"/>
                  </a:lnTo>
                  <a:lnTo>
                    <a:pt x="740" y="668"/>
                  </a:lnTo>
                  <a:lnTo>
                    <a:pt x="738" y="668"/>
                  </a:lnTo>
                  <a:lnTo>
                    <a:pt x="738" y="674"/>
                  </a:lnTo>
                  <a:lnTo>
                    <a:pt x="750" y="674"/>
                  </a:lnTo>
                  <a:lnTo>
                    <a:pt x="750" y="663"/>
                  </a:lnTo>
                  <a:lnTo>
                    <a:pt x="746" y="663"/>
                  </a:lnTo>
                  <a:lnTo>
                    <a:pt x="746" y="666"/>
                  </a:lnTo>
                  <a:lnTo>
                    <a:pt x="752" y="666"/>
                  </a:lnTo>
                  <a:lnTo>
                    <a:pt x="752" y="663"/>
                  </a:lnTo>
                  <a:lnTo>
                    <a:pt x="750" y="663"/>
                  </a:lnTo>
                  <a:lnTo>
                    <a:pt x="750" y="668"/>
                  </a:lnTo>
                  <a:lnTo>
                    <a:pt x="758" y="668"/>
                  </a:lnTo>
                  <a:lnTo>
                    <a:pt x="758" y="665"/>
                  </a:lnTo>
                  <a:lnTo>
                    <a:pt x="755" y="665"/>
                  </a:lnTo>
                  <a:lnTo>
                    <a:pt x="755" y="669"/>
                  </a:lnTo>
                  <a:lnTo>
                    <a:pt x="767" y="669"/>
                  </a:lnTo>
                  <a:lnTo>
                    <a:pt x="767" y="654"/>
                  </a:lnTo>
                  <a:lnTo>
                    <a:pt x="764" y="654"/>
                  </a:lnTo>
                  <a:lnTo>
                    <a:pt x="764" y="657"/>
                  </a:lnTo>
                  <a:lnTo>
                    <a:pt x="776" y="657"/>
                  </a:lnTo>
                  <a:lnTo>
                    <a:pt x="776" y="654"/>
                  </a:lnTo>
                  <a:lnTo>
                    <a:pt x="773" y="654"/>
                  </a:lnTo>
                  <a:lnTo>
                    <a:pt x="773" y="658"/>
                  </a:lnTo>
                  <a:lnTo>
                    <a:pt x="785" y="658"/>
                  </a:lnTo>
                  <a:lnTo>
                    <a:pt x="785" y="645"/>
                  </a:lnTo>
                  <a:lnTo>
                    <a:pt x="782" y="645"/>
                  </a:lnTo>
                  <a:lnTo>
                    <a:pt x="782" y="648"/>
                  </a:lnTo>
                  <a:lnTo>
                    <a:pt x="791" y="648"/>
                  </a:lnTo>
                  <a:lnTo>
                    <a:pt x="791" y="627"/>
                  </a:lnTo>
                  <a:lnTo>
                    <a:pt x="788" y="627"/>
                  </a:lnTo>
                  <a:lnTo>
                    <a:pt x="788" y="630"/>
                  </a:lnTo>
                  <a:lnTo>
                    <a:pt x="797" y="630"/>
                  </a:lnTo>
                  <a:lnTo>
                    <a:pt x="797" y="618"/>
                  </a:lnTo>
                  <a:lnTo>
                    <a:pt x="793" y="618"/>
                  </a:lnTo>
                  <a:lnTo>
                    <a:pt x="793" y="621"/>
                  </a:lnTo>
                  <a:lnTo>
                    <a:pt x="803" y="621"/>
                  </a:lnTo>
                  <a:lnTo>
                    <a:pt x="803" y="613"/>
                  </a:lnTo>
                  <a:lnTo>
                    <a:pt x="799" y="613"/>
                  </a:lnTo>
                  <a:lnTo>
                    <a:pt x="799" y="616"/>
                  </a:lnTo>
                  <a:lnTo>
                    <a:pt x="809" y="616"/>
                  </a:lnTo>
                  <a:lnTo>
                    <a:pt x="809" y="589"/>
                  </a:lnTo>
                  <a:lnTo>
                    <a:pt x="805" y="589"/>
                  </a:lnTo>
                  <a:lnTo>
                    <a:pt x="805" y="592"/>
                  </a:lnTo>
                  <a:lnTo>
                    <a:pt x="815" y="592"/>
                  </a:lnTo>
                  <a:lnTo>
                    <a:pt x="815" y="579"/>
                  </a:lnTo>
                  <a:lnTo>
                    <a:pt x="811" y="579"/>
                  </a:lnTo>
                  <a:lnTo>
                    <a:pt x="811" y="582"/>
                  </a:lnTo>
                  <a:lnTo>
                    <a:pt x="820" y="582"/>
                  </a:lnTo>
                  <a:lnTo>
                    <a:pt x="820" y="556"/>
                  </a:lnTo>
                  <a:lnTo>
                    <a:pt x="817" y="556"/>
                  </a:lnTo>
                  <a:lnTo>
                    <a:pt x="817" y="559"/>
                  </a:lnTo>
                  <a:lnTo>
                    <a:pt x="826" y="559"/>
                  </a:lnTo>
                  <a:lnTo>
                    <a:pt x="826" y="532"/>
                  </a:lnTo>
                  <a:lnTo>
                    <a:pt x="823" y="532"/>
                  </a:lnTo>
                  <a:lnTo>
                    <a:pt x="823" y="535"/>
                  </a:lnTo>
                  <a:lnTo>
                    <a:pt x="832" y="535"/>
                  </a:lnTo>
                  <a:lnTo>
                    <a:pt x="832" y="498"/>
                  </a:lnTo>
                  <a:lnTo>
                    <a:pt x="829" y="498"/>
                  </a:lnTo>
                  <a:lnTo>
                    <a:pt x="829" y="501"/>
                  </a:lnTo>
                  <a:lnTo>
                    <a:pt x="838" y="501"/>
                  </a:lnTo>
                  <a:lnTo>
                    <a:pt x="838" y="467"/>
                  </a:lnTo>
                  <a:lnTo>
                    <a:pt x="835" y="467"/>
                  </a:lnTo>
                  <a:lnTo>
                    <a:pt x="835" y="470"/>
                  </a:lnTo>
                  <a:lnTo>
                    <a:pt x="844" y="470"/>
                  </a:lnTo>
                  <a:lnTo>
                    <a:pt x="844" y="461"/>
                  </a:lnTo>
                  <a:lnTo>
                    <a:pt x="841" y="461"/>
                  </a:lnTo>
                  <a:lnTo>
                    <a:pt x="841" y="464"/>
                  </a:lnTo>
                  <a:lnTo>
                    <a:pt x="850" y="464"/>
                  </a:lnTo>
                  <a:lnTo>
                    <a:pt x="850" y="391"/>
                  </a:lnTo>
                  <a:lnTo>
                    <a:pt x="847" y="391"/>
                  </a:lnTo>
                  <a:lnTo>
                    <a:pt x="847" y="395"/>
                  </a:lnTo>
                  <a:lnTo>
                    <a:pt x="856" y="395"/>
                  </a:lnTo>
                  <a:lnTo>
                    <a:pt x="856" y="342"/>
                  </a:lnTo>
                  <a:lnTo>
                    <a:pt x="853" y="342"/>
                  </a:lnTo>
                  <a:lnTo>
                    <a:pt x="853" y="346"/>
                  </a:lnTo>
                  <a:lnTo>
                    <a:pt x="862" y="346"/>
                  </a:lnTo>
                  <a:lnTo>
                    <a:pt x="862" y="274"/>
                  </a:lnTo>
                  <a:lnTo>
                    <a:pt x="858" y="274"/>
                  </a:lnTo>
                  <a:lnTo>
                    <a:pt x="858" y="277"/>
                  </a:lnTo>
                  <a:lnTo>
                    <a:pt x="868" y="277"/>
                  </a:lnTo>
                  <a:lnTo>
                    <a:pt x="868" y="212"/>
                  </a:lnTo>
                  <a:lnTo>
                    <a:pt x="864" y="212"/>
                  </a:lnTo>
                  <a:lnTo>
                    <a:pt x="864" y="216"/>
                  </a:lnTo>
                  <a:lnTo>
                    <a:pt x="874" y="216"/>
                  </a:lnTo>
                  <a:lnTo>
                    <a:pt x="874" y="159"/>
                  </a:lnTo>
                  <a:lnTo>
                    <a:pt x="870" y="159"/>
                  </a:lnTo>
                  <a:lnTo>
                    <a:pt x="870" y="162"/>
                  </a:lnTo>
                  <a:lnTo>
                    <a:pt x="880" y="162"/>
                  </a:lnTo>
                  <a:lnTo>
                    <a:pt x="880" y="69"/>
                  </a:lnTo>
                  <a:lnTo>
                    <a:pt x="876" y="69"/>
                  </a:lnTo>
                  <a:lnTo>
                    <a:pt x="876" y="72"/>
                  </a:lnTo>
                  <a:lnTo>
                    <a:pt x="885" y="72"/>
                  </a:lnTo>
                  <a:lnTo>
                    <a:pt x="885" y="3"/>
                  </a:lnTo>
                  <a:lnTo>
                    <a:pt x="882" y="3"/>
                  </a:lnTo>
                  <a:lnTo>
                    <a:pt x="882" y="6"/>
                  </a:lnTo>
                  <a:lnTo>
                    <a:pt x="888" y="6"/>
                  </a:lnTo>
                  <a:lnTo>
                    <a:pt x="888" y="3"/>
                  </a:lnTo>
                  <a:lnTo>
                    <a:pt x="885" y="3"/>
                  </a:lnTo>
                  <a:lnTo>
                    <a:pt x="885" y="169"/>
                  </a:lnTo>
                  <a:lnTo>
                    <a:pt x="894" y="169"/>
                  </a:lnTo>
                  <a:lnTo>
                    <a:pt x="894" y="166"/>
                  </a:lnTo>
                  <a:lnTo>
                    <a:pt x="891" y="166"/>
                  </a:lnTo>
                  <a:lnTo>
                    <a:pt x="891" y="273"/>
                  </a:lnTo>
                  <a:lnTo>
                    <a:pt x="900" y="273"/>
                  </a:lnTo>
                  <a:lnTo>
                    <a:pt x="900" y="270"/>
                  </a:lnTo>
                  <a:lnTo>
                    <a:pt x="897" y="270"/>
                  </a:lnTo>
                  <a:lnTo>
                    <a:pt x="897" y="351"/>
                  </a:lnTo>
                  <a:lnTo>
                    <a:pt x="906" y="351"/>
                  </a:lnTo>
                  <a:lnTo>
                    <a:pt x="906" y="347"/>
                  </a:lnTo>
                  <a:lnTo>
                    <a:pt x="903" y="347"/>
                  </a:lnTo>
                  <a:lnTo>
                    <a:pt x="903" y="412"/>
                  </a:lnTo>
                  <a:lnTo>
                    <a:pt x="912" y="412"/>
                  </a:lnTo>
                  <a:lnTo>
                    <a:pt x="912" y="408"/>
                  </a:lnTo>
                  <a:lnTo>
                    <a:pt x="909" y="408"/>
                  </a:lnTo>
                  <a:lnTo>
                    <a:pt x="909" y="461"/>
                  </a:lnTo>
                  <a:lnTo>
                    <a:pt x="917" y="461"/>
                  </a:lnTo>
                  <a:lnTo>
                    <a:pt x="917" y="458"/>
                  </a:lnTo>
                  <a:lnTo>
                    <a:pt x="915" y="458"/>
                  </a:lnTo>
                  <a:lnTo>
                    <a:pt x="915" y="511"/>
                  </a:lnTo>
                  <a:lnTo>
                    <a:pt x="923" y="511"/>
                  </a:lnTo>
                  <a:lnTo>
                    <a:pt x="923" y="508"/>
                  </a:lnTo>
                  <a:lnTo>
                    <a:pt x="921" y="508"/>
                  </a:lnTo>
                  <a:lnTo>
                    <a:pt x="921" y="551"/>
                  </a:lnTo>
                  <a:lnTo>
                    <a:pt x="929" y="551"/>
                  </a:lnTo>
                  <a:lnTo>
                    <a:pt x="929" y="548"/>
                  </a:lnTo>
                  <a:lnTo>
                    <a:pt x="927" y="548"/>
                  </a:lnTo>
                  <a:lnTo>
                    <a:pt x="927" y="571"/>
                  </a:lnTo>
                  <a:lnTo>
                    <a:pt x="935" y="571"/>
                  </a:lnTo>
                  <a:lnTo>
                    <a:pt x="935" y="568"/>
                  </a:lnTo>
                  <a:lnTo>
                    <a:pt x="933" y="568"/>
                  </a:lnTo>
                  <a:lnTo>
                    <a:pt x="933" y="592"/>
                  </a:lnTo>
                  <a:lnTo>
                    <a:pt x="941" y="592"/>
                  </a:lnTo>
                  <a:lnTo>
                    <a:pt x="941" y="589"/>
                  </a:lnTo>
                  <a:lnTo>
                    <a:pt x="939" y="589"/>
                  </a:lnTo>
                  <a:lnTo>
                    <a:pt x="939" y="632"/>
                  </a:lnTo>
                  <a:lnTo>
                    <a:pt x="947" y="632"/>
                  </a:lnTo>
                  <a:lnTo>
                    <a:pt x="947" y="629"/>
                  </a:lnTo>
                  <a:lnTo>
                    <a:pt x="944" y="629"/>
                  </a:lnTo>
                  <a:lnTo>
                    <a:pt x="944" y="634"/>
                  </a:lnTo>
                  <a:lnTo>
                    <a:pt x="947" y="634"/>
                  </a:lnTo>
                  <a:lnTo>
                    <a:pt x="947" y="631"/>
                  </a:lnTo>
                  <a:lnTo>
                    <a:pt x="943" y="632"/>
                  </a:lnTo>
                  <a:lnTo>
                    <a:pt x="940" y="633"/>
                  </a:lnTo>
                  <a:lnTo>
                    <a:pt x="940" y="668"/>
                  </a:lnTo>
                  <a:lnTo>
                    <a:pt x="949" y="668"/>
                  </a:lnTo>
                  <a:lnTo>
                    <a:pt x="949" y="664"/>
                  </a:lnTo>
                  <a:lnTo>
                    <a:pt x="946" y="664"/>
                  </a:lnTo>
                  <a:lnTo>
                    <a:pt x="946" y="675"/>
                  </a:lnTo>
                  <a:lnTo>
                    <a:pt x="955" y="675"/>
                  </a:lnTo>
                  <a:lnTo>
                    <a:pt x="955" y="672"/>
                  </a:lnTo>
                  <a:lnTo>
                    <a:pt x="952" y="672"/>
                  </a:lnTo>
                  <a:lnTo>
                    <a:pt x="952" y="691"/>
                  </a:lnTo>
                  <a:lnTo>
                    <a:pt x="960" y="691"/>
                  </a:lnTo>
                  <a:lnTo>
                    <a:pt x="960" y="688"/>
                  </a:lnTo>
                  <a:lnTo>
                    <a:pt x="958" y="688"/>
                  </a:lnTo>
                  <a:lnTo>
                    <a:pt x="958" y="696"/>
                  </a:lnTo>
                  <a:lnTo>
                    <a:pt x="966" y="696"/>
                  </a:lnTo>
                  <a:lnTo>
                    <a:pt x="966" y="692"/>
                  </a:lnTo>
                  <a:lnTo>
                    <a:pt x="964" y="692"/>
                  </a:lnTo>
                  <a:lnTo>
                    <a:pt x="964" y="704"/>
                  </a:lnTo>
                  <a:lnTo>
                    <a:pt x="972" y="704"/>
                  </a:lnTo>
                  <a:lnTo>
                    <a:pt x="972" y="701"/>
                  </a:lnTo>
                  <a:lnTo>
                    <a:pt x="970" y="701"/>
                  </a:lnTo>
                  <a:lnTo>
                    <a:pt x="970" y="714"/>
                  </a:lnTo>
                  <a:lnTo>
                    <a:pt x="978" y="714"/>
                  </a:lnTo>
                  <a:lnTo>
                    <a:pt x="978" y="711"/>
                  </a:lnTo>
                  <a:lnTo>
                    <a:pt x="976" y="711"/>
                  </a:lnTo>
                  <a:lnTo>
                    <a:pt x="976" y="716"/>
                  </a:lnTo>
                  <a:lnTo>
                    <a:pt x="984" y="716"/>
                  </a:lnTo>
                  <a:lnTo>
                    <a:pt x="984" y="712"/>
                  </a:lnTo>
                  <a:lnTo>
                    <a:pt x="982" y="712"/>
                  </a:lnTo>
                  <a:lnTo>
                    <a:pt x="982" y="725"/>
                  </a:lnTo>
                  <a:lnTo>
                    <a:pt x="996" y="725"/>
                  </a:lnTo>
                  <a:lnTo>
                    <a:pt x="996" y="722"/>
                  </a:lnTo>
                  <a:lnTo>
                    <a:pt x="993" y="722"/>
                  </a:lnTo>
                  <a:lnTo>
                    <a:pt x="993" y="733"/>
                  </a:lnTo>
                  <a:lnTo>
                    <a:pt x="1002" y="733"/>
                  </a:lnTo>
                  <a:lnTo>
                    <a:pt x="1002" y="729"/>
                  </a:lnTo>
                  <a:lnTo>
                    <a:pt x="999" y="729"/>
                  </a:lnTo>
                  <a:lnTo>
                    <a:pt x="999" y="738"/>
                  </a:lnTo>
                  <a:lnTo>
                    <a:pt x="1011" y="738"/>
                  </a:lnTo>
                  <a:lnTo>
                    <a:pt x="1011" y="731"/>
                  </a:lnTo>
                  <a:lnTo>
                    <a:pt x="1008" y="731"/>
                  </a:lnTo>
                  <a:lnTo>
                    <a:pt x="1008" y="734"/>
                  </a:lnTo>
                  <a:lnTo>
                    <a:pt x="1020" y="734"/>
                  </a:lnTo>
                  <a:lnTo>
                    <a:pt x="1020" y="731"/>
                  </a:lnTo>
                  <a:lnTo>
                    <a:pt x="1017" y="731"/>
                  </a:lnTo>
                  <a:lnTo>
                    <a:pt x="1017" y="742"/>
                  </a:lnTo>
                  <a:lnTo>
                    <a:pt x="1025" y="742"/>
                  </a:lnTo>
                  <a:lnTo>
                    <a:pt x="1025" y="739"/>
                  </a:lnTo>
                  <a:lnTo>
                    <a:pt x="1023" y="739"/>
                  </a:lnTo>
                  <a:lnTo>
                    <a:pt x="1023" y="743"/>
                  </a:lnTo>
                  <a:lnTo>
                    <a:pt x="1031" y="743"/>
                  </a:lnTo>
                  <a:lnTo>
                    <a:pt x="1031" y="739"/>
                  </a:lnTo>
                  <a:lnTo>
                    <a:pt x="1029" y="739"/>
                  </a:lnTo>
                  <a:lnTo>
                    <a:pt x="1029" y="746"/>
                  </a:lnTo>
                  <a:lnTo>
                    <a:pt x="1041" y="746"/>
                  </a:lnTo>
                  <a:lnTo>
                    <a:pt x="1041" y="742"/>
                  </a:lnTo>
                  <a:lnTo>
                    <a:pt x="1037" y="742"/>
                  </a:lnTo>
                  <a:lnTo>
                    <a:pt x="1037" y="745"/>
                  </a:lnTo>
                  <a:lnTo>
                    <a:pt x="1043" y="745"/>
                  </a:lnTo>
                  <a:lnTo>
                    <a:pt x="1043" y="742"/>
                  </a:lnTo>
                  <a:lnTo>
                    <a:pt x="1041" y="742"/>
                  </a:lnTo>
                  <a:lnTo>
                    <a:pt x="1041" y="747"/>
                  </a:lnTo>
                  <a:lnTo>
                    <a:pt x="1049" y="747"/>
                  </a:lnTo>
                  <a:lnTo>
                    <a:pt x="1049" y="744"/>
                  </a:lnTo>
                  <a:lnTo>
                    <a:pt x="1047" y="744"/>
                  </a:lnTo>
                  <a:lnTo>
                    <a:pt x="1047" y="750"/>
                  </a:lnTo>
                  <a:lnTo>
                    <a:pt x="1058" y="750"/>
                  </a:lnTo>
                  <a:lnTo>
                    <a:pt x="1058" y="744"/>
                  </a:lnTo>
                  <a:lnTo>
                    <a:pt x="1055" y="744"/>
                  </a:lnTo>
                  <a:lnTo>
                    <a:pt x="1055" y="747"/>
                  </a:lnTo>
                  <a:lnTo>
                    <a:pt x="1061" y="747"/>
                  </a:lnTo>
                  <a:lnTo>
                    <a:pt x="1061" y="744"/>
                  </a:lnTo>
                  <a:lnTo>
                    <a:pt x="1058" y="744"/>
                  </a:lnTo>
                  <a:lnTo>
                    <a:pt x="1058" y="750"/>
                  </a:lnTo>
                  <a:lnTo>
                    <a:pt x="1070" y="750"/>
                  </a:lnTo>
                  <a:lnTo>
                    <a:pt x="1070" y="746"/>
                  </a:lnTo>
                  <a:lnTo>
                    <a:pt x="1067" y="746"/>
                  </a:lnTo>
                  <a:lnTo>
                    <a:pt x="1067" y="750"/>
                  </a:lnTo>
                  <a:lnTo>
                    <a:pt x="1079" y="750"/>
                  </a:lnTo>
                  <a:lnTo>
                    <a:pt x="1079" y="746"/>
                  </a:lnTo>
                  <a:lnTo>
                    <a:pt x="1076" y="746"/>
                  </a:lnTo>
                  <a:lnTo>
                    <a:pt x="1076" y="752"/>
                  </a:lnTo>
                  <a:lnTo>
                    <a:pt x="1088" y="752"/>
                  </a:lnTo>
                  <a:lnTo>
                    <a:pt x="1088" y="748"/>
                  </a:lnTo>
                  <a:lnTo>
                    <a:pt x="1085" y="748"/>
                  </a:lnTo>
                  <a:lnTo>
                    <a:pt x="1085" y="751"/>
                  </a:lnTo>
                  <a:lnTo>
                    <a:pt x="1090" y="751"/>
                  </a:lnTo>
                  <a:lnTo>
                    <a:pt x="1090" y="748"/>
                  </a:lnTo>
                  <a:lnTo>
                    <a:pt x="1088" y="748"/>
                  </a:lnTo>
                  <a:lnTo>
                    <a:pt x="1088" y="754"/>
                  </a:lnTo>
                  <a:lnTo>
                    <a:pt x="1100" y="754"/>
                  </a:lnTo>
                  <a:lnTo>
                    <a:pt x="1100" y="750"/>
                  </a:lnTo>
                  <a:lnTo>
                    <a:pt x="1096" y="750"/>
                  </a:lnTo>
                  <a:lnTo>
                    <a:pt x="1096" y="753"/>
                  </a:lnTo>
                  <a:lnTo>
                    <a:pt x="1106" y="753"/>
                  </a:lnTo>
                  <a:lnTo>
                    <a:pt x="1106" y="749"/>
                  </a:lnTo>
                  <a:lnTo>
                    <a:pt x="1102" y="749"/>
                  </a:lnTo>
                  <a:lnTo>
                    <a:pt x="1102" y="752"/>
                  </a:lnTo>
                  <a:lnTo>
                    <a:pt x="1108" y="752"/>
                  </a:lnTo>
                  <a:lnTo>
                    <a:pt x="1108" y="749"/>
                  </a:lnTo>
                  <a:lnTo>
                    <a:pt x="1106" y="749"/>
                  </a:lnTo>
                  <a:lnTo>
                    <a:pt x="1106" y="755"/>
                  </a:lnTo>
                  <a:lnTo>
                    <a:pt x="1117" y="755"/>
                  </a:lnTo>
                  <a:lnTo>
                    <a:pt x="1117" y="750"/>
                  </a:lnTo>
                  <a:lnTo>
                    <a:pt x="1114" y="750"/>
                  </a:lnTo>
                  <a:lnTo>
                    <a:pt x="1114" y="754"/>
                  </a:lnTo>
                  <a:lnTo>
                    <a:pt x="1120" y="754"/>
                  </a:lnTo>
                  <a:lnTo>
                    <a:pt x="1120" y="750"/>
                  </a:lnTo>
                  <a:lnTo>
                    <a:pt x="1117" y="750"/>
                  </a:lnTo>
                  <a:lnTo>
                    <a:pt x="1117" y="755"/>
                  </a:lnTo>
                  <a:lnTo>
                    <a:pt x="1129" y="755"/>
                  </a:lnTo>
                  <a:lnTo>
                    <a:pt x="1129" y="750"/>
                  </a:lnTo>
                  <a:lnTo>
                    <a:pt x="1126" y="750"/>
                  </a:lnTo>
                  <a:lnTo>
                    <a:pt x="1126" y="753"/>
                  </a:lnTo>
                  <a:lnTo>
                    <a:pt x="1132" y="753"/>
                  </a:lnTo>
                  <a:lnTo>
                    <a:pt x="1132" y="750"/>
                  </a:lnTo>
                  <a:lnTo>
                    <a:pt x="1129" y="750"/>
                  </a:lnTo>
                  <a:lnTo>
                    <a:pt x="1129" y="756"/>
                  </a:lnTo>
                  <a:lnTo>
                    <a:pt x="1141" y="756"/>
                  </a:lnTo>
                  <a:lnTo>
                    <a:pt x="1141" y="751"/>
                  </a:lnTo>
                  <a:lnTo>
                    <a:pt x="1138" y="751"/>
                  </a:lnTo>
                  <a:lnTo>
                    <a:pt x="1138" y="755"/>
                  </a:lnTo>
                  <a:lnTo>
                    <a:pt x="1144" y="755"/>
                  </a:lnTo>
                  <a:lnTo>
                    <a:pt x="1144" y="751"/>
                  </a:lnTo>
                  <a:lnTo>
                    <a:pt x="1141" y="751"/>
                  </a:lnTo>
                  <a:lnTo>
                    <a:pt x="1141" y="756"/>
                  </a:lnTo>
                  <a:lnTo>
                    <a:pt x="1149" y="756"/>
                  </a:lnTo>
                  <a:lnTo>
                    <a:pt x="1149" y="752"/>
                  </a:lnTo>
                  <a:lnTo>
                    <a:pt x="1147" y="752"/>
                  </a:lnTo>
                  <a:lnTo>
                    <a:pt x="1147" y="756"/>
                  </a:lnTo>
                  <a:lnTo>
                    <a:pt x="1153" y="756"/>
                  </a:lnTo>
                  <a:lnTo>
                    <a:pt x="1153" y="750"/>
                  </a:lnTo>
                  <a:lnTo>
                    <a:pt x="1144" y="750"/>
                  </a:lnTo>
                  <a:lnTo>
                    <a:pt x="1144" y="752"/>
                  </a:lnTo>
                  <a:lnTo>
                    <a:pt x="1147" y="752"/>
                  </a:lnTo>
                  <a:lnTo>
                    <a:pt x="1147" y="749"/>
                  </a:lnTo>
                  <a:lnTo>
                    <a:pt x="1135" y="749"/>
                  </a:lnTo>
                  <a:lnTo>
                    <a:pt x="1135" y="752"/>
                  </a:lnTo>
                  <a:lnTo>
                    <a:pt x="1138" y="752"/>
                  </a:lnTo>
                  <a:lnTo>
                    <a:pt x="1138" y="750"/>
                  </a:lnTo>
                  <a:lnTo>
                    <a:pt x="1132" y="750"/>
                  </a:lnTo>
                  <a:lnTo>
                    <a:pt x="1132" y="752"/>
                  </a:lnTo>
                  <a:lnTo>
                    <a:pt x="1135" y="752"/>
                  </a:lnTo>
                  <a:lnTo>
                    <a:pt x="1135" y="747"/>
                  </a:lnTo>
                  <a:lnTo>
                    <a:pt x="1123" y="747"/>
                  </a:lnTo>
                  <a:lnTo>
                    <a:pt x="1123" y="751"/>
                  </a:lnTo>
                  <a:lnTo>
                    <a:pt x="1126" y="751"/>
                  </a:lnTo>
                  <a:lnTo>
                    <a:pt x="1126" y="749"/>
                  </a:lnTo>
                  <a:lnTo>
                    <a:pt x="1120" y="749"/>
                  </a:lnTo>
                  <a:lnTo>
                    <a:pt x="1120" y="751"/>
                  </a:lnTo>
                  <a:lnTo>
                    <a:pt x="1123" y="751"/>
                  </a:lnTo>
                  <a:lnTo>
                    <a:pt x="1123" y="748"/>
                  </a:lnTo>
                  <a:lnTo>
                    <a:pt x="1111" y="748"/>
                  </a:lnTo>
                  <a:lnTo>
                    <a:pt x="1111" y="751"/>
                  </a:lnTo>
                  <a:lnTo>
                    <a:pt x="1114" y="751"/>
                  </a:lnTo>
                  <a:lnTo>
                    <a:pt x="1114" y="749"/>
                  </a:lnTo>
                  <a:lnTo>
                    <a:pt x="1108" y="749"/>
                  </a:lnTo>
                  <a:lnTo>
                    <a:pt x="1108" y="751"/>
                  </a:lnTo>
                  <a:lnTo>
                    <a:pt x="1111" y="751"/>
                  </a:lnTo>
                  <a:lnTo>
                    <a:pt x="1111" y="746"/>
                  </a:lnTo>
                  <a:lnTo>
                    <a:pt x="1100" y="746"/>
                  </a:lnTo>
                  <a:lnTo>
                    <a:pt x="1100" y="750"/>
                  </a:lnTo>
                  <a:lnTo>
                    <a:pt x="1102" y="750"/>
                  </a:lnTo>
                  <a:lnTo>
                    <a:pt x="1102" y="747"/>
                  </a:lnTo>
                  <a:lnTo>
                    <a:pt x="1094" y="747"/>
                  </a:lnTo>
                  <a:lnTo>
                    <a:pt x="1094" y="750"/>
                  </a:lnTo>
                  <a:lnTo>
                    <a:pt x="1096" y="750"/>
                  </a:lnTo>
                  <a:lnTo>
                    <a:pt x="1096" y="748"/>
                  </a:lnTo>
                  <a:lnTo>
                    <a:pt x="1090" y="748"/>
                  </a:lnTo>
                  <a:lnTo>
                    <a:pt x="1090" y="750"/>
                  </a:lnTo>
                  <a:lnTo>
                    <a:pt x="1094" y="750"/>
                  </a:lnTo>
                  <a:lnTo>
                    <a:pt x="1094" y="745"/>
                  </a:lnTo>
                  <a:lnTo>
                    <a:pt x="1082" y="745"/>
                  </a:lnTo>
                  <a:lnTo>
                    <a:pt x="1082" y="749"/>
                  </a:lnTo>
                  <a:lnTo>
                    <a:pt x="1085" y="749"/>
                  </a:lnTo>
                  <a:lnTo>
                    <a:pt x="1085" y="746"/>
                  </a:lnTo>
                  <a:lnTo>
                    <a:pt x="1079" y="746"/>
                  </a:lnTo>
                  <a:lnTo>
                    <a:pt x="1079" y="749"/>
                  </a:lnTo>
                  <a:lnTo>
                    <a:pt x="1082" y="749"/>
                  </a:lnTo>
                  <a:lnTo>
                    <a:pt x="1082" y="744"/>
                  </a:lnTo>
                  <a:lnTo>
                    <a:pt x="1064" y="744"/>
                  </a:lnTo>
                  <a:lnTo>
                    <a:pt x="1064" y="747"/>
                  </a:lnTo>
                  <a:lnTo>
                    <a:pt x="1067" y="747"/>
                  </a:lnTo>
                  <a:lnTo>
                    <a:pt x="1067" y="745"/>
                  </a:lnTo>
                  <a:lnTo>
                    <a:pt x="1061" y="745"/>
                  </a:lnTo>
                  <a:lnTo>
                    <a:pt x="1061" y="747"/>
                  </a:lnTo>
                  <a:lnTo>
                    <a:pt x="1064" y="747"/>
                  </a:lnTo>
                  <a:lnTo>
                    <a:pt x="1064" y="741"/>
                  </a:lnTo>
                  <a:lnTo>
                    <a:pt x="1052" y="741"/>
                  </a:lnTo>
                  <a:lnTo>
                    <a:pt x="1052" y="747"/>
                  </a:lnTo>
                  <a:lnTo>
                    <a:pt x="1055" y="747"/>
                  </a:lnTo>
                  <a:lnTo>
                    <a:pt x="1055" y="745"/>
                  </a:lnTo>
                  <a:lnTo>
                    <a:pt x="1049" y="745"/>
                  </a:lnTo>
                  <a:lnTo>
                    <a:pt x="1049" y="747"/>
                  </a:lnTo>
                  <a:lnTo>
                    <a:pt x="1052" y="747"/>
                  </a:lnTo>
                  <a:lnTo>
                    <a:pt x="1052" y="741"/>
                  </a:lnTo>
                  <a:lnTo>
                    <a:pt x="1043" y="741"/>
                  </a:lnTo>
                  <a:lnTo>
                    <a:pt x="1043" y="744"/>
                  </a:lnTo>
                  <a:lnTo>
                    <a:pt x="1047" y="744"/>
                  </a:lnTo>
                  <a:lnTo>
                    <a:pt x="1047" y="739"/>
                  </a:lnTo>
                  <a:lnTo>
                    <a:pt x="1035" y="739"/>
                  </a:lnTo>
                  <a:lnTo>
                    <a:pt x="1035" y="743"/>
                  </a:lnTo>
                  <a:lnTo>
                    <a:pt x="1037" y="743"/>
                  </a:lnTo>
                  <a:lnTo>
                    <a:pt x="1037" y="740"/>
                  </a:lnTo>
                  <a:lnTo>
                    <a:pt x="1031" y="740"/>
                  </a:lnTo>
                  <a:lnTo>
                    <a:pt x="1031" y="743"/>
                  </a:lnTo>
                  <a:lnTo>
                    <a:pt x="1035" y="743"/>
                  </a:lnTo>
                  <a:lnTo>
                    <a:pt x="1035" y="737"/>
                  </a:lnTo>
                  <a:lnTo>
                    <a:pt x="1025" y="737"/>
                  </a:lnTo>
                  <a:lnTo>
                    <a:pt x="1025" y="739"/>
                  </a:lnTo>
                  <a:lnTo>
                    <a:pt x="1029" y="739"/>
                  </a:lnTo>
                  <a:lnTo>
                    <a:pt x="1029" y="736"/>
                  </a:lnTo>
                  <a:lnTo>
                    <a:pt x="1020" y="736"/>
                  </a:lnTo>
                  <a:lnTo>
                    <a:pt x="1020" y="739"/>
                  </a:lnTo>
                  <a:lnTo>
                    <a:pt x="1023" y="739"/>
                  </a:lnTo>
                  <a:lnTo>
                    <a:pt x="1023" y="728"/>
                  </a:lnTo>
                  <a:lnTo>
                    <a:pt x="1005" y="728"/>
                  </a:lnTo>
                  <a:lnTo>
                    <a:pt x="1005" y="734"/>
                  </a:lnTo>
                  <a:lnTo>
                    <a:pt x="1008" y="734"/>
                  </a:lnTo>
                  <a:lnTo>
                    <a:pt x="1008" y="732"/>
                  </a:lnTo>
                  <a:lnTo>
                    <a:pt x="1002" y="732"/>
                  </a:lnTo>
                  <a:lnTo>
                    <a:pt x="1002" y="734"/>
                  </a:lnTo>
                  <a:lnTo>
                    <a:pt x="1005" y="734"/>
                  </a:lnTo>
                  <a:lnTo>
                    <a:pt x="1005" y="727"/>
                  </a:lnTo>
                  <a:lnTo>
                    <a:pt x="996" y="727"/>
                  </a:lnTo>
                  <a:lnTo>
                    <a:pt x="996" y="729"/>
                  </a:lnTo>
                  <a:lnTo>
                    <a:pt x="999" y="729"/>
                  </a:lnTo>
                  <a:lnTo>
                    <a:pt x="999" y="719"/>
                  </a:lnTo>
                  <a:lnTo>
                    <a:pt x="984" y="719"/>
                  </a:lnTo>
                  <a:lnTo>
                    <a:pt x="984" y="722"/>
                  </a:lnTo>
                  <a:lnTo>
                    <a:pt x="987" y="722"/>
                  </a:lnTo>
                  <a:lnTo>
                    <a:pt x="987" y="710"/>
                  </a:lnTo>
                  <a:lnTo>
                    <a:pt x="978" y="710"/>
                  </a:lnTo>
                  <a:lnTo>
                    <a:pt x="978" y="712"/>
                  </a:lnTo>
                  <a:lnTo>
                    <a:pt x="982" y="712"/>
                  </a:lnTo>
                  <a:lnTo>
                    <a:pt x="982" y="708"/>
                  </a:lnTo>
                  <a:lnTo>
                    <a:pt x="972" y="708"/>
                  </a:lnTo>
                  <a:lnTo>
                    <a:pt x="972" y="711"/>
                  </a:lnTo>
                  <a:lnTo>
                    <a:pt x="976" y="711"/>
                  </a:lnTo>
                  <a:lnTo>
                    <a:pt x="976" y="698"/>
                  </a:lnTo>
                  <a:lnTo>
                    <a:pt x="966" y="698"/>
                  </a:lnTo>
                  <a:lnTo>
                    <a:pt x="966" y="701"/>
                  </a:lnTo>
                  <a:lnTo>
                    <a:pt x="970" y="701"/>
                  </a:lnTo>
                  <a:lnTo>
                    <a:pt x="970" y="690"/>
                  </a:lnTo>
                  <a:lnTo>
                    <a:pt x="960" y="690"/>
                  </a:lnTo>
                  <a:lnTo>
                    <a:pt x="960" y="692"/>
                  </a:lnTo>
                  <a:lnTo>
                    <a:pt x="964" y="692"/>
                  </a:lnTo>
                  <a:lnTo>
                    <a:pt x="964" y="685"/>
                  </a:lnTo>
                  <a:lnTo>
                    <a:pt x="955" y="685"/>
                  </a:lnTo>
                  <a:lnTo>
                    <a:pt x="955" y="688"/>
                  </a:lnTo>
                  <a:lnTo>
                    <a:pt x="958" y="688"/>
                  </a:lnTo>
                  <a:lnTo>
                    <a:pt x="958" y="669"/>
                  </a:lnTo>
                  <a:lnTo>
                    <a:pt x="949" y="669"/>
                  </a:lnTo>
                  <a:lnTo>
                    <a:pt x="949" y="672"/>
                  </a:lnTo>
                  <a:lnTo>
                    <a:pt x="952" y="672"/>
                  </a:lnTo>
                  <a:lnTo>
                    <a:pt x="952" y="662"/>
                  </a:lnTo>
                  <a:lnTo>
                    <a:pt x="943" y="662"/>
                  </a:lnTo>
                  <a:lnTo>
                    <a:pt x="943" y="664"/>
                  </a:lnTo>
                  <a:lnTo>
                    <a:pt x="946" y="664"/>
                  </a:lnTo>
                  <a:lnTo>
                    <a:pt x="946" y="635"/>
                  </a:lnTo>
                  <a:lnTo>
                    <a:pt x="943" y="635"/>
                  </a:lnTo>
                  <a:lnTo>
                    <a:pt x="944" y="637"/>
                  </a:lnTo>
                  <a:lnTo>
                    <a:pt x="948" y="636"/>
                  </a:lnTo>
                  <a:lnTo>
                    <a:pt x="950" y="636"/>
                  </a:lnTo>
                  <a:lnTo>
                    <a:pt x="950" y="626"/>
                  </a:lnTo>
                  <a:lnTo>
                    <a:pt x="941" y="626"/>
                  </a:lnTo>
                  <a:lnTo>
                    <a:pt x="941" y="629"/>
                  </a:lnTo>
                  <a:lnTo>
                    <a:pt x="944" y="629"/>
                  </a:lnTo>
                  <a:lnTo>
                    <a:pt x="944" y="587"/>
                  </a:lnTo>
                  <a:lnTo>
                    <a:pt x="935" y="587"/>
                  </a:lnTo>
                  <a:lnTo>
                    <a:pt x="935" y="589"/>
                  </a:lnTo>
                  <a:lnTo>
                    <a:pt x="939" y="589"/>
                  </a:lnTo>
                  <a:lnTo>
                    <a:pt x="939" y="565"/>
                  </a:lnTo>
                  <a:lnTo>
                    <a:pt x="929" y="565"/>
                  </a:lnTo>
                  <a:lnTo>
                    <a:pt x="929" y="568"/>
                  </a:lnTo>
                  <a:lnTo>
                    <a:pt x="933" y="568"/>
                  </a:lnTo>
                  <a:lnTo>
                    <a:pt x="933" y="545"/>
                  </a:lnTo>
                  <a:lnTo>
                    <a:pt x="923" y="545"/>
                  </a:lnTo>
                  <a:lnTo>
                    <a:pt x="923" y="548"/>
                  </a:lnTo>
                  <a:lnTo>
                    <a:pt x="927" y="548"/>
                  </a:lnTo>
                  <a:lnTo>
                    <a:pt x="927" y="505"/>
                  </a:lnTo>
                  <a:lnTo>
                    <a:pt x="917" y="505"/>
                  </a:lnTo>
                  <a:lnTo>
                    <a:pt x="917" y="508"/>
                  </a:lnTo>
                  <a:lnTo>
                    <a:pt x="921" y="508"/>
                  </a:lnTo>
                  <a:lnTo>
                    <a:pt x="921" y="456"/>
                  </a:lnTo>
                  <a:lnTo>
                    <a:pt x="912" y="456"/>
                  </a:lnTo>
                  <a:lnTo>
                    <a:pt x="912" y="458"/>
                  </a:lnTo>
                  <a:lnTo>
                    <a:pt x="915" y="458"/>
                  </a:lnTo>
                  <a:lnTo>
                    <a:pt x="915" y="406"/>
                  </a:lnTo>
                  <a:lnTo>
                    <a:pt x="906" y="406"/>
                  </a:lnTo>
                  <a:lnTo>
                    <a:pt x="906" y="408"/>
                  </a:lnTo>
                  <a:lnTo>
                    <a:pt x="909" y="408"/>
                  </a:lnTo>
                  <a:lnTo>
                    <a:pt x="909" y="345"/>
                  </a:lnTo>
                  <a:lnTo>
                    <a:pt x="900" y="345"/>
                  </a:lnTo>
                  <a:lnTo>
                    <a:pt x="900" y="347"/>
                  </a:lnTo>
                  <a:lnTo>
                    <a:pt x="903" y="347"/>
                  </a:lnTo>
                  <a:lnTo>
                    <a:pt x="903" y="267"/>
                  </a:lnTo>
                  <a:lnTo>
                    <a:pt x="894" y="267"/>
                  </a:lnTo>
                  <a:lnTo>
                    <a:pt x="894" y="270"/>
                  </a:lnTo>
                  <a:lnTo>
                    <a:pt x="897" y="270"/>
                  </a:lnTo>
                  <a:lnTo>
                    <a:pt x="897" y="163"/>
                  </a:lnTo>
                  <a:lnTo>
                    <a:pt x="888" y="163"/>
                  </a:lnTo>
                  <a:lnTo>
                    <a:pt x="888" y="166"/>
                  </a:lnTo>
                  <a:lnTo>
                    <a:pt x="891" y="166"/>
                  </a:lnTo>
                  <a:lnTo>
                    <a:pt x="891" y="0"/>
                  </a:lnTo>
                  <a:lnTo>
                    <a:pt x="880" y="0"/>
                  </a:lnTo>
                  <a:lnTo>
                    <a:pt x="880" y="69"/>
                  </a:lnTo>
                  <a:lnTo>
                    <a:pt x="882" y="69"/>
                  </a:lnTo>
                  <a:lnTo>
                    <a:pt x="882" y="66"/>
                  </a:lnTo>
                  <a:lnTo>
                    <a:pt x="874" y="66"/>
                  </a:lnTo>
                  <a:lnTo>
                    <a:pt x="874" y="159"/>
                  </a:lnTo>
                  <a:lnTo>
                    <a:pt x="876" y="159"/>
                  </a:lnTo>
                  <a:lnTo>
                    <a:pt x="876" y="156"/>
                  </a:lnTo>
                  <a:lnTo>
                    <a:pt x="868" y="156"/>
                  </a:lnTo>
                  <a:lnTo>
                    <a:pt x="868" y="212"/>
                  </a:lnTo>
                  <a:lnTo>
                    <a:pt x="870" y="212"/>
                  </a:lnTo>
                  <a:lnTo>
                    <a:pt x="870" y="210"/>
                  </a:lnTo>
                  <a:lnTo>
                    <a:pt x="862" y="210"/>
                  </a:lnTo>
                  <a:lnTo>
                    <a:pt x="862" y="274"/>
                  </a:lnTo>
                  <a:lnTo>
                    <a:pt x="864" y="274"/>
                  </a:lnTo>
                  <a:lnTo>
                    <a:pt x="864" y="271"/>
                  </a:lnTo>
                  <a:lnTo>
                    <a:pt x="856" y="271"/>
                  </a:lnTo>
                  <a:lnTo>
                    <a:pt x="856" y="342"/>
                  </a:lnTo>
                  <a:lnTo>
                    <a:pt x="858" y="342"/>
                  </a:lnTo>
                  <a:lnTo>
                    <a:pt x="858" y="340"/>
                  </a:lnTo>
                  <a:lnTo>
                    <a:pt x="850" y="340"/>
                  </a:lnTo>
                  <a:lnTo>
                    <a:pt x="850" y="391"/>
                  </a:lnTo>
                  <a:lnTo>
                    <a:pt x="853" y="391"/>
                  </a:lnTo>
                  <a:lnTo>
                    <a:pt x="853" y="389"/>
                  </a:lnTo>
                  <a:lnTo>
                    <a:pt x="844" y="389"/>
                  </a:lnTo>
                  <a:lnTo>
                    <a:pt x="844" y="461"/>
                  </a:lnTo>
                  <a:lnTo>
                    <a:pt x="847" y="461"/>
                  </a:lnTo>
                  <a:lnTo>
                    <a:pt x="847" y="458"/>
                  </a:lnTo>
                  <a:lnTo>
                    <a:pt x="838" y="458"/>
                  </a:lnTo>
                  <a:lnTo>
                    <a:pt x="838" y="467"/>
                  </a:lnTo>
                  <a:lnTo>
                    <a:pt x="841" y="467"/>
                  </a:lnTo>
                  <a:lnTo>
                    <a:pt x="841" y="464"/>
                  </a:lnTo>
                  <a:lnTo>
                    <a:pt x="832" y="464"/>
                  </a:lnTo>
                  <a:lnTo>
                    <a:pt x="832" y="498"/>
                  </a:lnTo>
                  <a:lnTo>
                    <a:pt x="835" y="498"/>
                  </a:lnTo>
                  <a:lnTo>
                    <a:pt x="835" y="495"/>
                  </a:lnTo>
                  <a:lnTo>
                    <a:pt x="826" y="495"/>
                  </a:lnTo>
                  <a:lnTo>
                    <a:pt x="826" y="532"/>
                  </a:lnTo>
                  <a:lnTo>
                    <a:pt x="829" y="532"/>
                  </a:lnTo>
                  <a:lnTo>
                    <a:pt x="829" y="529"/>
                  </a:lnTo>
                  <a:lnTo>
                    <a:pt x="820" y="529"/>
                  </a:lnTo>
                  <a:lnTo>
                    <a:pt x="820" y="556"/>
                  </a:lnTo>
                  <a:lnTo>
                    <a:pt x="823" y="556"/>
                  </a:lnTo>
                  <a:lnTo>
                    <a:pt x="823" y="554"/>
                  </a:lnTo>
                  <a:lnTo>
                    <a:pt x="815" y="554"/>
                  </a:lnTo>
                  <a:lnTo>
                    <a:pt x="815" y="579"/>
                  </a:lnTo>
                  <a:lnTo>
                    <a:pt x="817" y="579"/>
                  </a:lnTo>
                  <a:lnTo>
                    <a:pt x="817" y="576"/>
                  </a:lnTo>
                  <a:lnTo>
                    <a:pt x="809" y="576"/>
                  </a:lnTo>
                  <a:lnTo>
                    <a:pt x="809" y="589"/>
                  </a:lnTo>
                  <a:lnTo>
                    <a:pt x="811" y="589"/>
                  </a:lnTo>
                  <a:lnTo>
                    <a:pt x="811" y="587"/>
                  </a:lnTo>
                  <a:lnTo>
                    <a:pt x="803" y="587"/>
                  </a:lnTo>
                  <a:lnTo>
                    <a:pt x="803" y="613"/>
                  </a:lnTo>
                  <a:lnTo>
                    <a:pt x="805" y="613"/>
                  </a:lnTo>
                  <a:lnTo>
                    <a:pt x="805" y="610"/>
                  </a:lnTo>
                  <a:lnTo>
                    <a:pt x="797" y="610"/>
                  </a:lnTo>
                  <a:lnTo>
                    <a:pt x="797" y="618"/>
                  </a:lnTo>
                  <a:lnTo>
                    <a:pt x="799" y="618"/>
                  </a:lnTo>
                  <a:lnTo>
                    <a:pt x="799" y="615"/>
                  </a:lnTo>
                  <a:lnTo>
                    <a:pt x="791" y="615"/>
                  </a:lnTo>
                  <a:lnTo>
                    <a:pt x="791" y="627"/>
                  </a:lnTo>
                  <a:lnTo>
                    <a:pt x="793" y="627"/>
                  </a:lnTo>
                  <a:lnTo>
                    <a:pt x="793" y="625"/>
                  </a:lnTo>
                  <a:lnTo>
                    <a:pt x="785" y="625"/>
                  </a:lnTo>
                  <a:lnTo>
                    <a:pt x="785" y="645"/>
                  </a:lnTo>
                  <a:lnTo>
                    <a:pt x="788" y="645"/>
                  </a:lnTo>
                  <a:lnTo>
                    <a:pt x="788" y="642"/>
                  </a:lnTo>
                  <a:lnTo>
                    <a:pt x="779" y="642"/>
                  </a:lnTo>
                  <a:lnTo>
                    <a:pt x="779" y="655"/>
                  </a:lnTo>
                  <a:lnTo>
                    <a:pt x="782" y="655"/>
                  </a:lnTo>
                  <a:lnTo>
                    <a:pt x="782" y="652"/>
                  </a:lnTo>
                  <a:lnTo>
                    <a:pt x="776" y="652"/>
                  </a:lnTo>
                  <a:lnTo>
                    <a:pt x="776" y="655"/>
                  </a:lnTo>
                  <a:lnTo>
                    <a:pt x="779" y="655"/>
                  </a:lnTo>
                  <a:lnTo>
                    <a:pt x="779" y="652"/>
                  </a:lnTo>
                  <a:lnTo>
                    <a:pt x="761" y="652"/>
                  </a:lnTo>
                  <a:lnTo>
                    <a:pt x="761" y="666"/>
                  </a:lnTo>
                  <a:lnTo>
                    <a:pt x="764" y="666"/>
                  </a:lnTo>
                  <a:lnTo>
                    <a:pt x="764" y="663"/>
                  </a:lnTo>
                  <a:lnTo>
                    <a:pt x="758" y="663"/>
                  </a:lnTo>
                  <a:lnTo>
                    <a:pt x="758" y="666"/>
                  </a:lnTo>
                  <a:lnTo>
                    <a:pt x="761" y="666"/>
                  </a:lnTo>
                  <a:lnTo>
                    <a:pt x="761" y="663"/>
                  </a:lnTo>
                  <a:lnTo>
                    <a:pt x="752" y="663"/>
                  </a:lnTo>
                  <a:lnTo>
                    <a:pt x="752" y="665"/>
                  </a:lnTo>
                  <a:lnTo>
                    <a:pt x="755" y="665"/>
                  </a:lnTo>
                  <a:lnTo>
                    <a:pt x="755" y="660"/>
                  </a:lnTo>
                  <a:lnTo>
                    <a:pt x="744" y="660"/>
                  </a:lnTo>
                  <a:lnTo>
                    <a:pt x="744" y="670"/>
                  </a:lnTo>
                  <a:lnTo>
                    <a:pt x="746" y="670"/>
                  </a:lnTo>
                  <a:lnTo>
                    <a:pt x="746" y="668"/>
                  </a:lnTo>
                  <a:lnTo>
                    <a:pt x="740" y="668"/>
                  </a:lnTo>
                  <a:lnTo>
                    <a:pt x="740" y="670"/>
                  </a:lnTo>
                  <a:lnTo>
                    <a:pt x="744" y="670"/>
                  </a:lnTo>
                  <a:lnTo>
                    <a:pt x="744" y="666"/>
                  </a:lnTo>
                  <a:lnTo>
                    <a:pt x="732" y="666"/>
                  </a:lnTo>
                  <a:lnTo>
                    <a:pt x="732" y="671"/>
                  </a:lnTo>
                  <a:lnTo>
                    <a:pt x="734" y="671"/>
                  </a:lnTo>
                  <a:lnTo>
                    <a:pt x="734" y="668"/>
                  </a:lnTo>
                  <a:lnTo>
                    <a:pt x="728" y="668"/>
                  </a:lnTo>
                  <a:lnTo>
                    <a:pt x="728" y="671"/>
                  </a:lnTo>
                  <a:lnTo>
                    <a:pt x="732" y="671"/>
                  </a:lnTo>
                  <a:lnTo>
                    <a:pt x="732" y="657"/>
                  </a:lnTo>
                  <a:lnTo>
                    <a:pt x="720" y="657"/>
                  </a:lnTo>
                  <a:lnTo>
                    <a:pt x="720" y="661"/>
                  </a:lnTo>
                  <a:lnTo>
                    <a:pt x="723" y="661"/>
                  </a:lnTo>
                  <a:lnTo>
                    <a:pt x="723" y="658"/>
                  </a:lnTo>
                  <a:lnTo>
                    <a:pt x="717" y="658"/>
                  </a:lnTo>
                  <a:lnTo>
                    <a:pt x="717" y="661"/>
                  </a:lnTo>
                  <a:lnTo>
                    <a:pt x="720" y="661"/>
                  </a:lnTo>
                  <a:lnTo>
                    <a:pt x="720" y="653"/>
                  </a:lnTo>
                  <a:lnTo>
                    <a:pt x="711" y="653"/>
                  </a:lnTo>
                  <a:lnTo>
                    <a:pt x="711" y="656"/>
                  </a:lnTo>
                  <a:lnTo>
                    <a:pt x="714" y="656"/>
                  </a:lnTo>
                  <a:lnTo>
                    <a:pt x="714" y="652"/>
                  </a:lnTo>
                  <a:lnTo>
                    <a:pt x="705" y="652"/>
                  </a:lnTo>
                  <a:lnTo>
                    <a:pt x="705" y="655"/>
                  </a:lnTo>
                  <a:lnTo>
                    <a:pt x="708" y="655"/>
                  </a:lnTo>
                  <a:lnTo>
                    <a:pt x="708" y="650"/>
                  </a:lnTo>
                  <a:lnTo>
                    <a:pt x="696" y="650"/>
                  </a:lnTo>
                  <a:lnTo>
                    <a:pt x="696" y="660"/>
                  </a:lnTo>
                  <a:lnTo>
                    <a:pt x="699" y="660"/>
                  </a:lnTo>
                  <a:lnTo>
                    <a:pt x="699" y="657"/>
                  </a:lnTo>
                  <a:lnTo>
                    <a:pt x="691" y="657"/>
                  </a:lnTo>
                  <a:lnTo>
                    <a:pt x="691" y="663"/>
                  </a:lnTo>
                  <a:lnTo>
                    <a:pt x="693" y="663"/>
                  </a:lnTo>
                  <a:lnTo>
                    <a:pt x="693" y="660"/>
                  </a:lnTo>
                  <a:lnTo>
                    <a:pt x="687" y="660"/>
                  </a:lnTo>
                  <a:lnTo>
                    <a:pt x="687" y="663"/>
                  </a:lnTo>
                  <a:lnTo>
                    <a:pt x="691" y="663"/>
                  </a:lnTo>
                  <a:lnTo>
                    <a:pt x="691" y="659"/>
                  </a:lnTo>
                  <a:lnTo>
                    <a:pt x="681" y="659"/>
                  </a:lnTo>
                  <a:lnTo>
                    <a:pt x="681" y="662"/>
                  </a:lnTo>
                  <a:lnTo>
                    <a:pt x="685" y="662"/>
                  </a:lnTo>
                  <a:lnTo>
                    <a:pt x="685" y="652"/>
                  </a:lnTo>
                  <a:lnTo>
                    <a:pt x="673" y="652"/>
                  </a:lnTo>
                  <a:lnTo>
                    <a:pt x="673" y="666"/>
                  </a:lnTo>
                  <a:lnTo>
                    <a:pt x="675" y="666"/>
                  </a:lnTo>
                  <a:lnTo>
                    <a:pt x="675" y="663"/>
                  </a:lnTo>
                  <a:lnTo>
                    <a:pt x="667" y="663"/>
                  </a:lnTo>
                  <a:lnTo>
                    <a:pt x="667" y="667"/>
                  </a:lnTo>
                  <a:lnTo>
                    <a:pt x="669" y="667"/>
                  </a:lnTo>
                  <a:lnTo>
                    <a:pt x="669" y="664"/>
                  </a:lnTo>
                  <a:lnTo>
                    <a:pt x="661" y="664"/>
                  </a:lnTo>
                  <a:lnTo>
                    <a:pt x="661" y="669"/>
                  </a:lnTo>
                  <a:lnTo>
                    <a:pt x="664" y="669"/>
                  </a:lnTo>
                  <a:lnTo>
                    <a:pt x="664" y="667"/>
                  </a:lnTo>
                  <a:lnTo>
                    <a:pt x="658" y="667"/>
                  </a:lnTo>
                  <a:lnTo>
                    <a:pt x="658" y="669"/>
                  </a:lnTo>
                  <a:lnTo>
                    <a:pt x="661" y="669"/>
                  </a:lnTo>
                  <a:lnTo>
                    <a:pt x="661" y="657"/>
                  </a:lnTo>
                  <a:lnTo>
                    <a:pt x="649" y="657"/>
                  </a:lnTo>
                  <a:lnTo>
                    <a:pt x="649" y="677"/>
                  </a:lnTo>
                  <a:lnTo>
                    <a:pt x="652" y="677"/>
                  </a:lnTo>
                  <a:lnTo>
                    <a:pt x="652" y="674"/>
                  </a:lnTo>
                  <a:lnTo>
                    <a:pt x="646" y="674"/>
                  </a:lnTo>
                  <a:lnTo>
                    <a:pt x="646" y="677"/>
                  </a:lnTo>
                  <a:lnTo>
                    <a:pt x="649" y="677"/>
                  </a:lnTo>
                  <a:lnTo>
                    <a:pt x="649" y="670"/>
                  </a:lnTo>
                  <a:lnTo>
                    <a:pt x="615" y="670"/>
                  </a:lnTo>
                  <a:lnTo>
                    <a:pt x="640" y="675"/>
                  </a:lnTo>
                  <a:lnTo>
                    <a:pt x="651" y="678"/>
                  </a:lnTo>
                  <a:lnTo>
                    <a:pt x="651" y="673"/>
                  </a:lnTo>
                  <a:lnTo>
                    <a:pt x="645" y="673"/>
                  </a:lnTo>
                  <a:lnTo>
                    <a:pt x="645" y="675"/>
                  </a:lnTo>
                  <a:lnTo>
                    <a:pt x="648" y="675"/>
                  </a:lnTo>
                  <a:lnTo>
                    <a:pt x="648" y="668"/>
                  </a:lnTo>
                  <a:lnTo>
                    <a:pt x="637" y="668"/>
                  </a:lnTo>
                  <a:lnTo>
                    <a:pt x="637" y="685"/>
                  </a:lnTo>
                  <a:lnTo>
                    <a:pt x="639" y="685"/>
                  </a:lnTo>
                  <a:lnTo>
                    <a:pt x="639" y="682"/>
                  </a:lnTo>
                  <a:lnTo>
                    <a:pt x="631" y="682"/>
                  </a:lnTo>
                  <a:lnTo>
                    <a:pt x="631" y="687"/>
                  </a:lnTo>
                  <a:lnTo>
                    <a:pt x="633" y="687"/>
                  </a:lnTo>
                  <a:lnTo>
                    <a:pt x="633" y="685"/>
                  </a:lnTo>
                  <a:lnTo>
                    <a:pt x="627" y="685"/>
                  </a:lnTo>
                  <a:lnTo>
                    <a:pt x="627" y="687"/>
                  </a:lnTo>
                  <a:lnTo>
                    <a:pt x="631" y="687"/>
                  </a:lnTo>
                  <a:lnTo>
                    <a:pt x="631" y="672"/>
                  </a:lnTo>
                  <a:lnTo>
                    <a:pt x="619" y="672"/>
                  </a:lnTo>
                  <a:lnTo>
                    <a:pt x="619" y="683"/>
                  </a:lnTo>
                  <a:lnTo>
                    <a:pt x="621" y="683"/>
                  </a:lnTo>
                  <a:lnTo>
                    <a:pt x="621" y="680"/>
                  </a:lnTo>
                  <a:lnTo>
                    <a:pt x="613" y="680"/>
                  </a:lnTo>
                  <a:lnTo>
                    <a:pt x="613" y="693"/>
                  </a:lnTo>
                  <a:lnTo>
                    <a:pt x="615" y="693"/>
                  </a:lnTo>
                  <a:lnTo>
                    <a:pt x="615" y="690"/>
                  </a:lnTo>
                  <a:lnTo>
                    <a:pt x="610" y="690"/>
                  </a:lnTo>
                  <a:lnTo>
                    <a:pt x="610" y="693"/>
                  </a:lnTo>
                  <a:lnTo>
                    <a:pt x="613" y="693"/>
                  </a:lnTo>
                  <a:lnTo>
                    <a:pt x="613" y="687"/>
                  </a:lnTo>
                  <a:lnTo>
                    <a:pt x="601" y="687"/>
                  </a:lnTo>
                  <a:lnTo>
                    <a:pt x="601" y="695"/>
                  </a:lnTo>
                  <a:lnTo>
                    <a:pt x="604" y="695"/>
                  </a:lnTo>
                  <a:lnTo>
                    <a:pt x="604" y="692"/>
                  </a:lnTo>
                  <a:lnTo>
                    <a:pt x="595" y="692"/>
                  </a:lnTo>
                  <a:lnTo>
                    <a:pt x="595" y="698"/>
                  </a:lnTo>
                  <a:lnTo>
                    <a:pt x="598" y="698"/>
                  </a:lnTo>
                  <a:lnTo>
                    <a:pt x="598" y="696"/>
                  </a:lnTo>
                  <a:lnTo>
                    <a:pt x="592" y="696"/>
                  </a:lnTo>
                  <a:lnTo>
                    <a:pt x="592" y="698"/>
                  </a:lnTo>
                  <a:lnTo>
                    <a:pt x="595" y="698"/>
                  </a:lnTo>
                  <a:lnTo>
                    <a:pt x="595" y="691"/>
                  </a:lnTo>
                  <a:lnTo>
                    <a:pt x="583" y="691"/>
                  </a:lnTo>
                  <a:lnTo>
                    <a:pt x="583" y="706"/>
                  </a:lnTo>
                  <a:lnTo>
                    <a:pt x="586" y="706"/>
                  </a:lnTo>
                  <a:lnTo>
                    <a:pt x="586" y="703"/>
                  </a:lnTo>
                  <a:lnTo>
                    <a:pt x="580" y="703"/>
                  </a:lnTo>
                  <a:lnTo>
                    <a:pt x="580" y="706"/>
                  </a:lnTo>
                  <a:lnTo>
                    <a:pt x="583" y="706"/>
                  </a:lnTo>
                  <a:lnTo>
                    <a:pt x="583" y="702"/>
                  </a:lnTo>
                  <a:lnTo>
                    <a:pt x="574" y="702"/>
                  </a:lnTo>
                  <a:lnTo>
                    <a:pt x="574" y="705"/>
                  </a:lnTo>
                  <a:lnTo>
                    <a:pt x="577" y="705"/>
                  </a:lnTo>
                  <a:lnTo>
                    <a:pt x="577" y="701"/>
                  </a:lnTo>
                  <a:lnTo>
                    <a:pt x="560" y="701"/>
                  </a:lnTo>
                  <a:lnTo>
                    <a:pt x="560" y="712"/>
                  </a:lnTo>
                  <a:lnTo>
                    <a:pt x="562" y="712"/>
                  </a:lnTo>
                  <a:lnTo>
                    <a:pt x="562" y="710"/>
                  </a:lnTo>
                  <a:lnTo>
                    <a:pt x="556" y="710"/>
                  </a:lnTo>
                  <a:lnTo>
                    <a:pt x="556" y="712"/>
                  </a:lnTo>
                  <a:lnTo>
                    <a:pt x="560" y="712"/>
                  </a:lnTo>
                  <a:lnTo>
                    <a:pt x="560" y="709"/>
                  </a:lnTo>
                  <a:lnTo>
                    <a:pt x="548" y="709"/>
                  </a:lnTo>
                  <a:lnTo>
                    <a:pt x="548" y="716"/>
                  </a:lnTo>
                  <a:lnTo>
                    <a:pt x="550" y="716"/>
                  </a:lnTo>
                  <a:lnTo>
                    <a:pt x="550" y="713"/>
                  </a:lnTo>
                  <a:lnTo>
                    <a:pt x="545" y="713"/>
                  </a:lnTo>
                  <a:lnTo>
                    <a:pt x="545" y="716"/>
                  </a:lnTo>
                  <a:lnTo>
                    <a:pt x="548" y="716"/>
                  </a:lnTo>
                  <a:lnTo>
                    <a:pt x="548" y="707"/>
                  </a:lnTo>
                  <a:lnTo>
                    <a:pt x="536" y="707"/>
                  </a:lnTo>
                  <a:lnTo>
                    <a:pt x="536" y="716"/>
                  </a:lnTo>
                  <a:lnTo>
                    <a:pt x="539" y="716"/>
                  </a:lnTo>
                  <a:lnTo>
                    <a:pt x="539" y="713"/>
                  </a:lnTo>
                  <a:lnTo>
                    <a:pt x="530" y="713"/>
                  </a:lnTo>
                  <a:lnTo>
                    <a:pt x="530" y="724"/>
                  </a:lnTo>
                  <a:lnTo>
                    <a:pt x="533" y="724"/>
                  </a:lnTo>
                  <a:lnTo>
                    <a:pt x="533" y="722"/>
                  </a:lnTo>
                  <a:lnTo>
                    <a:pt x="527" y="722"/>
                  </a:lnTo>
                  <a:lnTo>
                    <a:pt x="527" y="724"/>
                  </a:lnTo>
                  <a:lnTo>
                    <a:pt x="530" y="724"/>
                  </a:lnTo>
                  <a:lnTo>
                    <a:pt x="530" y="715"/>
                  </a:lnTo>
                  <a:lnTo>
                    <a:pt x="518" y="715"/>
                  </a:lnTo>
                  <a:lnTo>
                    <a:pt x="518" y="728"/>
                  </a:lnTo>
                  <a:lnTo>
                    <a:pt x="521" y="728"/>
                  </a:lnTo>
                  <a:lnTo>
                    <a:pt x="521" y="726"/>
                  </a:lnTo>
                  <a:lnTo>
                    <a:pt x="515" y="726"/>
                  </a:lnTo>
                  <a:lnTo>
                    <a:pt x="515" y="728"/>
                  </a:lnTo>
                  <a:lnTo>
                    <a:pt x="518" y="728"/>
                  </a:lnTo>
                  <a:lnTo>
                    <a:pt x="518" y="721"/>
                  </a:lnTo>
                  <a:lnTo>
                    <a:pt x="507" y="721"/>
                  </a:lnTo>
                  <a:lnTo>
                    <a:pt x="507" y="728"/>
                  </a:lnTo>
                  <a:lnTo>
                    <a:pt x="509" y="728"/>
                  </a:lnTo>
                  <a:lnTo>
                    <a:pt x="509" y="725"/>
                  </a:lnTo>
                  <a:lnTo>
                    <a:pt x="501" y="725"/>
                  </a:lnTo>
                  <a:lnTo>
                    <a:pt x="501" y="732"/>
                  </a:lnTo>
                  <a:lnTo>
                    <a:pt x="503" y="732"/>
                  </a:lnTo>
                  <a:lnTo>
                    <a:pt x="503" y="729"/>
                  </a:lnTo>
                  <a:lnTo>
                    <a:pt x="497" y="729"/>
                  </a:lnTo>
                  <a:lnTo>
                    <a:pt x="497" y="732"/>
                  </a:lnTo>
                  <a:lnTo>
                    <a:pt x="501" y="732"/>
                  </a:lnTo>
                  <a:lnTo>
                    <a:pt x="501" y="723"/>
                  </a:lnTo>
                  <a:lnTo>
                    <a:pt x="489" y="723"/>
                  </a:lnTo>
                  <a:lnTo>
                    <a:pt x="489" y="728"/>
                  </a:lnTo>
                  <a:lnTo>
                    <a:pt x="491" y="728"/>
                  </a:lnTo>
                  <a:lnTo>
                    <a:pt x="491" y="726"/>
                  </a:lnTo>
                  <a:lnTo>
                    <a:pt x="483" y="726"/>
                  </a:lnTo>
                  <a:lnTo>
                    <a:pt x="483" y="734"/>
                  </a:lnTo>
                  <a:lnTo>
                    <a:pt x="486" y="734"/>
                  </a:lnTo>
                  <a:lnTo>
                    <a:pt x="486" y="732"/>
                  </a:lnTo>
                  <a:lnTo>
                    <a:pt x="480" y="732"/>
                  </a:lnTo>
                  <a:lnTo>
                    <a:pt x="480" y="734"/>
                  </a:lnTo>
                  <a:lnTo>
                    <a:pt x="483" y="734"/>
                  </a:lnTo>
                  <a:lnTo>
                    <a:pt x="483" y="725"/>
                  </a:lnTo>
                  <a:lnTo>
                    <a:pt x="471" y="725"/>
                  </a:lnTo>
                  <a:lnTo>
                    <a:pt x="471" y="734"/>
                  </a:lnTo>
                  <a:lnTo>
                    <a:pt x="474" y="734"/>
                  </a:lnTo>
                  <a:lnTo>
                    <a:pt x="474" y="731"/>
                  </a:lnTo>
                  <a:lnTo>
                    <a:pt x="453" y="731"/>
                  </a:lnTo>
                  <a:lnTo>
                    <a:pt x="453" y="742"/>
                  </a:lnTo>
                  <a:lnTo>
                    <a:pt x="456" y="742"/>
                  </a:lnTo>
                  <a:lnTo>
                    <a:pt x="456" y="739"/>
                  </a:lnTo>
                  <a:lnTo>
                    <a:pt x="450" y="739"/>
                  </a:lnTo>
                  <a:lnTo>
                    <a:pt x="450" y="742"/>
                  </a:lnTo>
                  <a:lnTo>
                    <a:pt x="453" y="742"/>
                  </a:lnTo>
                  <a:lnTo>
                    <a:pt x="453" y="734"/>
                  </a:lnTo>
                  <a:lnTo>
                    <a:pt x="442" y="734"/>
                  </a:lnTo>
                  <a:lnTo>
                    <a:pt x="442" y="742"/>
                  </a:lnTo>
                  <a:lnTo>
                    <a:pt x="444" y="742"/>
                  </a:lnTo>
                  <a:lnTo>
                    <a:pt x="444" y="739"/>
                  </a:lnTo>
                  <a:lnTo>
                    <a:pt x="438" y="739"/>
                  </a:lnTo>
                  <a:lnTo>
                    <a:pt x="438" y="742"/>
                  </a:lnTo>
                  <a:lnTo>
                    <a:pt x="442" y="742"/>
                  </a:lnTo>
                  <a:lnTo>
                    <a:pt x="442" y="737"/>
                  </a:lnTo>
                  <a:lnTo>
                    <a:pt x="430" y="737"/>
                  </a:lnTo>
                  <a:lnTo>
                    <a:pt x="430" y="742"/>
                  </a:lnTo>
                  <a:lnTo>
                    <a:pt x="432" y="742"/>
                  </a:lnTo>
                  <a:lnTo>
                    <a:pt x="432" y="739"/>
                  </a:lnTo>
                  <a:lnTo>
                    <a:pt x="426" y="739"/>
                  </a:lnTo>
                  <a:lnTo>
                    <a:pt x="426" y="742"/>
                  </a:lnTo>
                  <a:lnTo>
                    <a:pt x="430" y="742"/>
                  </a:lnTo>
                  <a:lnTo>
                    <a:pt x="430" y="737"/>
                  </a:lnTo>
                  <a:lnTo>
                    <a:pt x="418" y="737"/>
                  </a:lnTo>
                  <a:lnTo>
                    <a:pt x="418" y="740"/>
                  </a:lnTo>
                  <a:lnTo>
                    <a:pt x="421" y="740"/>
                  </a:lnTo>
                  <a:lnTo>
                    <a:pt x="421" y="738"/>
                  </a:lnTo>
                  <a:lnTo>
                    <a:pt x="412" y="738"/>
                  </a:lnTo>
                  <a:lnTo>
                    <a:pt x="412" y="743"/>
                  </a:lnTo>
                  <a:lnTo>
                    <a:pt x="415" y="743"/>
                  </a:lnTo>
                  <a:lnTo>
                    <a:pt x="415" y="740"/>
                  </a:lnTo>
                  <a:lnTo>
                    <a:pt x="406" y="740"/>
                  </a:lnTo>
                  <a:lnTo>
                    <a:pt x="406" y="746"/>
                  </a:lnTo>
                  <a:lnTo>
                    <a:pt x="409" y="746"/>
                  </a:lnTo>
                  <a:lnTo>
                    <a:pt x="409" y="744"/>
                  </a:lnTo>
                  <a:lnTo>
                    <a:pt x="400" y="744"/>
                  </a:lnTo>
                  <a:lnTo>
                    <a:pt x="400" y="747"/>
                  </a:lnTo>
                  <a:lnTo>
                    <a:pt x="403" y="747"/>
                  </a:lnTo>
                  <a:lnTo>
                    <a:pt x="403" y="745"/>
                  </a:lnTo>
                  <a:lnTo>
                    <a:pt x="397" y="745"/>
                  </a:lnTo>
                  <a:lnTo>
                    <a:pt x="397" y="747"/>
                  </a:lnTo>
                  <a:lnTo>
                    <a:pt x="400" y="747"/>
                  </a:lnTo>
                  <a:lnTo>
                    <a:pt x="400" y="741"/>
                  </a:lnTo>
                  <a:lnTo>
                    <a:pt x="389" y="741"/>
                  </a:lnTo>
                  <a:lnTo>
                    <a:pt x="389" y="746"/>
                  </a:lnTo>
                  <a:lnTo>
                    <a:pt x="391" y="746"/>
                  </a:lnTo>
                  <a:lnTo>
                    <a:pt x="391" y="744"/>
                  </a:lnTo>
                  <a:lnTo>
                    <a:pt x="383" y="744"/>
                  </a:lnTo>
                  <a:lnTo>
                    <a:pt x="383" y="748"/>
                  </a:lnTo>
                  <a:lnTo>
                    <a:pt x="385" y="748"/>
                  </a:lnTo>
                  <a:lnTo>
                    <a:pt x="385" y="745"/>
                  </a:lnTo>
                  <a:lnTo>
                    <a:pt x="379" y="745"/>
                  </a:lnTo>
                  <a:lnTo>
                    <a:pt x="379" y="748"/>
                  </a:lnTo>
                  <a:lnTo>
                    <a:pt x="383" y="748"/>
                  </a:lnTo>
                  <a:lnTo>
                    <a:pt x="383" y="744"/>
                  </a:lnTo>
                  <a:lnTo>
                    <a:pt x="373" y="744"/>
                  </a:lnTo>
                  <a:lnTo>
                    <a:pt x="373" y="746"/>
                  </a:lnTo>
                  <a:lnTo>
                    <a:pt x="377" y="746"/>
                  </a:lnTo>
                  <a:lnTo>
                    <a:pt x="377" y="742"/>
                  </a:lnTo>
                  <a:lnTo>
                    <a:pt x="365" y="742"/>
                  </a:lnTo>
                  <a:lnTo>
                    <a:pt x="365" y="747"/>
                  </a:lnTo>
                  <a:lnTo>
                    <a:pt x="367" y="747"/>
                  </a:lnTo>
                  <a:lnTo>
                    <a:pt x="367" y="745"/>
                  </a:lnTo>
                  <a:lnTo>
                    <a:pt x="359" y="745"/>
                  </a:lnTo>
                  <a:lnTo>
                    <a:pt x="359" y="750"/>
                  </a:lnTo>
                  <a:lnTo>
                    <a:pt x="362" y="750"/>
                  </a:lnTo>
                  <a:lnTo>
                    <a:pt x="362" y="747"/>
                  </a:lnTo>
                  <a:lnTo>
                    <a:pt x="356" y="747"/>
                  </a:lnTo>
                  <a:lnTo>
                    <a:pt x="356" y="750"/>
                  </a:lnTo>
                  <a:lnTo>
                    <a:pt x="359" y="750"/>
                  </a:lnTo>
                  <a:lnTo>
                    <a:pt x="359" y="741"/>
                  </a:lnTo>
                  <a:lnTo>
                    <a:pt x="341" y="741"/>
                  </a:lnTo>
                  <a:lnTo>
                    <a:pt x="341" y="748"/>
                  </a:lnTo>
                  <a:lnTo>
                    <a:pt x="344" y="748"/>
                  </a:lnTo>
                  <a:lnTo>
                    <a:pt x="344" y="745"/>
                  </a:lnTo>
                  <a:lnTo>
                    <a:pt x="338" y="745"/>
                  </a:lnTo>
                  <a:lnTo>
                    <a:pt x="338" y="751"/>
                  </a:lnTo>
                  <a:lnTo>
                    <a:pt x="349" y="753"/>
                  </a:lnTo>
                  <a:lnTo>
                    <a:pt x="349" y="747"/>
                  </a:lnTo>
                  <a:lnTo>
                    <a:pt x="335" y="747"/>
                  </a:lnTo>
                  <a:lnTo>
                    <a:pt x="335" y="750"/>
                  </a:lnTo>
                  <a:lnTo>
                    <a:pt x="337" y="750"/>
                  </a:lnTo>
                  <a:lnTo>
                    <a:pt x="337" y="748"/>
                  </a:lnTo>
                  <a:lnTo>
                    <a:pt x="331" y="748"/>
                  </a:lnTo>
                  <a:lnTo>
                    <a:pt x="331" y="750"/>
                  </a:lnTo>
                  <a:lnTo>
                    <a:pt x="335" y="750"/>
                  </a:lnTo>
                  <a:lnTo>
                    <a:pt x="335" y="745"/>
                  </a:lnTo>
                  <a:lnTo>
                    <a:pt x="323" y="745"/>
                  </a:lnTo>
                  <a:lnTo>
                    <a:pt x="323" y="750"/>
                  </a:lnTo>
                  <a:lnTo>
                    <a:pt x="325" y="750"/>
                  </a:lnTo>
                  <a:lnTo>
                    <a:pt x="325" y="748"/>
                  </a:lnTo>
                  <a:lnTo>
                    <a:pt x="319" y="748"/>
                  </a:lnTo>
                  <a:lnTo>
                    <a:pt x="319" y="750"/>
                  </a:lnTo>
                  <a:lnTo>
                    <a:pt x="323" y="750"/>
                  </a:lnTo>
                  <a:lnTo>
                    <a:pt x="323" y="743"/>
                  </a:lnTo>
                  <a:lnTo>
                    <a:pt x="311" y="743"/>
                  </a:lnTo>
                  <a:lnTo>
                    <a:pt x="311" y="749"/>
                  </a:lnTo>
                  <a:lnTo>
                    <a:pt x="313" y="749"/>
                  </a:lnTo>
                  <a:lnTo>
                    <a:pt x="313" y="746"/>
                  </a:lnTo>
                  <a:lnTo>
                    <a:pt x="305" y="746"/>
                  </a:lnTo>
                  <a:lnTo>
                    <a:pt x="305" y="752"/>
                  </a:lnTo>
                  <a:lnTo>
                    <a:pt x="308" y="752"/>
                  </a:lnTo>
                  <a:lnTo>
                    <a:pt x="308" y="750"/>
                  </a:lnTo>
                  <a:lnTo>
                    <a:pt x="302" y="750"/>
                  </a:lnTo>
                  <a:lnTo>
                    <a:pt x="302" y="752"/>
                  </a:lnTo>
                  <a:lnTo>
                    <a:pt x="305" y="752"/>
                  </a:lnTo>
                  <a:lnTo>
                    <a:pt x="305" y="748"/>
                  </a:lnTo>
                  <a:lnTo>
                    <a:pt x="293" y="748"/>
                  </a:lnTo>
                  <a:lnTo>
                    <a:pt x="293" y="751"/>
                  </a:lnTo>
                  <a:lnTo>
                    <a:pt x="296" y="751"/>
                  </a:lnTo>
                  <a:lnTo>
                    <a:pt x="296" y="749"/>
                  </a:lnTo>
                  <a:lnTo>
                    <a:pt x="290" y="749"/>
                  </a:lnTo>
                  <a:lnTo>
                    <a:pt x="290" y="751"/>
                  </a:lnTo>
                  <a:lnTo>
                    <a:pt x="293" y="751"/>
                  </a:lnTo>
                  <a:lnTo>
                    <a:pt x="293" y="747"/>
                  </a:lnTo>
                  <a:lnTo>
                    <a:pt x="281" y="747"/>
                  </a:lnTo>
                  <a:lnTo>
                    <a:pt x="281" y="751"/>
                  </a:lnTo>
                  <a:lnTo>
                    <a:pt x="284" y="751"/>
                  </a:lnTo>
                  <a:lnTo>
                    <a:pt x="284" y="749"/>
                  </a:lnTo>
                  <a:lnTo>
                    <a:pt x="264" y="749"/>
                  </a:lnTo>
                  <a:lnTo>
                    <a:pt x="264" y="752"/>
                  </a:lnTo>
                  <a:lnTo>
                    <a:pt x="266" y="752"/>
                  </a:lnTo>
                  <a:lnTo>
                    <a:pt x="266" y="750"/>
                  </a:lnTo>
                  <a:lnTo>
                    <a:pt x="254" y="750"/>
                  </a:lnTo>
                  <a:lnTo>
                    <a:pt x="254" y="752"/>
                  </a:lnTo>
                  <a:lnTo>
                    <a:pt x="258" y="752"/>
                  </a:lnTo>
                  <a:lnTo>
                    <a:pt x="258" y="749"/>
                  </a:lnTo>
                  <a:lnTo>
                    <a:pt x="246" y="749"/>
                  </a:lnTo>
                  <a:lnTo>
                    <a:pt x="246" y="752"/>
                  </a:lnTo>
                  <a:lnTo>
                    <a:pt x="248" y="752"/>
                  </a:lnTo>
                  <a:lnTo>
                    <a:pt x="248" y="750"/>
                  </a:lnTo>
                  <a:lnTo>
                    <a:pt x="243" y="750"/>
                  </a:lnTo>
                  <a:lnTo>
                    <a:pt x="243" y="752"/>
                  </a:lnTo>
                  <a:lnTo>
                    <a:pt x="246" y="752"/>
                  </a:lnTo>
                  <a:lnTo>
                    <a:pt x="246" y="748"/>
                  </a:lnTo>
                  <a:lnTo>
                    <a:pt x="234" y="748"/>
                  </a:lnTo>
                  <a:lnTo>
                    <a:pt x="234" y="751"/>
                  </a:lnTo>
                  <a:lnTo>
                    <a:pt x="237" y="751"/>
                  </a:lnTo>
                  <a:lnTo>
                    <a:pt x="237" y="749"/>
                  </a:lnTo>
                  <a:lnTo>
                    <a:pt x="228" y="749"/>
                  </a:lnTo>
                  <a:lnTo>
                    <a:pt x="228" y="752"/>
                  </a:lnTo>
                  <a:lnTo>
                    <a:pt x="231" y="752"/>
                  </a:lnTo>
                  <a:lnTo>
                    <a:pt x="231" y="750"/>
                  </a:lnTo>
                  <a:lnTo>
                    <a:pt x="222" y="750"/>
                  </a:lnTo>
                  <a:lnTo>
                    <a:pt x="222" y="754"/>
                  </a:lnTo>
                  <a:lnTo>
                    <a:pt x="225" y="754"/>
                  </a:lnTo>
                  <a:lnTo>
                    <a:pt x="225" y="751"/>
                  </a:lnTo>
                  <a:lnTo>
                    <a:pt x="216" y="751"/>
                  </a:lnTo>
                  <a:lnTo>
                    <a:pt x="216" y="755"/>
                  </a:lnTo>
                  <a:lnTo>
                    <a:pt x="219" y="755"/>
                  </a:lnTo>
                  <a:lnTo>
                    <a:pt x="219" y="752"/>
                  </a:lnTo>
                  <a:lnTo>
                    <a:pt x="213" y="752"/>
                  </a:lnTo>
                  <a:lnTo>
                    <a:pt x="213" y="755"/>
                  </a:lnTo>
                  <a:lnTo>
                    <a:pt x="216" y="755"/>
                  </a:lnTo>
                  <a:lnTo>
                    <a:pt x="216" y="750"/>
                  </a:lnTo>
                  <a:lnTo>
                    <a:pt x="205" y="750"/>
                  </a:lnTo>
                  <a:lnTo>
                    <a:pt x="205" y="755"/>
                  </a:lnTo>
                  <a:lnTo>
                    <a:pt x="207" y="755"/>
                  </a:lnTo>
                  <a:lnTo>
                    <a:pt x="207" y="752"/>
                  </a:lnTo>
                  <a:lnTo>
                    <a:pt x="189" y="752"/>
                  </a:lnTo>
                  <a:lnTo>
                    <a:pt x="189" y="755"/>
                  </a:lnTo>
                  <a:lnTo>
                    <a:pt x="193" y="755"/>
                  </a:lnTo>
                  <a:lnTo>
                    <a:pt x="193" y="750"/>
                  </a:lnTo>
                  <a:lnTo>
                    <a:pt x="175" y="750"/>
                  </a:lnTo>
                  <a:lnTo>
                    <a:pt x="175" y="756"/>
                  </a:lnTo>
                  <a:lnTo>
                    <a:pt x="178" y="756"/>
                  </a:lnTo>
                  <a:lnTo>
                    <a:pt x="178" y="753"/>
                  </a:lnTo>
                  <a:lnTo>
                    <a:pt x="166" y="753"/>
                  </a:lnTo>
                  <a:lnTo>
                    <a:pt x="166" y="756"/>
                  </a:lnTo>
                  <a:lnTo>
                    <a:pt x="169" y="756"/>
                  </a:lnTo>
                  <a:lnTo>
                    <a:pt x="169" y="752"/>
                  </a:lnTo>
                  <a:lnTo>
                    <a:pt x="157" y="752"/>
                  </a:lnTo>
                  <a:lnTo>
                    <a:pt x="157" y="756"/>
                  </a:lnTo>
                  <a:lnTo>
                    <a:pt x="160" y="756"/>
                  </a:lnTo>
                  <a:lnTo>
                    <a:pt x="160" y="753"/>
                  </a:lnTo>
                  <a:lnTo>
                    <a:pt x="151" y="753"/>
                  </a:lnTo>
                  <a:lnTo>
                    <a:pt x="151" y="756"/>
                  </a:lnTo>
                  <a:lnTo>
                    <a:pt x="154" y="756"/>
                  </a:lnTo>
                  <a:lnTo>
                    <a:pt x="154" y="754"/>
                  </a:lnTo>
                  <a:lnTo>
                    <a:pt x="148" y="754"/>
                  </a:lnTo>
                  <a:lnTo>
                    <a:pt x="148" y="756"/>
                  </a:lnTo>
                  <a:lnTo>
                    <a:pt x="151" y="756"/>
                  </a:lnTo>
                  <a:lnTo>
                    <a:pt x="151" y="750"/>
                  </a:lnTo>
                  <a:lnTo>
                    <a:pt x="140" y="750"/>
                  </a:lnTo>
                  <a:lnTo>
                    <a:pt x="140" y="756"/>
                  </a:lnTo>
                  <a:lnTo>
                    <a:pt x="142" y="756"/>
                  </a:lnTo>
                  <a:lnTo>
                    <a:pt x="142" y="753"/>
                  </a:lnTo>
                  <a:lnTo>
                    <a:pt x="134" y="753"/>
                  </a:lnTo>
                  <a:lnTo>
                    <a:pt x="134" y="756"/>
                  </a:lnTo>
                  <a:lnTo>
                    <a:pt x="136" y="756"/>
                  </a:lnTo>
                  <a:lnTo>
                    <a:pt x="136" y="754"/>
                  </a:lnTo>
                  <a:lnTo>
                    <a:pt x="128" y="754"/>
                  </a:lnTo>
                  <a:lnTo>
                    <a:pt x="128" y="757"/>
                  </a:lnTo>
                  <a:lnTo>
                    <a:pt x="130" y="757"/>
                  </a:lnTo>
                  <a:lnTo>
                    <a:pt x="130" y="755"/>
                  </a:lnTo>
                  <a:lnTo>
                    <a:pt x="124" y="755"/>
                  </a:lnTo>
                  <a:lnTo>
                    <a:pt x="124" y="757"/>
                  </a:lnTo>
                  <a:lnTo>
                    <a:pt x="128" y="757"/>
                  </a:lnTo>
                  <a:lnTo>
                    <a:pt x="128" y="752"/>
                  </a:lnTo>
                  <a:lnTo>
                    <a:pt x="116" y="752"/>
                  </a:lnTo>
                  <a:lnTo>
                    <a:pt x="116" y="756"/>
                  </a:lnTo>
                  <a:lnTo>
                    <a:pt x="119" y="756"/>
                  </a:lnTo>
                  <a:lnTo>
                    <a:pt x="119" y="754"/>
                  </a:lnTo>
                  <a:lnTo>
                    <a:pt x="92" y="754"/>
                  </a:lnTo>
                  <a:lnTo>
                    <a:pt x="92" y="757"/>
                  </a:lnTo>
                  <a:lnTo>
                    <a:pt x="95" y="757"/>
                  </a:lnTo>
                  <a:lnTo>
                    <a:pt x="95" y="755"/>
                  </a:lnTo>
                  <a:lnTo>
                    <a:pt x="89" y="755"/>
                  </a:lnTo>
                  <a:lnTo>
                    <a:pt x="89" y="757"/>
                  </a:lnTo>
                  <a:lnTo>
                    <a:pt x="92" y="757"/>
                  </a:lnTo>
                  <a:lnTo>
                    <a:pt x="92" y="754"/>
                  </a:lnTo>
                  <a:lnTo>
                    <a:pt x="75" y="754"/>
                  </a:lnTo>
                  <a:lnTo>
                    <a:pt x="75" y="757"/>
                  </a:lnTo>
                  <a:lnTo>
                    <a:pt x="77" y="757"/>
                  </a:lnTo>
                  <a:lnTo>
                    <a:pt x="77" y="755"/>
                  </a:lnTo>
                  <a:lnTo>
                    <a:pt x="59" y="755"/>
                  </a:lnTo>
                  <a:lnTo>
                    <a:pt x="59" y="757"/>
                  </a:lnTo>
                  <a:lnTo>
                    <a:pt x="63" y="757"/>
                  </a:lnTo>
                  <a:lnTo>
                    <a:pt x="63" y="754"/>
                  </a:lnTo>
                  <a:lnTo>
                    <a:pt x="51" y="754"/>
                  </a:lnTo>
                  <a:lnTo>
                    <a:pt x="51" y="758"/>
                  </a:lnTo>
                  <a:lnTo>
                    <a:pt x="54" y="758"/>
                  </a:lnTo>
                  <a:lnTo>
                    <a:pt x="54" y="756"/>
                  </a:lnTo>
                  <a:lnTo>
                    <a:pt x="48" y="756"/>
                  </a:lnTo>
                  <a:lnTo>
                    <a:pt x="48" y="758"/>
                  </a:lnTo>
                  <a:lnTo>
                    <a:pt x="51" y="758"/>
                  </a:lnTo>
                  <a:lnTo>
                    <a:pt x="51" y="755"/>
                  </a:lnTo>
                  <a:lnTo>
                    <a:pt x="39" y="755"/>
                  </a:lnTo>
                  <a:lnTo>
                    <a:pt x="39" y="758"/>
                  </a:lnTo>
                  <a:lnTo>
                    <a:pt x="42" y="758"/>
                  </a:lnTo>
                  <a:lnTo>
                    <a:pt x="42" y="756"/>
                  </a:lnTo>
                  <a:lnTo>
                    <a:pt x="0" y="75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2" name="Freeform 178"/>
            <p:cNvSpPr>
              <a:spLocks noEditPoints="1"/>
            </p:cNvSpPr>
            <p:nvPr/>
          </p:nvSpPr>
          <p:spPr bwMode="auto">
            <a:xfrm>
              <a:off x="4339" y="2226"/>
              <a:ext cx="1147" cy="838"/>
            </a:xfrm>
            <a:custGeom>
              <a:avLst/>
              <a:gdLst/>
              <a:ahLst/>
              <a:cxnLst>
                <a:cxn ang="0">
                  <a:pos x="0" y="835"/>
                </a:cxn>
                <a:cxn ang="0">
                  <a:pos x="0" y="838"/>
                </a:cxn>
                <a:cxn ang="0">
                  <a:pos x="1147" y="838"/>
                </a:cxn>
                <a:cxn ang="0">
                  <a:pos x="1147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83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1145" y="5"/>
                </a:cxn>
                <a:cxn ang="0">
                  <a:pos x="1145" y="3"/>
                </a:cxn>
                <a:cxn ang="0">
                  <a:pos x="1142" y="3"/>
                </a:cxn>
                <a:cxn ang="0">
                  <a:pos x="1142" y="835"/>
                </a:cxn>
                <a:cxn ang="0">
                  <a:pos x="1145" y="835"/>
                </a:cxn>
                <a:cxn ang="0">
                  <a:pos x="1145" y="833"/>
                </a:cxn>
                <a:cxn ang="0">
                  <a:pos x="2" y="833"/>
                </a:cxn>
                <a:cxn ang="0">
                  <a:pos x="2" y="835"/>
                </a:cxn>
                <a:cxn ang="0">
                  <a:pos x="5" y="835"/>
                </a:cxn>
                <a:cxn ang="0">
                  <a:pos x="5" y="4"/>
                </a:cxn>
              </a:cxnLst>
              <a:rect l="0" t="0" r="r" b="b"/>
              <a:pathLst>
                <a:path w="1147" h="838">
                  <a:moveTo>
                    <a:pt x="0" y="835"/>
                  </a:moveTo>
                  <a:lnTo>
                    <a:pt x="0" y="838"/>
                  </a:lnTo>
                  <a:lnTo>
                    <a:pt x="1147" y="838"/>
                  </a:lnTo>
                  <a:lnTo>
                    <a:pt x="114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35"/>
                  </a:lnTo>
                  <a:close/>
                  <a:moveTo>
                    <a:pt x="5" y="4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1145" y="5"/>
                  </a:lnTo>
                  <a:lnTo>
                    <a:pt x="1145" y="3"/>
                  </a:lnTo>
                  <a:lnTo>
                    <a:pt x="1142" y="3"/>
                  </a:lnTo>
                  <a:lnTo>
                    <a:pt x="1142" y="835"/>
                  </a:lnTo>
                  <a:lnTo>
                    <a:pt x="1145" y="835"/>
                  </a:lnTo>
                  <a:lnTo>
                    <a:pt x="1145" y="833"/>
                  </a:lnTo>
                  <a:lnTo>
                    <a:pt x="2" y="833"/>
                  </a:lnTo>
                  <a:lnTo>
                    <a:pt x="2" y="835"/>
                  </a:lnTo>
                  <a:lnTo>
                    <a:pt x="5" y="83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83" name="Textfeld 182"/>
          <p:cNvSpPr txBox="1"/>
          <p:nvPr/>
        </p:nvSpPr>
        <p:spPr>
          <a:xfrm>
            <a:off x="714348" y="5715016"/>
            <a:ext cx="7945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QE-</a:t>
            </a:r>
            <a:r>
              <a:rPr lang="en-US" sz="2400" dirty="0" smtClean="0">
                <a:solidFill>
                  <a:schemeClr val="accent2"/>
                </a:solidFill>
                <a:latin typeface="Symbol"/>
                <a:sym typeface="Symbol"/>
              </a:rPr>
              <a:t></a:t>
            </a:r>
            <a:r>
              <a:rPr lang="en-US" sz="2400" dirty="0" smtClean="0">
                <a:solidFill>
                  <a:schemeClr val="accent2"/>
                </a:solidFill>
              </a:rPr>
              <a:t> entanglement directly affects energy reconstruction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071538" y="2714620"/>
            <a:ext cx="7429500" cy="857250"/>
          </a:xfrm>
        </p:spPr>
        <p:txBody>
          <a:bodyPr/>
          <a:lstStyle/>
          <a:p>
            <a:pPr algn="ctr"/>
            <a:r>
              <a:rPr lang="en-US" dirty="0" smtClean="0"/>
              <a:t>Coherent </a:t>
            </a:r>
            <a:r>
              <a:rPr lang="en-US" dirty="0" err="1" smtClean="0"/>
              <a:t>Pion</a:t>
            </a:r>
            <a:r>
              <a:rPr lang="en-US" dirty="0" smtClean="0"/>
              <a:t>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Coherent </a:t>
            </a:r>
            <a:r>
              <a:rPr lang="en-US" dirty="0" err="1" smtClean="0"/>
              <a:t>Pion</a:t>
            </a:r>
            <a:r>
              <a:rPr lang="en-US" dirty="0" smtClean="0"/>
              <a:t> Production</a:t>
            </a:r>
          </a:p>
          <a:p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57224" y="1714488"/>
            <a:ext cx="7858180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763587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857224" y="1928802"/>
            <a:ext cx="670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formalism (from </a:t>
            </a:r>
            <a:r>
              <a:rPr lang="en-US" dirty="0" err="1" smtClean="0"/>
              <a:t>Amaro</a:t>
            </a:r>
            <a:r>
              <a:rPr lang="en-US" dirty="0" smtClean="0"/>
              <a:t>, Hernandez, Nieves, </a:t>
            </a:r>
            <a:r>
              <a:rPr lang="en-US" dirty="0" err="1" smtClean="0"/>
              <a:t>Valverde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2285984" y="3429000"/>
            <a:ext cx="1428760" cy="500066"/>
          </a:xfrm>
          <a:prstGeom prst="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642910" y="4286256"/>
            <a:ext cx="819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Nuclear </a:t>
            </a:r>
            <a:r>
              <a:rPr lang="en-US" sz="2000" dirty="0" err="1" smtClean="0"/>
              <a:t>Formfactor</a:t>
            </a:r>
            <a:r>
              <a:rPr lang="en-US" sz="2000" dirty="0" smtClean="0"/>
              <a:t> </a:t>
            </a:r>
            <a:r>
              <a:rPr lang="en-US" sz="2000" i="1" dirty="0" smtClean="0"/>
              <a:t>appears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smtClean="0">
                <a:solidFill>
                  <a:srgbClr val="FFC000"/>
                </a:solidFill>
              </a:rPr>
              <a:t>Local approximation:</a:t>
            </a:r>
          </a:p>
          <a:p>
            <a:r>
              <a:rPr lang="en-US" sz="2000" dirty="0" smtClean="0">
                <a:solidFill>
                  <a:srgbClr val="FFC000"/>
                </a:solidFill>
                <a:latin typeface="Symbol"/>
                <a:sym typeface="Symbol"/>
              </a:rPr>
              <a:t></a:t>
            </a:r>
            <a:r>
              <a:rPr lang="en-US" sz="2000" dirty="0" smtClean="0">
                <a:solidFill>
                  <a:srgbClr val="FFC000"/>
                </a:solidFill>
              </a:rPr>
              <a:t> propagator pulled out from its location between initial and final states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00298" y="5143512"/>
            <a:ext cx="463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good is this approximation?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142984"/>
            <a:ext cx="7643866" cy="478634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2400" dirty="0" err="1" smtClean="0"/>
              <a:t>Fully</a:t>
            </a:r>
            <a:r>
              <a:rPr lang="de-DE" sz="2400" dirty="0" smtClean="0"/>
              <a:t> </a:t>
            </a:r>
            <a:r>
              <a:rPr lang="de-DE" sz="2400" dirty="0" err="1" smtClean="0"/>
              <a:t>inclusive</a:t>
            </a:r>
            <a:r>
              <a:rPr lang="de-DE" sz="2400" dirty="0" smtClean="0"/>
              <a:t> </a:t>
            </a:r>
            <a:r>
              <a:rPr lang="de-DE" sz="2400" dirty="0" err="1" smtClean="0"/>
              <a:t>reactions</a:t>
            </a:r>
            <a:r>
              <a:rPr lang="de-DE" sz="2400" dirty="0" smtClean="0"/>
              <a:t>: </a:t>
            </a: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info</a:t>
            </a:r>
            <a:r>
              <a:rPr lang="de-DE" sz="2400" dirty="0" smtClean="0"/>
              <a:t> on final </a:t>
            </a:r>
            <a:r>
              <a:rPr lang="de-DE" sz="2400" dirty="0" err="1" smtClean="0"/>
              <a:t>states</a:t>
            </a:r>
            <a:r>
              <a:rPr lang="de-DE" sz="2400" dirty="0" smtClean="0"/>
              <a:t>, </a:t>
            </a:r>
            <a:r>
              <a:rPr lang="de-DE" sz="2400" dirty="0" err="1" smtClean="0"/>
              <a:t>both</a:t>
            </a:r>
            <a:endParaRPr lang="de-DE" sz="2400" dirty="0" smtClean="0"/>
          </a:p>
          <a:p>
            <a:pPr lvl="1">
              <a:lnSpc>
                <a:spcPct val="90000"/>
              </a:lnSpc>
            </a:pPr>
            <a:r>
              <a:rPr lang="de-DE" sz="1800" dirty="0" smtClean="0"/>
              <a:t>Quantum-</a:t>
            </a:r>
            <a:r>
              <a:rPr lang="de-DE" sz="1800" dirty="0" err="1" smtClean="0"/>
              <a:t>mechanical</a:t>
            </a:r>
            <a:r>
              <a:rPr lang="de-DE" sz="1800" dirty="0" smtClean="0"/>
              <a:t> </a:t>
            </a:r>
            <a:r>
              <a:rPr lang="de-DE" sz="1800" dirty="0" err="1" smtClean="0"/>
              <a:t>reaction</a:t>
            </a:r>
            <a:r>
              <a:rPr lang="de-DE" sz="1800" dirty="0" smtClean="0"/>
              <a:t> </a:t>
            </a:r>
            <a:r>
              <a:rPr lang="de-DE" sz="1800" dirty="0" err="1" smtClean="0"/>
              <a:t>theory</a:t>
            </a:r>
            <a:r>
              <a:rPr lang="de-DE" sz="1800" dirty="0" smtClean="0"/>
              <a:t> (</a:t>
            </a:r>
            <a:r>
              <a:rPr lang="de-DE" sz="1800" dirty="0" err="1" smtClean="0"/>
              <a:t>Relativistic</a:t>
            </a:r>
            <a:r>
              <a:rPr lang="de-DE" sz="1800" dirty="0" smtClean="0"/>
              <a:t> Impuls Approximation RIA, </a:t>
            </a:r>
            <a:r>
              <a:rPr lang="de-DE" sz="1800" dirty="0" err="1" smtClean="0"/>
              <a:t>Distorted</a:t>
            </a:r>
            <a:r>
              <a:rPr lang="de-DE" sz="1800" dirty="0" smtClean="0"/>
              <a:t> Wave Impuls Approximation DWIA, </a:t>
            </a:r>
            <a:r>
              <a:rPr lang="de-DE" sz="1800" dirty="0" err="1" smtClean="0"/>
              <a:t>Scaling</a:t>
            </a:r>
            <a:r>
              <a:rPr lang="de-DE" sz="1800" dirty="0" smtClean="0"/>
              <a:t>) 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/>
              <a:t>Transport </a:t>
            </a:r>
            <a:r>
              <a:rPr lang="de-DE" sz="1800" dirty="0" err="1" smtClean="0"/>
              <a:t>theory</a:t>
            </a:r>
            <a:endParaRPr lang="de-DE" sz="1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1600" dirty="0" smtClean="0"/>
              <a:t>       </a:t>
            </a:r>
            <a:r>
              <a:rPr lang="de-DE" sz="2400" dirty="0" err="1" smtClean="0"/>
              <a:t>applicable</a:t>
            </a:r>
            <a:r>
              <a:rPr lang="de-DE" sz="2400" dirty="0" smtClean="0"/>
              <a:t>. Lead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Symbol"/>
                <a:sym typeface="Symbol"/>
              </a:rPr>
              <a:t></a:t>
            </a:r>
            <a:r>
              <a:rPr lang="de-DE" sz="2400" dirty="0" smtClean="0"/>
              <a:t>same </a:t>
            </a:r>
            <a:r>
              <a:rPr lang="de-DE" sz="2400" dirty="0" err="1" smtClean="0"/>
              <a:t>results</a:t>
            </a:r>
            <a:r>
              <a:rPr lang="de-DE" sz="1600" dirty="0" smtClean="0"/>
              <a:t>.</a:t>
            </a:r>
            <a:br>
              <a:rPr lang="de-DE" sz="1600" dirty="0" smtClean="0"/>
            </a:br>
            <a:endParaRPr lang="de-DE" sz="1600" dirty="0" smtClean="0"/>
          </a:p>
          <a:p>
            <a:pPr>
              <a:lnSpc>
                <a:spcPct val="90000"/>
              </a:lnSpc>
            </a:pPr>
            <a:r>
              <a:rPr lang="de-DE" sz="2400" dirty="0" smtClean="0"/>
              <a:t>Semi-</a:t>
            </a:r>
            <a:r>
              <a:rPr lang="de-DE" sz="2400" dirty="0" err="1" smtClean="0"/>
              <a:t>Inclusive</a:t>
            </a:r>
            <a:r>
              <a:rPr lang="de-DE" sz="2400" dirty="0" smtClean="0"/>
              <a:t> </a:t>
            </a:r>
            <a:r>
              <a:rPr lang="de-DE" sz="2400" dirty="0" err="1" smtClean="0"/>
              <a:t>Reactions</a:t>
            </a:r>
            <a:r>
              <a:rPr lang="de-DE" sz="2400" dirty="0" smtClean="0"/>
              <a:t>:  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/>
              <a:t>RIA </a:t>
            </a:r>
            <a:r>
              <a:rPr lang="de-DE" sz="1800" dirty="0" err="1" smtClean="0"/>
              <a:t>and</a:t>
            </a:r>
            <a:r>
              <a:rPr lang="de-DE" sz="1800" dirty="0" smtClean="0"/>
              <a:t> DWIA </a:t>
            </a:r>
            <a:r>
              <a:rPr lang="de-DE" sz="1800" dirty="0" err="1" smtClean="0"/>
              <a:t>describes</a:t>
            </a:r>
            <a:r>
              <a:rPr lang="de-DE" sz="1800" dirty="0" smtClean="0"/>
              <a:t> </a:t>
            </a:r>
            <a:r>
              <a:rPr lang="de-DE" sz="1800" dirty="0" err="1" smtClean="0"/>
              <a:t>only</a:t>
            </a:r>
            <a:r>
              <a:rPr lang="de-DE" sz="1800" dirty="0" smtClean="0"/>
              <a:t> </a:t>
            </a:r>
            <a:r>
              <a:rPr lang="de-DE" sz="1800" dirty="0" err="1" smtClean="0"/>
              <a:t>loss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flux</a:t>
            </a:r>
            <a:r>
              <a:rPr lang="de-DE" sz="1800" dirty="0" smtClean="0"/>
              <a:t> in </a:t>
            </a: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  <a:r>
              <a:rPr lang="de-DE" sz="1800" dirty="0" err="1" smtClean="0"/>
              <a:t>channel</a:t>
            </a:r>
            <a:r>
              <a:rPr lang="de-DE" sz="1800" dirty="0" smtClean="0"/>
              <a:t>, </a:t>
            </a:r>
            <a:r>
              <a:rPr lang="de-DE" sz="1800" dirty="0" err="1" smtClean="0"/>
              <a:t>does</a:t>
            </a:r>
            <a:r>
              <a:rPr lang="de-DE" sz="1800" dirty="0" smtClean="0"/>
              <a:t> not </a:t>
            </a:r>
            <a:r>
              <a:rPr lang="de-DE" sz="1800" dirty="0" err="1" smtClean="0"/>
              <a:t>tell</a:t>
            </a:r>
            <a:r>
              <a:rPr lang="de-DE" sz="1800" dirty="0" smtClean="0"/>
              <a:t> </a:t>
            </a:r>
            <a:r>
              <a:rPr lang="de-DE" sz="1800" dirty="0" err="1" smtClean="0"/>
              <a:t>where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flux</a:t>
            </a:r>
            <a:r>
              <a:rPr lang="de-DE" sz="1800" dirty="0" smtClean="0"/>
              <a:t> </a:t>
            </a:r>
            <a:r>
              <a:rPr lang="de-DE" sz="1800" dirty="0" err="1" smtClean="0"/>
              <a:t>goes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does</a:t>
            </a:r>
            <a:r>
              <a:rPr lang="de-DE" sz="1800" dirty="0" smtClean="0"/>
              <a:t> not </a:t>
            </a:r>
            <a:r>
              <a:rPr lang="de-DE" sz="1800" dirty="0" err="1" smtClean="0"/>
              <a:t>contain</a:t>
            </a:r>
            <a:r>
              <a:rPr lang="de-DE" sz="1800" dirty="0" smtClean="0"/>
              <a:t> </a:t>
            </a:r>
            <a:r>
              <a:rPr lang="de-DE" sz="1800" dirty="0" err="1" smtClean="0"/>
              <a:t>any</a:t>
            </a:r>
            <a:r>
              <a:rPr lang="de-DE" sz="1800" dirty="0" smtClean="0"/>
              <a:t> </a:t>
            </a:r>
            <a:r>
              <a:rPr lang="de-DE" sz="1800" dirty="0" err="1" smtClean="0"/>
              <a:t>secondary</a:t>
            </a:r>
            <a:r>
              <a:rPr lang="de-DE" sz="1800" dirty="0" smtClean="0"/>
              <a:t> </a:t>
            </a:r>
            <a:r>
              <a:rPr lang="de-DE" sz="1800" dirty="0" err="1" smtClean="0"/>
              <a:t>reactions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sidefeeding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channels</a:t>
            </a:r>
            <a:endParaRPr lang="de-DE" sz="1800" dirty="0" smtClean="0"/>
          </a:p>
          <a:p>
            <a:pPr lvl="1">
              <a:lnSpc>
                <a:spcPct val="90000"/>
              </a:lnSpc>
            </a:pPr>
            <a:r>
              <a:rPr lang="de-DE" sz="1800" dirty="0" smtClean="0"/>
              <a:t>Transport </a:t>
            </a:r>
            <a:r>
              <a:rPr lang="de-DE" sz="1800" dirty="0" err="1" smtClean="0"/>
              <a:t>describes</a:t>
            </a:r>
            <a:r>
              <a:rPr lang="de-DE" sz="1800" dirty="0" smtClean="0"/>
              <a:t> </a:t>
            </a:r>
            <a:r>
              <a:rPr lang="de-DE" sz="1800" dirty="0" err="1" smtClean="0"/>
              <a:t>elastic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inelastic</a:t>
            </a:r>
            <a:r>
              <a:rPr lang="de-DE" sz="1800" dirty="0" smtClean="0"/>
              <a:t> </a:t>
            </a:r>
            <a:r>
              <a:rPr lang="de-DE" sz="1800" dirty="0" err="1" smtClean="0"/>
              <a:t>scattering</a:t>
            </a:r>
            <a:r>
              <a:rPr lang="de-DE" sz="1800" dirty="0" smtClean="0"/>
              <a:t>, </a:t>
            </a:r>
            <a:r>
              <a:rPr lang="de-DE" sz="1800" dirty="0" err="1" smtClean="0"/>
              <a:t>coupled</a:t>
            </a:r>
            <a:r>
              <a:rPr lang="de-DE" sz="1800" dirty="0" smtClean="0"/>
              <a:t> </a:t>
            </a:r>
            <a:r>
              <a:rPr lang="de-DE" sz="1800" dirty="0" err="1" smtClean="0"/>
              <a:t>channel</a:t>
            </a:r>
            <a:r>
              <a:rPr lang="de-DE" sz="1800" dirty="0" smtClean="0"/>
              <a:t> </a:t>
            </a:r>
            <a:r>
              <a:rPr lang="de-DE" sz="1800" dirty="0" err="1" smtClean="0"/>
              <a:t>effects</a:t>
            </a:r>
            <a:r>
              <a:rPr lang="de-DE" sz="1800" dirty="0" smtClean="0"/>
              <a:t>, </a:t>
            </a:r>
            <a:r>
              <a:rPr lang="de-DE" sz="1800" dirty="0" err="1" smtClean="0"/>
              <a:t>full</a:t>
            </a:r>
            <a:r>
              <a:rPr lang="de-DE" sz="1800" dirty="0" smtClean="0"/>
              <a:t> </a:t>
            </a:r>
            <a:r>
              <a:rPr lang="de-DE" sz="1800" dirty="0" err="1" smtClean="0"/>
              <a:t>event</a:t>
            </a:r>
            <a:r>
              <a:rPr lang="de-DE" sz="1800" dirty="0" smtClean="0"/>
              <a:t> </a:t>
            </a:r>
            <a:r>
              <a:rPr lang="de-DE" sz="1800" dirty="0" err="1" smtClean="0"/>
              <a:t>history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  <a:p>
            <a:pPr>
              <a:lnSpc>
                <a:spcPct val="90000"/>
              </a:lnSpc>
            </a:pPr>
            <a:r>
              <a:rPr lang="de-DE" sz="2400" dirty="0" err="1" smtClean="0"/>
              <a:t>Exclusive</a:t>
            </a:r>
            <a:r>
              <a:rPr lang="de-DE" sz="2400" dirty="0" smtClean="0"/>
              <a:t> </a:t>
            </a:r>
            <a:r>
              <a:rPr lang="de-DE" sz="2400" dirty="0" err="1" smtClean="0"/>
              <a:t>Reactions</a:t>
            </a:r>
            <a:r>
              <a:rPr lang="de-DE" sz="2400" dirty="0" smtClean="0"/>
              <a:t> (</a:t>
            </a:r>
            <a:r>
              <a:rPr lang="de-DE" sz="2400" dirty="0" err="1" smtClean="0"/>
              <a:t>coherent</a:t>
            </a:r>
            <a:r>
              <a:rPr lang="de-DE" sz="2400" dirty="0" smtClean="0"/>
              <a:t> </a:t>
            </a:r>
            <a:r>
              <a:rPr lang="de-DE" sz="2400" dirty="0" err="1" smtClean="0"/>
              <a:t>production</a:t>
            </a:r>
            <a:r>
              <a:rPr lang="de-DE" sz="2400" dirty="0" smtClean="0"/>
              <a:t>):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/>
              <a:t>Phase </a:t>
            </a:r>
            <a:r>
              <a:rPr lang="de-DE" sz="1800" dirty="0" err="1" smtClean="0"/>
              <a:t>coherence</a:t>
            </a:r>
            <a:r>
              <a:rPr lang="de-DE" sz="1800" dirty="0" smtClean="0"/>
              <a:t>: </a:t>
            </a:r>
            <a:r>
              <a:rPr lang="de-DE" sz="1800" dirty="0" err="1" smtClean="0"/>
              <a:t>Only</a:t>
            </a:r>
            <a:r>
              <a:rPr lang="de-DE" sz="1800" dirty="0" smtClean="0"/>
              <a:t> QM </a:t>
            </a:r>
            <a:r>
              <a:rPr lang="de-DE" sz="1800" dirty="0" err="1" smtClean="0"/>
              <a:t>applicable</a:t>
            </a:r>
            <a:endParaRPr lang="de-DE" sz="1800" dirty="0" smtClean="0"/>
          </a:p>
          <a:p>
            <a:pPr>
              <a:lnSpc>
                <a:spcPct val="90000"/>
              </a:lnSpc>
            </a:pPr>
            <a:endParaRPr lang="en-US" sz="1600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de-DE" smtClean="0">
                <a:solidFill>
                  <a:schemeClr val="tx2"/>
                </a:solidFill>
              </a:rPr>
              <a:t>Transport vs. </a:t>
            </a:r>
            <a:r>
              <a:rPr lang="de-DE" err="1" smtClean="0">
                <a:solidFill>
                  <a:schemeClr val="tx2"/>
                </a:solidFill>
              </a:rPr>
              <a:t>Quantummechanics</a:t>
            </a:r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8662" y="1500174"/>
            <a:ext cx="7315200" cy="3962400"/>
          </a:xfrm>
        </p:spPr>
        <p:txBody>
          <a:bodyPr/>
          <a:lstStyle/>
          <a:p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approximation</a:t>
            </a:r>
            <a:r>
              <a:rPr lang="de-DE" dirty="0" smtClean="0"/>
              <a:t> </a:t>
            </a:r>
            <a:r>
              <a:rPr lang="de-DE" dirty="0" err="1" smtClean="0"/>
              <a:t>overestimates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X-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Carbon</a:t>
            </a:r>
            <a:r>
              <a:rPr lang="de-DE" dirty="0" smtClean="0"/>
              <a:t> </a:t>
            </a:r>
            <a:r>
              <a:rPr lang="de-DE" dirty="0" err="1" smtClean="0"/>
              <a:t>significantly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929454" cy="928670"/>
          </a:xfrm>
        </p:spPr>
        <p:txBody>
          <a:bodyPr/>
          <a:lstStyle/>
          <a:p>
            <a:r>
              <a:rPr lang="de-DE" dirty="0" err="1" smtClean="0">
                <a:solidFill>
                  <a:schemeClr val="tx2"/>
                </a:solidFill>
              </a:rPr>
              <a:t>Coherent</a:t>
            </a:r>
            <a:r>
              <a:rPr lang="de-DE" dirty="0" smtClean="0">
                <a:solidFill>
                  <a:schemeClr val="tx2"/>
                </a:solidFill>
              </a:rPr>
              <a:t> Pion </a:t>
            </a:r>
            <a:r>
              <a:rPr lang="de-DE" dirty="0" err="1" smtClean="0">
                <a:solidFill>
                  <a:schemeClr val="tx2"/>
                </a:solidFill>
              </a:rPr>
              <a:t>Production</a:t>
            </a: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775239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928662" y="6072206"/>
            <a:ext cx="535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From: </a:t>
            </a:r>
            <a:r>
              <a:rPr lang="en-US" sz="1400" dirty="0" err="1" smtClean="0"/>
              <a:t>Leitner</a:t>
            </a:r>
            <a:r>
              <a:rPr lang="en-US" sz="1400" dirty="0" smtClean="0"/>
              <a:t>, Mosel, </a:t>
            </a:r>
            <a:r>
              <a:rPr lang="en-US" sz="1400" dirty="0" err="1" smtClean="0"/>
              <a:t>Winkelmann</a:t>
            </a:r>
            <a:r>
              <a:rPr lang="en-US" sz="1400" dirty="0" smtClean="0"/>
              <a:t>: </a:t>
            </a:r>
            <a:r>
              <a:rPr lang="de-DE" sz="1400" dirty="0" smtClean="0"/>
              <a:t>Phys.Rev.C79:057601,2009</a:t>
            </a:r>
            <a:r>
              <a:rPr lang="de-DE" dirty="0" smtClean="0"/>
              <a:t>. 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357554" y="5572140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rgbClr val="FFC000"/>
                </a:solidFill>
              </a:rPr>
              <a:t>before</a:t>
            </a:r>
            <a:r>
              <a:rPr lang="de-DE" sz="2800" dirty="0" smtClean="0">
                <a:solidFill>
                  <a:srgbClr val="FFC000"/>
                </a:solidFill>
              </a:rPr>
              <a:t> </a:t>
            </a:r>
            <a:r>
              <a:rPr lang="de-DE" sz="2800" dirty="0" err="1" smtClean="0">
                <a:solidFill>
                  <a:srgbClr val="FFC000"/>
                </a:solidFill>
              </a:rPr>
              <a:t>pion</a:t>
            </a:r>
            <a:r>
              <a:rPr lang="de-DE" sz="2800" dirty="0" smtClean="0">
                <a:solidFill>
                  <a:srgbClr val="FFC000"/>
                </a:solidFill>
              </a:rPr>
              <a:t> </a:t>
            </a:r>
            <a:r>
              <a:rPr lang="de-DE" sz="2800" dirty="0" err="1" smtClean="0">
                <a:solidFill>
                  <a:srgbClr val="FFC000"/>
                </a:solidFill>
              </a:rPr>
              <a:t>fsi</a:t>
            </a:r>
            <a:endParaRPr lang="de-DE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Coherent </a:t>
            </a:r>
            <a:r>
              <a:rPr lang="en-US" dirty="0" err="1" smtClean="0"/>
              <a:t>Pion</a:t>
            </a:r>
            <a:r>
              <a:rPr lang="en-US" dirty="0" smtClean="0"/>
              <a:t> Production</a:t>
            </a:r>
            <a:r>
              <a:rPr lang="en-US" dirty="0"/>
              <a:t/>
            </a:r>
            <a:br>
              <a:rPr lang="en-US" dirty="0"/>
            </a:br>
            <a:r>
              <a:rPr lang="en-US" sz="2600" dirty="0" smtClean="0"/>
              <a:t>(before </a:t>
            </a:r>
            <a:r>
              <a:rPr lang="en-US" sz="2600" dirty="0" err="1" smtClean="0"/>
              <a:t>pion</a:t>
            </a:r>
            <a:r>
              <a:rPr lang="en-US" sz="2600" dirty="0" smtClean="0"/>
              <a:t> </a:t>
            </a:r>
            <a:r>
              <a:rPr lang="en-US" sz="2600" dirty="0" err="1" smtClean="0"/>
              <a:t>fsi</a:t>
            </a:r>
            <a:r>
              <a:rPr lang="en-US" sz="2600" dirty="0" smtClean="0"/>
              <a:t>)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571472" y="1714488"/>
            <a:ext cx="8429180" cy="3522487"/>
            <a:chOff x="642910" y="2214554"/>
            <a:chExt cx="8429180" cy="352248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0" y="2214554"/>
              <a:ext cx="3771900" cy="298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8604" y="2214554"/>
              <a:ext cx="4463486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feld 8"/>
            <p:cNvSpPr txBox="1"/>
            <p:nvPr/>
          </p:nvSpPr>
          <p:spPr>
            <a:xfrm>
              <a:off x="928662" y="5429264"/>
              <a:ext cx="2443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C. </a:t>
              </a:r>
              <a:r>
                <a:rPr lang="en-US" sz="1400" dirty="0" err="1" smtClean="0"/>
                <a:t>Praet</a:t>
              </a:r>
              <a:r>
                <a:rPr lang="en-US" sz="1400" dirty="0" smtClean="0"/>
                <a:t>, Ghent thesis, 2009</a:t>
              </a:r>
              <a:endParaRPr lang="en-US" sz="14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286380" y="5429264"/>
              <a:ext cx="2045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Leitner</a:t>
              </a:r>
              <a:r>
                <a:rPr lang="en-US" sz="1400" dirty="0" smtClean="0"/>
                <a:t> et al, PRC 2009</a:t>
              </a:r>
              <a:endParaRPr lang="en-US" sz="1400" dirty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642910" y="5572140"/>
            <a:ext cx="7783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Local approximation too large by  factor </a:t>
            </a:r>
            <a:r>
              <a:rPr lang="en-US" sz="2400" dirty="0" smtClean="0">
                <a:solidFill>
                  <a:srgbClr val="FF0000"/>
                </a:solidFill>
                <a:latin typeface="Symbol"/>
                <a:sym typeface="Symbol"/>
              </a:rPr>
              <a:t></a:t>
            </a:r>
            <a:r>
              <a:rPr lang="en-US" sz="2400" dirty="0" smtClean="0">
                <a:solidFill>
                  <a:srgbClr val="FF0000"/>
                </a:solidFill>
              </a:rPr>
              <a:t> 1.7 at 1 </a:t>
            </a:r>
            <a:r>
              <a:rPr lang="en-US" sz="2400" dirty="0" err="1" smtClean="0">
                <a:solidFill>
                  <a:srgbClr val="FF0000"/>
                </a:solidFill>
              </a:rPr>
              <a:t>GeV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larger discrepancy, factor 2, at 500 </a:t>
            </a:r>
            <a:r>
              <a:rPr lang="en-US" sz="2400" dirty="0" err="1" smtClean="0">
                <a:solidFill>
                  <a:srgbClr val="FF0000"/>
                </a:solidFill>
              </a:rPr>
              <a:t>MeV</a:t>
            </a:r>
            <a:r>
              <a:rPr lang="en-US" sz="2400" dirty="0" smtClean="0">
                <a:solidFill>
                  <a:srgbClr val="FF0000"/>
                </a:solidFill>
              </a:rPr>
              <a:t>, before </a:t>
            </a:r>
            <a:r>
              <a:rPr lang="en-US" sz="2400" dirty="0" err="1" smtClean="0">
                <a:solidFill>
                  <a:srgbClr val="FF0000"/>
                </a:solidFill>
              </a:rPr>
              <a:t>pion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fsi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Coherent </a:t>
            </a:r>
            <a:r>
              <a:rPr lang="en-US" dirty="0" err="1" smtClean="0"/>
              <a:t>Pion</a:t>
            </a:r>
            <a:r>
              <a:rPr lang="en-US" dirty="0" smtClean="0"/>
              <a:t> Production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5072098" cy="3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142976" y="5214950"/>
            <a:ext cx="2321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S. Nakamura, NUINT 2009</a:t>
            </a:r>
            <a:endParaRPr lang="en-US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6317585" y="2928934"/>
            <a:ext cx="2612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100% error at 0.5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30% error at 1.0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-128240" y="5572140"/>
            <a:ext cx="9276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Local approximation overestimates coherent X-section significantly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also after </a:t>
            </a:r>
            <a:r>
              <a:rPr lang="en-US" sz="2400" dirty="0" err="1" smtClean="0">
                <a:solidFill>
                  <a:schemeClr val="accent2"/>
                </a:solidFill>
              </a:rPr>
              <a:t>pion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fsi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571472" y="1071546"/>
            <a:ext cx="8358246" cy="3962400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FFA200"/>
                </a:solidFill>
              </a:rPr>
              <a:t>GiBUU</a:t>
            </a:r>
            <a:r>
              <a:rPr lang="en-US" sz="2400" b="1" dirty="0" smtClean="0">
                <a:solidFill>
                  <a:srgbClr val="FFA200"/>
                </a:solidFill>
              </a:rPr>
              <a:t> model</a:t>
            </a:r>
            <a:r>
              <a:rPr lang="en-US" sz="2400" dirty="0" smtClean="0"/>
              <a:t> </a:t>
            </a:r>
            <a:endParaRPr lang="en-US" sz="2400" b="1" dirty="0" smtClean="0">
              <a:solidFill>
                <a:srgbClr val="FFA200"/>
              </a:solidFill>
            </a:endParaRPr>
          </a:p>
          <a:p>
            <a:pPr lvl="1"/>
            <a:r>
              <a:rPr lang="en-US" sz="2000" dirty="0" smtClean="0"/>
              <a:t>extension to neutrino energies of up to </a:t>
            </a:r>
            <a:r>
              <a:rPr lang="en-US" sz="2000" b="1" dirty="0" smtClean="0">
                <a:solidFill>
                  <a:srgbClr val="FFA200"/>
                </a:solidFill>
              </a:rPr>
              <a:t>~100 </a:t>
            </a:r>
            <a:r>
              <a:rPr lang="en-US" sz="2000" b="1" dirty="0" err="1" smtClean="0">
                <a:solidFill>
                  <a:srgbClr val="FFA200"/>
                </a:solidFill>
              </a:rPr>
              <a:t>GeV</a:t>
            </a:r>
            <a:r>
              <a:rPr lang="en-US" sz="2000" dirty="0" smtClean="0"/>
              <a:t> straightforward</a:t>
            </a:r>
          </a:p>
          <a:p>
            <a:pPr lvl="1"/>
            <a:r>
              <a:rPr lang="en-US" sz="2000" dirty="0" smtClean="0"/>
              <a:t>elementary cross section then dominated by DIS</a:t>
            </a:r>
          </a:p>
          <a:p>
            <a:r>
              <a:rPr lang="en-US" sz="2000" dirty="0" err="1" smtClean="0"/>
              <a:t>GiBUU</a:t>
            </a:r>
            <a:r>
              <a:rPr lang="en-US" sz="2000" dirty="0" smtClean="0"/>
              <a:t> has been successfully applied to </a:t>
            </a:r>
            <a:r>
              <a:rPr lang="en-US" sz="1400" dirty="0" smtClean="0"/>
              <a:t>(</a:t>
            </a:r>
            <a:r>
              <a:rPr lang="en-US" sz="1400" dirty="0" err="1" smtClean="0"/>
              <a:t>Gallmeister</a:t>
            </a:r>
            <a:r>
              <a:rPr lang="en-US" sz="1400" dirty="0" smtClean="0"/>
              <a:t>, </a:t>
            </a:r>
            <a:r>
              <a:rPr lang="en-US" sz="1400" dirty="0" err="1" smtClean="0"/>
              <a:t>Kaskulow</a:t>
            </a:r>
            <a:r>
              <a:rPr lang="en-US" sz="1400" dirty="0" smtClean="0"/>
              <a:t> et al.)</a:t>
            </a:r>
            <a:br>
              <a:rPr lang="en-US" sz="1400" dirty="0" smtClean="0"/>
            </a:br>
            <a:r>
              <a:rPr lang="en-US" sz="2000" b="1" dirty="0" smtClean="0">
                <a:solidFill>
                  <a:srgbClr val="FFA200"/>
                </a:solidFill>
              </a:rPr>
              <a:t>high energy electro-production:</a:t>
            </a:r>
            <a:endParaRPr lang="en-US" sz="2000" dirty="0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72615" y="3000118"/>
            <a:ext cx="4070889" cy="2929212"/>
            <a:chOff x="2278" y="590"/>
            <a:chExt cx="3402" cy="2992"/>
          </a:xfrm>
        </p:grpSpPr>
        <p:pic>
          <p:nvPicPr>
            <p:cNvPr id="26633" name="Picture 2" descr="EMC-HERM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8" y="951"/>
              <a:ext cx="3402" cy="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4" name="Text Box 7"/>
            <p:cNvSpPr txBox="1">
              <a:spLocks noChangeArrowheads="1"/>
            </p:cNvSpPr>
            <p:nvPr/>
          </p:nvSpPr>
          <p:spPr bwMode="auto">
            <a:xfrm>
              <a:off x="2874" y="590"/>
              <a:ext cx="2187" cy="2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err="1"/>
                <a:t>Hadron</a:t>
              </a:r>
              <a:r>
                <a:rPr lang="en-US" sz="1600" i="1"/>
                <a:t> Attenuation at 27 – 280 </a:t>
              </a:r>
              <a:r>
                <a:rPr lang="en-US" sz="1600" i="1" err="1"/>
                <a:t>GeV</a:t>
              </a:r>
              <a:endParaRPr lang="en-US" sz="1600" i="1"/>
            </a:p>
          </p:txBody>
        </p:sp>
      </p:grpSp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142852"/>
            <a:ext cx="8503920" cy="7000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Extension to higher energy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011863" y="5734050"/>
            <a:ext cx="240823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B. Clasie et al., JLAB experiment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6215074" y="3000372"/>
            <a:ext cx="25336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err="1"/>
              <a:t>Pion</a:t>
            </a:r>
            <a:r>
              <a:rPr lang="en-US" sz="1600" i="1"/>
              <a:t> Attenuation at 5 </a:t>
            </a:r>
            <a:r>
              <a:rPr lang="en-US" sz="1600" i="1" err="1"/>
              <a:t>GeV</a:t>
            </a:r>
            <a:endParaRPr lang="en-US" sz="1600" i="1"/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214282" y="5857892"/>
            <a:ext cx="530383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Extension to neutrinos straightforward</a:t>
            </a:r>
          </a:p>
        </p:txBody>
      </p:sp>
      <p:pic>
        <p:nvPicPr>
          <p:cNvPr id="26632" name="Picture 10" descr="TQ2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357562"/>
            <a:ext cx="3571900" cy="276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2" dur="indefinite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allAtOnce"/>
      <p:bldP spid="27652" grpId="1" build="p"/>
      <p:bldP spid="2867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NUFACT09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19138" y="908050"/>
            <a:ext cx="8424862" cy="54006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GiBUU</a:t>
            </a:r>
            <a:r>
              <a:rPr lang="en-US" sz="2400" smtClean="0"/>
              <a:t> is a multi-purpose theory and tool to describe inclusive and semi-inclusive reactions, consistently in very different reactions. Includes</a:t>
            </a:r>
          </a:p>
          <a:p>
            <a:pPr lvl="1" eaLnBrk="1" hangingPunct="1"/>
            <a:r>
              <a:rPr lang="en-US" sz="2400" smtClean="0"/>
              <a:t>Elastic scattering</a:t>
            </a:r>
          </a:p>
          <a:p>
            <a:pPr lvl="1" eaLnBrk="1" hangingPunct="1"/>
            <a:r>
              <a:rPr lang="en-US" sz="2400" smtClean="0"/>
              <a:t>Inelastic scattering</a:t>
            </a:r>
          </a:p>
          <a:p>
            <a:pPr lvl="1" eaLnBrk="1" hangingPunct="1"/>
            <a:r>
              <a:rPr lang="en-US" sz="2400" err="1" smtClean="0"/>
              <a:t>Sidefeeding</a:t>
            </a:r>
            <a:r>
              <a:rPr lang="en-US" sz="2400" smtClean="0"/>
              <a:t> (cc effect)</a:t>
            </a:r>
          </a:p>
          <a:p>
            <a:pPr lvl="1"/>
            <a:r>
              <a:rPr lang="en-US" sz="2400" smtClean="0"/>
              <a:t>Method allows to propagate </a:t>
            </a:r>
            <a:r>
              <a:rPr lang="en-US" sz="2400" err="1" smtClean="0"/>
              <a:t>offshell</a:t>
            </a:r>
            <a:r>
              <a:rPr lang="en-US" sz="2400" smtClean="0"/>
              <a:t> particles out to detector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Method has been widely tested for heavy-ion, proton-, </a:t>
            </a:r>
            <a:r>
              <a:rPr lang="en-US" sz="2400" err="1" smtClean="0"/>
              <a:t>pion</a:t>
            </a:r>
            <a:r>
              <a:rPr lang="en-US" sz="2400" smtClean="0"/>
              <a:t>-, and photon-induced reactions. In particular inclusive </a:t>
            </a:r>
            <a:r>
              <a:rPr lang="en-US" sz="2400" err="1" smtClean="0"/>
              <a:t>electroproduction</a:t>
            </a:r>
            <a:r>
              <a:rPr lang="en-US" sz="2400" smtClean="0"/>
              <a:t> cross sections well described </a:t>
            </a:r>
          </a:p>
          <a:p>
            <a:pPr lvl="1" eaLnBrk="1" hangingPunct="1"/>
            <a:endParaRPr lang="en-US" sz="24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7558088" cy="633413"/>
          </a:xfrm>
        </p:spPr>
        <p:txBody>
          <a:bodyPr>
            <a:noAutofit/>
          </a:bodyPr>
          <a:lstStyle/>
          <a:p>
            <a:pPr eaLnBrk="1" hangingPunct="1"/>
            <a:r>
              <a:rPr lang="de-DE" sz="4400" dirty="0" err="1" smtClean="0">
                <a:solidFill>
                  <a:schemeClr val="tx2"/>
                </a:solidFill>
              </a:rPr>
              <a:t>Summary</a:t>
            </a:r>
            <a:endParaRPr lang="de-DE" sz="4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1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NUFACT09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71472" y="1071546"/>
            <a:ext cx="8424862" cy="5400675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Particle production </a:t>
            </a:r>
            <a:r>
              <a:rPr lang="en-US" sz="2400" dirty="0" smtClean="0"/>
              <a:t>at neutrino energies of ~1 </a:t>
            </a:r>
            <a:r>
              <a:rPr lang="en-US" sz="2400" dirty="0" err="1" smtClean="0"/>
              <a:t>GeV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sz="2400" dirty="0" smtClean="0"/>
              <a:t>Inclusive cross section dominated by </a:t>
            </a:r>
            <a:r>
              <a:rPr lang="en-US" sz="2400" b="1" dirty="0" smtClean="0">
                <a:sym typeface="Symbol" pitchFamily="18" charset="2"/>
              </a:rPr>
              <a:t></a:t>
            </a:r>
            <a:r>
              <a:rPr lang="en-US" sz="2400" dirty="0" smtClean="0"/>
              <a:t> excitation, </a:t>
            </a:r>
            <a:br>
              <a:rPr lang="en-US" sz="2400" dirty="0" smtClean="0"/>
            </a:br>
            <a:r>
              <a:rPr lang="en-US" sz="2400" dirty="0" smtClean="0"/>
              <a:t>with QE contribution, good description of electron data</a:t>
            </a:r>
          </a:p>
          <a:p>
            <a:pPr lvl="1" eaLnBrk="1" hangingPunct="1"/>
            <a:r>
              <a:rPr lang="en-US" sz="2400" dirty="0" smtClean="0"/>
              <a:t>Semi-inclusive particle production incl. coupled channel FSI in </a:t>
            </a:r>
            <a:r>
              <a:rPr lang="en-US" sz="2400" dirty="0" err="1" smtClean="0"/>
              <a:t>GiBUU</a:t>
            </a:r>
            <a:r>
              <a:rPr lang="en-US" sz="2400" dirty="0" smtClean="0"/>
              <a:t> straightforward, tested against </a:t>
            </a:r>
            <a:r>
              <a:rPr lang="en-US" sz="2400" b="1" dirty="0" smtClean="0">
                <a:sym typeface="Symbol" pitchFamily="18" charset="2"/>
              </a:rPr>
              <a:t></a:t>
            </a:r>
            <a:r>
              <a:rPr lang="en-US" sz="2400" dirty="0" smtClean="0"/>
              <a:t>A and </a:t>
            </a:r>
            <a:r>
              <a:rPr lang="en-US" sz="2400" b="1" dirty="0" smtClean="0">
                <a:sym typeface="Symbol" pitchFamily="18" charset="2"/>
              </a:rPr>
              <a:t></a:t>
            </a:r>
            <a:r>
              <a:rPr lang="en-US" sz="2400" dirty="0" smtClean="0"/>
              <a:t>A </a:t>
            </a:r>
          </a:p>
          <a:p>
            <a:pPr lvl="1" eaLnBrk="1" hangingPunct="1"/>
            <a:r>
              <a:rPr lang="en-US" sz="2400" dirty="0" err="1" smtClean="0"/>
              <a:t>Pion</a:t>
            </a:r>
            <a:r>
              <a:rPr lang="en-US" sz="2400" dirty="0" smtClean="0"/>
              <a:t> production cross sections from K2K and </a:t>
            </a:r>
            <a:r>
              <a:rPr lang="en-US" sz="2400" dirty="0" err="1" smtClean="0"/>
              <a:t>MiniBooNE</a:t>
            </a:r>
            <a:r>
              <a:rPr lang="en-US" sz="2400" dirty="0" smtClean="0"/>
              <a:t> well described</a:t>
            </a:r>
            <a:r>
              <a:rPr lang="en-US" sz="2400" dirty="0" smtClean="0">
                <a:solidFill>
                  <a:srgbClr val="FFC000"/>
                </a:solidFill>
              </a:rPr>
              <a:t/>
            </a:r>
            <a:br>
              <a:rPr lang="en-US" sz="2400" dirty="0" smtClean="0">
                <a:solidFill>
                  <a:srgbClr val="FFC000"/>
                </a:solidFill>
              </a:rPr>
            </a:b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Knockout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events contain admixtures of QE scattering and Delta excitations</a:t>
            </a:r>
            <a:endParaRPr lang="en-US" sz="2400" b="1" dirty="0" smtClean="0">
              <a:sym typeface="Symbol" pitchFamily="18" charset="2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sym typeface="Symbol" pitchFamily="18" charset="2"/>
              </a:rPr>
              <a:t></a:t>
            </a:r>
            <a:r>
              <a:rPr lang="en-US" sz="2400" dirty="0" smtClean="0">
                <a:solidFill>
                  <a:srgbClr val="FFC000"/>
                </a:solidFill>
              </a:rPr>
              <a:t> excitations affect nucleon knockout, contaminate QE experiments on nuclear targets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7558088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1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52"/>
            <a:ext cx="8502650" cy="1143000"/>
          </a:xfrm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Summary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28" y="1357298"/>
            <a:ext cx="7315200" cy="5000660"/>
          </a:xfrm>
        </p:spPr>
        <p:txBody>
          <a:bodyPr>
            <a:noAutofit/>
          </a:bodyPr>
          <a:lstStyle/>
          <a:p>
            <a:r>
              <a:rPr lang="en-US" sz="2400" dirty="0" smtClean="0"/>
              <a:t>At higher energies </a:t>
            </a:r>
            <a:r>
              <a:rPr lang="en-US" sz="2400" smtClean="0"/>
              <a:t>beyond </a:t>
            </a:r>
            <a:r>
              <a:rPr lang="en-US" sz="2400" smtClean="0">
                <a:latin typeface="cmmi10"/>
              </a:rPr>
              <a:t>¢ </a:t>
            </a:r>
            <a:r>
              <a:rPr lang="en-US" sz="2400" smtClean="0"/>
              <a:t>: problem </a:t>
            </a:r>
            <a:r>
              <a:rPr lang="en-US" sz="2400" dirty="0" smtClean="0"/>
              <a:t>to separate resonance from </a:t>
            </a:r>
            <a:r>
              <a:rPr lang="en-US" sz="2400" dirty="0" err="1" smtClean="0"/>
              <a:t>bg</a:t>
            </a:r>
            <a:r>
              <a:rPr lang="en-US" sz="2400" dirty="0" smtClean="0"/>
              <a:t> contributions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Extension </a:t>
            </a:r>
            <a:r>
              <a:rPr lang="en-US" sz="2400" dirty="0"/>
              <a:t>to higher energies (5 – 280 </a:t>
            </a:r>
            <a:r>
              <a:rPr lang="en-US" sz="2400" dirty="0" err="1"/>
              <a:t>GeV</a:t>
            </a:r>
            <a:r>
              <a:rPr lang="en-US" sz="2400" dirty="0"/>
              <a:t>) successful for </a:t>
            </a:r>
            <a:r>
              <a:rPr lang="en-US" sz="2400" dirty="0" err="1"/>
              <a:t>electroproduction</a:t>
            </a:r>
            <a:r>
              <a:rPr lang="en-US" sz="2400" dirty="0"/>
              <a:t>, for neutrinos (OPERA) to be done, straightforward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Plea to experimentalists: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</a:t>
            </a:r>
            <a:r>
              <a:rPr lang="en-US" sz="2400" dirty="0" smtClean="0"/>
              <a:t> Publish </a:t>
            </a:r>
            <a:r>
              <a:rPr lang="en-US" sz="2400" dirty="0"/>
              <a:t>‘pure data’, do not mix data and MC event generators in published results!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Theoretical </a:t>
            </a:r>
            <a:r>
              <a:rPr lang="en-US" sz="2400" dirty="0"/>
              <a:t>analysis is nearly impossible if ‘data’ contain simulation results mixed in.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NUFACT09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1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Inhaltsplatzhalter 2"/>
          <p:cNvSpPr>
            <a:spLocks noGrp="1"/>
          </p:cNvSpPr>
          <p:nvPr>
            <p:ph idx="1"/>
          </p:nvPr>
        </p:nvSpPr>
        <p:spPr>
          <a:xfrm>
            <a:off x="395288" y="908050"/>
            <a:ext cx="8605837" cy="540067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de-DE" sz="1400" b="1" dirty="0" err="1" smtClean="0"/>
              <a:t>Charged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current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neutrino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nucleus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interactions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at</a:t>
            </a:r>
            <a:r>
              <a:rPr lang="de-DE" sz="1400" b="1" dirty="0" smtClean="0"/>
              <a:t> intermediate </a:t>
            </a:r>
            <a:r>
              <a:rPr lang="de-DE" sz="1400" b="1" dirty="0" err="1" smtClean="0"/>
              <a:t>energies</a:t>
            </a:r>
            <a:r>
              <a:rPr lang="de-DE" sz="1400" b="1" dirty="0" smtClean="0"/>
              <a:t>.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>
                <a:hlinkClick r:id="rId2"/>
              </a:rPr>
              <a:t>Tina Leitner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3"/>
              </a:rPr>
              <a:t>L. Alvarez-</a:t>
            </a:r>
            <a:r>
              <a:rPr lang="de-DE" sz="1400" dirty="0" err="1" smtClean="0">
                <a:hlinkClick r:id="rId3"/>
              </a:rPr>
              <a:t>Ruso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4"/>
              </a:rPr>
              <a:t>U. Mosel</a:t>
            </a:r>
            <a:r>
              <a:rPr lang="de-DE" sz="1400" dirty="0" smtClean="0"/>
              <a:t> (</a:t>
            </a:r>
            <a:r>
              <a:rPr lang="de-DE" sz="1400" dirty="0" err="1" smtClean="0">
                <a:hlinkClick r:id="rId5"/>
              </a:rPr>
              <a:t>Giessen</a:t>
            </a:r>
            <a:r>
              <a:rPr lang="de-DE" sz="1400" dirty="0" smtClean="0">
                <a:hlinkClick r:id="rId5"/>
              </a:rPr>
              <a:t> U.</a:t>
            </a:r>
            <a:r>
              <a:rPr lang="de-DE" sz="1400" dirty="0" smtClean="0"/>
              <a:t>) . Jan 2006. 25pp. </a:t>
            </a:r>
            <a:br>
              <a:rPr lang="de-DE" sz="1400" dirty="0" smtClean="0"/>
            </a:br>
            <a:r>
              <a:rPr lang="de-DE" sz="1400" b="1" dirty="0" smtClean="0"/>
              <a:t>Phys.Rev.C73:065502,2006</a:t>
            </a:r>
            <a:r>
              <a:rPr lang="de-DE" sz="1400" dirty="0" smtClean="0"/>
              <a:t>.  e-Print: </a:t>
            </a:r>
            <a:r>
              <a:rPr lang="de-DE" sz="1400" b="1" dirty="0" err="1" smtClean="0"/>
              <a:t>nucl-th</a:t>
            </a:r>
            <a:r>
              <a:rPr lang="de-DE" sz="1400" b="1" dirty="0" smtClean="0"/>
              <a:t>/0601103</a:t>
            </a:r>
          </a:p>
          <a:p>
            <a:pPr>
              <a:buFont typeface="Wingdings" pitchFamily="2" charset="2"/>
              <a:buNone/>
            </a:pPr>
            <a:r>
              <a:rPr lang="de-DE" sz="1400" b="1" dirty="0" smtClean="0"/>
              <a:t>Neutral </a:t>
            </a:r>
            <a:r>
              <a:rPr lang="de-DE" sz="1400" b="1" dirty="0" err="1" smtClean="0"/>
              <a:t>current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neutrino-nucleus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interactions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at</a:t>
            </a:r>
            <a:r>
              <a:rPr lang="de-DE" sz="1400" b="1" dirty="0" smtClean="0"/>
              <a:t> intermediate </a:t>
            </a:r>
            <a:r>
              <a:rPr lang="de-DE" sz="1400" b="1" dirty="0" err="1" smtClean="0"/>
              <a:t>energies</a:t>
            </a:r>
            <a:r>
              <a:rPr lang="de-DE" sz="1400" b="1" dirty="0" smtClean="0"/>
              <a:t>.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>
                <a:hlinkClick r:id="rId6"/>
              </a:rPr>
              <a:t>T. Leitner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3"/>
              </a:rPr>
              <a:t>L. Alvarez-</a:t>
            </a:r>
            <a:r>
              <a:rPr lang="de-DE" sz="1400" dirty="0" err="1" smtClean="0">
                <a:hlinkClick r:id="rId3"/>
              </a:rPr>
              <a:t>Ruso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4"/>
              </a:rPr>
              <a:t>U. Mosel</a:t>
            </a:r>
            <a:r>
              <a:rPr lang="de-DE" sz="1400" dirty="0" smtClean="0"/>
              <a:t> (</a:t>
            </a:r>
            <a:r>
              <a:rPr lang="de-DE" sz="1400" dirty="0" err="1" smtClean="0">
                <a:hlinkClick r:id="rId5"/>
              </a:rPr>
              <a:t>Giessen</a:t>
            </a:r>
            <a:r>
              <a:rPr lang="de-DE" sz="1400" dirty="0" smtClean="0">
                <a:hlinkClick r:id="rId5"/>
              </a:rPr>
              <a:t> U.</a:t>
            </a:r>
            <a:r>
              <a:rPr lang="de-DE" sz="1400" dirty="0" smtClean="0"/>
              <a:t>) . Jun 2006. 16pp. </a:t>
            </a:r>
            <a:br>
              <a:rPr lang="de-DE" sz="1400" dirty="0" smtClean="0"/>
            </a:br>
            <a:r>
              <a:rPr lang="de-DE" sz="1400" b="1" dirty="0" smtClean="0"/>
              <a:t>Phys.Rev.C74:065502,2006</a:t>
            </a:r>
            <a:r>
              <a:rPr lang="de-DE" sz="1400" dirty="0" smtClean="0"/>
              <a:t>.  e-Print: </a:t>
            </a:r>
            <a:r>
              <a:rPr lang="de-DE" sz="1400" b="1" dirty="0" err="1" smtClean="0"/>
              <a:t>nucl-th</a:t>
            </a:r>
            <a:r>
              <a:rPr lang="de-DE" sz="1400" b="1" dirty="0" smtClean="0"/>
              <a:t>/0606058 </a:t>
            </a:r>
            <a:endParaRPr lang="de-DE" sz="1400" dirty="0" smtClean="0"/>
          </a:p>
          <a:p>
            <a:pPr>
              <a:buFont typeface="Wingdings" pitchFamily="2" charset="2"/>
              <a:buNone/>
            </a:pPr>
            <a:r>
              <a:rPr lang="de-DE" sz="1400" b="1" dirty="0" smtClean="0"/>
              <a:t>Neutrino-</a:t>
            </a:r>
            <a:r>
              <a:rPr lang="de-DE" sz="1400" b="1" dirty="0" err="1" smtClean="0"/>
              <a:t>induced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coherent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pion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production</a:t>
            </a:r>
            <a:r>
              <a:rPr lang="de-DE" sz="1400" b="1" dirty="0" smtClean="0"/>
              <a:t>.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>
                <a:hlinkClick r:id="rId3"/>
              </a:rPr>
              <a:t>L. Alvarez-</a:t>
            </a:r>
            <a:r>
              <a:rPr lang="de-DE" sz="1400" dirty="0" err="1" smtClean="0">
                <a:hlinkClick r:id="rId3"/>
              </a:rPr>
              <a:t>Ruso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7"/>
              </a:rPr>
              <a:t>L.S. Geng</a:t>
            </a:r>
            <a:r>
              <a:rPr lang="de-DE" sz="1400" dirty="0" smtClean="0"/>
              <a:t> (</a:t>
            </a:r>
            <a:r>
              <a:rPr lang="de-DE" sz="1400" dirty="0" smtClean="0">
                <a:hlinkClick r:id="rId8"/>
              </a:rPr>
              <a:t>Valencia U.</a:t>
            </a:r>
            <a:r>
              <a:rPr lang="de-DE" sz="1400" dirty="0" smtClean="0"/>
              <a:t> &amp; </a:t>
            </a:r>
            <a:r>
              <a:rPr lang="de-DE" sz="1400" dirty="0" smtClean="0">
                <a:hlinkClick r:id="rId9"/>
              </a:rPr>
              <a:t>Valencia U., IFIC</a:t>
            </a:r>
            <a:r>
              <a:rPr lang="de-DE" sz="1400" dirty="0" smtClean="0"/>
              <a:t>) , </a:t>
            </a:r>
            <a:r>
              <a:rPr lang="de-DE" sz="1400" dirty="0" smtClean="0">
                <a:hlinkClick r:id="rId10"/>
              </a:rPr>
              <a:t>S. </a:t>
            </a:r>
            <a:r>
              <a:rPr lang="de-DE" sz="1400" dirty="0" err="1" smtClean="0">
                <a:hlinkClick r:id="rId10"/>
              </a:rPr>
              <a:t>Hirenzaki</a:t>
            </a:r>
            <a:r>
              <a:rPr lang="de-DE" sz="1400" dirty="0" smtClean="0"/>
              <a:t> (</a:t>
            </a:r>
            <a:r>
              <a:rPr lang="de-DE" sz="1400" dirty="0" err="1" smtClean="0">
                <a:hlinkClick r:id="rId11"/>
              </a:rPr>
              <a:t>Nara</a:t>
            </a:r>
            <a:r>
              <a:rPr lang="de-DE" sz="1400" dirty="0" smtClean="0">
                <a:hlinkClick r:id="rId11"/>
              </a:rPr>
              <a:t> </a:t>
            </a:r>
            <a:r>
              <a:rPr lang="de-DE" sz="1400" dirty="0" err="1" smtClean="0">
                <a:hlinkClick r:id="rId11"/>
              </a:rPr>
              <a:t>Women's</a:t>
            </a:r>
            <a:r>
              <a:rPr lang="de-DE" sz="1400" dirty="0" smtClean="0">
                <a:hlinkClick r:id="rId11"/>
              </a:rPr>
              <a:t> U.</a:t>
            </a:r>
            <a:r>
              <a:rPr lang="de-DE" sz="1400" dirty="0" smtClean="0"/>
              <a:t>) , </a:t>
            </a:r>
            <a:r>
              <a:rPr lang="de-DE" sz="1400" dirty="0" smtClean="0">
                <a:hlinkClick r:id="rId12"/>
              </a:rPr>
              <a:t>M.J. Vicente </a:t>
            </a:r>
            <a:r>
              <a:rPr lang="de-DE" sz="1400" dirty="0" err="1" smtClean="0">
                <a:hlinkClick r:id="rId12"/>
              </a:rPr>
              <a:t>Vacas</a:t>
            </a:r>
            <a:r>
              <a:rPr lang="de-DE" sz="1400" dirty="0" smtClean="0"/>
              <a:t> (</a:t>
            </a:r>
            <a:r>
              <a:rPr lang="de-DE" sz="1400" dirty="0" smtClean="0">
                <a:hlinkClick r:id="rId8"/>
              </a:rPr>
              <a:t>Valencia U.</a:t>
            </a:r>
            <a:r>
              <a:rPr lang="de-DE" sz="1400" dirty="0" smtClean="0"/>
              <a:t> &amp; </a:t>
            </a:r>
            <a:r>
              <a:rPr lang="de-DE" sz="1400" dirty="0" smtClean="0">
                <a:hlinkClick r:id="rId9"/>
              </a:rPr>
              <a:t>Valencia U., IFIC</a:t>
            </a:r>
            <a:r>
              <a:rPr lang="de-DE" sz="1400" dirty="0" smtClean="0"/>
              <a:t>) , </a:t>
            </a:r>
            <a:r>
              <a:rPr lang="de-DE" sz="1400" dirty="0" smtClean="0">
                <a:hlinkClick r:id="rId6"/>
              </a:rPr>
              <a:t>T. Leitner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4"/>
              </a:rPr>
              <a:t>U. Mosel</a:t>
            </a:r>
            <a:r>
              <a:rPr lang="de-DE" sz="1400" dirty="0" smtClean="0"/>
              <a:t> (</a:t>
            </a:r>
            <a:r>
              <a:rPr lang="de-DE" sz="1400" dirty="0" err="1" smtClean="0">
                <a:hlinkClick r:id="rId5"/>
              </a:rPr>
              <a:t>Giessen</a:t>
            </a:r>
            <a:r>
              <a:rPr lang="de-DE" sz="1400" dirty="0" smtClean="0">
                <a:hlinkClick r:id="rId5"/>
              </a:rPr>
              <a:t> U.</a:t>
            </a:r>
            <a:r>
              <a:rPr lang="de-DE" sz="1400" dirty="0" smtClean="0"/>
              <a:t>) . Sep 2007. 4pp. </a:t>
            </a:r>
            <a:br>
              <a:rPr lang="de-DE" sz="1400" dirty="0" smtClean="0"/>
            </a:br>
            <a:r>
              <a:rPr lang="de-DE" sz="1400" dirty="0" err="1" smtClean="0"/>
              <a:t>Proc</a:t>
            </a:r>
            <a:r>
              <a:rPr lang="de-DE" sz="1400" dirty="0" smtClean="0"/>
              <a:t>. 5th International Workshop on Neutrino-</a:t>
            </a:r>
            <a:r>
              <a:rPr lang="de-DE" sz="1400" dirty="0" err="1" smtClean="0"/>
              <a:t>Nucleus</a:t>
            </a:r>
            <a:r>
              <a:rPr lang="de-DE" sz="1400" dirty="0" smtClean="0"/>
              <a:t> Interactions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Few-GeV</a:t>
            </a:r>
            <a:r>
              <a:rPr lang="de-DE" sz="1400" dirty="0" smtClean="0"/>
              <a:t> Region (NuInt07), </a:t>
            </a:r>
            <a:r>
              <a:rPr lang="de-DE" sz="1400" dirty="0" err="1" smtClean="0"/>
              <a:t>Batavia</a:t>
            </a:r>
            <a:r>
              <a:rPr lang="de-DE" sz="1400" dirty="0" smtClean="0"/>
              <a:t>, Illinois, 30 May - 3 Jun 2007. </a:t>
            </a:r>
            <a:br>
              <a:rPr lang="de-DE" sz="1400" dirty="0" smtClean="0"/>
            </a:br>
            <a:r>
              <a:rPr lang="de-DE" sz="1400" b="1" dirty="0" smtClean="0"/>
              <a:t>AIP Conf.Proc.967:201-204,2007</a:t>
            </a:r>
            <a:r>
              <a:rPr lang="de-DE" sz="1400" dirty="0" smtClean="0"/>
              <a:t>.  e-Print: </a:t>
            </a:r>
            <a:r>
              <a:rPr lang="de-DE" sz="1400" b="1" dirty="0" smtClean="0"/>
              <a:t>arXiv:0709.3019</a:t>
            </a:r>
            <a:r>
              <a:rPr lang="de-DE" sz="1400" dirty="0" smtClean="0"/>
              <a:t> [</a:t>
            </a:r>
            <a:r>
              <a:rPr lang="de-DE" sz="1400" dirty="0" err="1" smtClean="0"/>
              <a:t>nucl-th</a:t>
            </a:r>
            <a:r>
              <a:rPr lang="de-DE" sz="1400" dirty="0" smtClean="0"/>
              <a:t>] </a:t>
            </a:r>
          </a:p>
          <a:p>
            <a:pPr>
              <a:buFont typeface="Wingdings" pitchFamily="2" charset="2"/>
              <a:buNone/>
            </a:pPr>
            <a:r>
              <a:rPr lang="de-DE" sz="1400" b="1" dirty="0" smtClean="0"/>
              <a:t>Neutrino Interactions </a:t>
            </a:r>
            <a:r>
              <a:rPr lang="de-DE" sz="1400" b="1" dirty="0" err="1" smtClean="0"/>
              <a:t>with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Nuclei</a:t>
            </a:r>
            <a:r>
              <a:rPr lang="de-DE" sz="1400" b="1" dirty="0" smtClean="0"/>
              <a:t>.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>
                <a:hlinkClick r:id="rId6"/>
              </a:rPr>
              <a:t>T. Leitner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13"/>
              </a:rPr>
              <a:t>O. </a:t>
            </a:r>
            <a:r>
              <a:rPr lang="de-DE" sz="1400" dirty="0" err="1" smtClean="0">
                <a:hlinkClick r:id="rId13"/>
              </a:rPr>
              <a:t>Buss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4"/>
              </a:rPr>
              <a:t>U. Mosel</a:t>
            </a:r>
            <a:r>
              <a:rPr lang="de-DE" sz="1400" dirty="0" smtClean="0"/>
              <a:t> (</a:t>
            </a:r>
            <a:r>
              <a:rPr lang="de-DE" sz="1400" dirty="0" err="1" smtClean="0">
                <a:hlinkClick r:id="rId5"/>
              </a:rPr>
              <a:t>Giessen</a:t>
            </a:r>
            <a:r>
              <a:rPr lang="de-DE" sz="1400" dirty="0" smtClean="0">
                <a:hlinkClick r:id="rId5"/>
              </a:rPr>
              <a:t> U.</a:t>
            </a:r>
            <a:r>
              <a:rPr lang="de-DE" sz="1400" dirty="0" smtClean="0"/>
              <a:t>) , </a:t>
            </a:r>
            <a:r>
              <a:rPr lang="de-DE" sz="1400" dirty="0" smtClean="0">
                <a:hlinkClick r:id="rId3"/>
              </a:rPr>
              <a:t>L. Alvarez-</a:t>
            </a:r>
            <a:r>
              <a:rPr lang="de-DE" sz="1400" dirty="0" err="1" smtClean="0">
                <a:hlinkClick r:id="rId3"/>
              </a:rPr>
              <a:t>Ruso</a:t>
            </a:r>
            <a:r>
              <a:rPr lang="de-DE" sz="1400" dirty="0" smtClean="0"/>
              <a:t> (</a:t>
            </a:r>
            <a:r>
              <a:rPr lang="de-DE" sz="1400" dirty="0" smtClean="0">
                <a:hlinkClick r:id="rId8"/>
              </a:rPr>
              <a:t>Valencia U.</a:t>
            </a:r>
            <a:r>
              <a:rPr lang="de-DE" sz="1400" dirty="0" smtClean="0"/>
              <a:t> &amp; </a:t>
            </a:r>
            <a:r>
              <a:rPr lang="de-DE" sz="1400" dirty="0" smtClean="0">
                <a:hlinkClick r:id="rId9"/>
              </a:rPr>
              <a:t>Valencia U., IFIC</a:t>
            </a:r>
            <a:r>
              <a:rPr lang="de-DE" sz="1400" dirty="0" smtClean="0"/>
              <a:t>) . Sep 2007. 5pp. </a:t>
            </a:r>
            <a:br>
              <a:rPr lang="de-DE" sz="1400" dirty="0" smtClean="0"/>
            </a:br>
            <a:r>
              <a:rPr lang="de-DE" sz="1400" dirty="0" err="1" smtClean="0"/>
              <a:t>Proc</a:t>
            </a:r>
            <a:r>
              <a:rPr lang="de-DE" sz="1400" dirty="0" smtClean="0"/>
              <a:t>. 5th International Workshop on Neutrino-</a:t>
            </a:r>
            <a:r>
              <a:rPr lang="de-DE" sz="1400" dirty="0" err="1" smtClean="0"/>
              <a:t>Nucleus</a:t>
            </a:r>
            <a:r>
              <a:rPr lang="de-DE" sz="1400" dirty="0" smtClean="0"/>
              <a:t> Interactions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Few-GeV</a:t>
            </a:r>
            <a:r>
              <a:rPr lang="de-DE" sz="1400" dirty="0" smtClean="0"/>
              <a:t> Region (NuInt07), </a:t>
            </a:r>
            <a:r>
              <a:rPr lang="de-DE" sz="1400" dirty="0" err="1" smtClean="0"/>
              <a:t>Batavia</a:t>
            </a:r>
            <a:r>
              <a:rPr lang="de-DE" sz="1400" dirty="0" smtClean="0"/>
              <a:t>, Illinois, 30 May - 3 Jun 2007. </a:t>
            </a:r>
            <a:br>
              <a:rPr lang="de-DE" sz="1400" dirty="0" smtClean="0"/>
            </a:br>
            <a:r>
              <a:rPr lang="de-DE" sz="1400" b="1" dirty="0" smtClean="0"/>
              <a:t>AIP Conf.Proc.967:192-196,2007</a:t>
            </a:r>
            <a:r>
              <a:rPr lang="de-DE" sz="1400" dirty="0" smtClean="0"/>
              <a:t>.  e-Print: </a:t>
            </a:r>
            <a:r>
              <a:rPr lang="de-DE" sz="1400" b="1" dirty="0" smtClean="0"/>
              <a:t>arXiv:0709.0244</a:t>
            </a:r>
            <a:r>
              <a:rPr lang="de-DE" sz="1400" dirty="0" smtClean="0"/>
              <a:t> [</a:t>
            </a:r>
            <a:r>
              <a:rPr lang="de-DE" sz="1400" dirty="0" err="1" smtClean="0"/>
              <a:t>nucl</a:t>
            </a:r>
            <a:r>
              <a:rPr lang="de-DE" sz="1400" dirty="0" smtClean="0"/>
              <a:t>-ex] </a:t>
            </a:r>
          </a:p>
          <a:p>
            <a:pPr>
              <a:buFont typeface="Wingdings" pitchFamily="2" charset="2"/>
              <a:buNone/>
            </a:pPr>
            <a:r>
              <a:rPr lang="de-DE" sz="1400" b="1" dirty="0" smtClean="0"/>
              <a:t>The </a:t>
            </a:r>
            <a:r>
              <a:rPr lang="de-DE" sz="1400" b="1" dirty="0" err="1" smtClean="0"/>
              <a:t>Influence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nuclear</a:t>
            </a:r>
            <a:r>
              <a:rPr lang="de-DE" sz="1400" b="1" dirty="0" smtClean="0"/>
              <a:t> medium on </a:t>
            </a:r>
            <a:r>
              <a:rPr lang="de-DE" sz="1400" b="1" dirty="0" err="1" smtClean="0"/>
              <a:t>inclusive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electron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neutrino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scattering</a:t>
            </a:r>
            <a:r>
              <a:rPr lang="de-DE" sz="1400" b="1" dirty="0" smtClean="0"/>
              <a:t> off </a:t>
            </a:r>
            <a:r>
              <a:rPr lang="de-DE" sz="1400" b="1" dirty="0" err="1" smtClean="0"/>
              <a:t>nuclei</a:t>
            </a:r>
            <a:r>
              <a:rPr lang="de-DE" sz="1400" b="1" dirty="0" smtClean="0"/>
              <a:t>.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>
                <a:hlinkClick r:id="rId13"/>
              </a:rPr>
              <a:t>O. </a:t>
            </a:r>
            <a:r>
              <a:rPr lang="de-DE" sz="1400" dirty="0" err="1" smtClean="0">
                <a:hlinkClick r:id="rId13"/>
              </a:rPr>
              <a:t>Buss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6"/>
              </a:rPr>
              <a:t>T. Leitner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4"/>
              </a:rPr>
              <a:t>U. Mosel</a:t>
            </a:r>
            <a:r>
              <a:rPr lang="de-DE" sz="1400" dirty="0" smtClean="0"/>
              <a:t> (</a:t>
            </a:r>
            <a:r>
              <a:rPr lang="de-DE" sz="1400" dirty="0" err="1" smtClean="0">
                <a:hlinkClick r:id="rId5"/>
              </a:rPr>
              <a:t>Giessen</a:t>
            </a:r>
            <a:r>
              <a:rPr lang="de-DE" sz="1400" dirty="0" smtClean="0">
                <a:hlinkClick r:id="rId5"/>
              </a:rPr>
              <a:t> U.</a:t>
            </a:r>
            <a:r>
              <a:rPr lang="de-DE" sz="1400" dirty="0" smtClean="0"/>
              <a:t>) , </a:t>
            </a:r>
            <a:r>
              <a:rPr lang="de-DE" sz="1400" dirty="0" smtClean="0">
                <a:hlinkClick r:id="rId3"/>
              </a:rPr>
              <a:t>L. Alvarez-</a:t>
            </a:r>
            <a:r>
              <a:rPr lang="de-DE" sz="1400" dirty="0" err="1" smtClean="0">
                <a:hlinkClick r:id="rId3"/>
              </a:rPr>
              <a:t>Ruso</a:t>
            </a:r>
            <a:r>
              <a:rPr lang="de-DE" sz="1400" dirty="0" smtClean="0"/>
              <a:t> (</a:t>
            </a:r>
            <a:r>
              <a:rPr lang="de-DE" sz="1400" dirty="0" smtClean="0">
                <a:hlinkClick r:id="rId8"/>
              </a:rPr>
              <a:t>Valencia U.</a:t>
            </a:r>
            <a:r>
              <a:rPr lang="de-DE" sz="1400" dirty="0" smtClean="0"/>
              <a:t> &amp; </a:t>
            </a:r>
            <a:r>
              <a:rPr lang="de-DE" sz="1400" dirty="0" smtClean="0">
                <a:hlinkClick r:id="rId9"/>
              </a:rPr>
              <a:t>Valencia U., IFIC</a:t>
            </a:r>
            <a:r>
              <a:rPr lang="de-DE" sz="1400" dirty="0" smtClean="0"/>
              <a:t>) . </a:t>
            </a:r>
            <a:r>
              <a:rPr lang="de-DE" sz="1400" dirty="0" err="1" smtClean="0"/>
              <a:t>July</a:t>
            </a:r>
            <a:r>
              <a:rPr lang="de-DE" sz="1400" dirty="0" smtClean="0"/>
              <a:t> 2007. 6pp.  </a:t>
            </a:r>
            <a:r>
              <a:rPr lang="de-DE" sz="1400" b="1" dirty="0" smtClean="0"/>
              <a:t>Phys.Rev.C76:035502,2007</a:t>
            </a:r>
            <a:r>
              <a:rPr lang="de-DE" sz="1400" dirty="0" smtClean="0"/>
              <a:t>.  e-Print: </a:t>
            </a:r>
            <a:r>
              <a:rPr lang="de-DE" sz="1400" b="1" dirty="0" smtClean="0"/>
              <a:t>arXiv:0707.0232</a:t>
            </a:r>
            <a:r>
              <a:rPr lang="de-DE" sz="1400" dirty="0" smtClean="0"/>
              <a:t> [</a:t>
            </a:r>
            <a:r>
              <a:rPr lang="de-DE" sz="1400" dirty="0" err="1" smtClean="0"/>
              <a:t>nucl-th</a:t>
            </a:r>
            <a:r>
              <a:rPr lang="de-DE" sz="1400" dirty="0" smtClean="0"/>
              <a:t>] </a:t>
            </a:r>
          </a:p>
          <a:p>
            <a:pPr>
              <a:buFont typeface="Wingdings" pitchFamily="2" charset="2"/>
              <a:buNone/>
            </a:pPr>
            <a:r>
              <a:rPr lang="de-DE" sz="1400" b="1" dirty="0" smtClean="0"/>
              <a:t>Time </a:t>
            </a:r>
            <a:r>
              <a:rPr lang="de-DE" sz="1400" b="1" dirty="0" err="1" smtClean="0"/>
              <a:t>Dependent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Hadronization</a:t>
            </a:r>
            <a:r>
              <a:rPr lang="de-DE" sz="1400" b="1" dirty="0" smtClean="0"/>
              <a:t> via HERMES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EMC Data </a:t>
            </a:r>
            <a:r>
              <a:rPr lang="de-DE" sz="1400" b="1" dirty="0" err="1" smtClean="0"/>
              <a:t>Consistency</a:t>
            </a:r>
            <a:r>
              <a:rPr lang="de-DE" sz="1400" b="1" dirty="0" smtClean="0"/>
              <a:t>.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>
                <a:hlinkClick r:id="rId14"/>
              </a:rPr>
              <a:t>K. Gallmeister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4"/>
              </a:rPr>
              <a:t>U. Mosel</a:t>
            </a:r>
            <a:r>
              <a:rPr lang="de-DE" sz="1400" dirty="0" smtClean="0"/>
              <a:t> (</a:t>
            </a:r>
            <a:r>
              <a:rPr lang="de-DE" sz="1400" dirty="0" err="1" smtClean="0">
                <a:hlinkClick r:id="rId5"/>
              </a:rPr>
              <a:t>Giessen</a:t>
            </a:r>
            <a:r>
              <a:rPr lang="de-DE" sz="1400" dirty="0" smtClean="0">
                <a:hlinkClick r:id="rId5"/>
              </a:rPr>
              <a:t> U.</a:t>
            </a:r>
            <a:r>
              <a:rPr lang="de-DE" sz="1400" dirty="0" smtClean="0"/>
              <a:t>) . Jan 2007. 20pp. </a:t>
            </a:r>
            <a:br>
              <a:rPr lang="de-DE" sz="1400" dirty="0" smtClean="0"/>
            </a:br>
            <a:r>
              <a:rPr lang="de-DE" sz="1400" b="1" dirty="0" smtClean="0"/>
              <a:t>Nucl.Phys.A801:68-79,2008</a:t>
            </a:r>
            <a:r>
              <a:rPr lang="de-DE" sz="1400" dirty="0" smtClean="0"/>
              <a:t>. </a:t>
            </a:r>
            <a:r>
              <a:rPr lang="en-US" sz="1400" dirty="0" smtClean="0"/>
              <a:t> e-Print: </a:t>
            </a:r>
            <a:r>
              <a:rPr lang="en-US" sz="1400" b="1" dirty="0" smtClean="0"/>
              <a:t>arXiv:0905.1644</a:t>
            </a:r>
            <a:r>
              <a:rPr lang="en-US" sz="1400" dirty="0" smtClean="0"/>
              <a:t> [</a:t>
            </a:r>
            <a:r>
              <a:rPr lang="en-US" sz="1400" dirty="0" err="1" smtClean="0"/>
              <a:t>nucl-th</a:t>
            </a:r>
            <a:r>
              <a:rPr lang="en-US" sz="1400" dirty="0" smtClean="0"/>
              <a:t>] </a:t>
            </a:r>
            <a:endParaRPr lang="de-DE" sz="1400" dirty="0" smtClean="0"/>
          </a:p>
        </p:txBody>
      </p:sp>
      <p:sp>
        <p:nvSpPr>
          <p:cNvPr id="29698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143504" cy="785794"/>
          </a:xfrm>
        </p:spPr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chemeClr val="tx2"/>
                </a:solidFill>
              </a:rPr>
              <a:t>Literature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1400" b="1" dirty="0" err="1" smtClean="0"/>
              <a:t>Electron</a:t>
            </a:r>
            <a:r>
              <a:rPr lang="de-DE" sz="1400" b="1" dirty="0" smtClean="0"/>
              <a:t>-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neutrino-nucleus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scattering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from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quasielastic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resonance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region</a:t>
            </a:r>
            <a:r>
              <a:rPr lang="de-DE" sz="1400" b="1" dirty="0" smtClean="0"/>
              <a:t>.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>
                <a:hlinkClick r:id="rId2"/>
              </a:rPr>
              <a:t>T. Leitner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3"/>
              </a:rPr>
              <a:t>O. </a:t>
            </a:r>
            <a:r>
              <a:rPr lang="de-DE" sz="1400" dirty="0" err="1" smtClean="0">
                <a:hlinkClick r:id="rId3"/>
              </a:rPr>
              <a:t>Buss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4"/>
              </a:rPr>
              <a:t>L. Alvarez-</a:t>
            </a:r>
            <a:r>
              <a:rPr lang="de-DE" sz="1400" dirty="0" err="1" smtClean="0">
                <a:hlinkClick r:id="rId4"/>
              </a:rPr>
              <a:t>Ruso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5"/>
              </a:rPr>
              <a:t>U. Mosel</a:t>
            </a:r>
            <a:r>
              <a:rPr lang="de-DE" sz="1400" dirty="0" smtClean="0"/>
              <a:t> , </a:t>
            </a:r>
            <a:r>
              <a:rPr lang="de-DE" sz="1400" b="1" dirty="0" smtClean="0"/>
              <a:t>Phys.Rev.C79:034601,2009</a:t>
            </a:r>
            <a:r>
              <a:rPr lang="de-DE" sz="1400" dirty="0" smtClean="0"/>
              <a:t>. </a:t>
            </a:r>
            <a:br>
              <a:rPr lang="de-DE" sz="1400" dirty="0" smtClean="0"/>
            </a:br>
            <a:r>
              <a:rPr lang="de-DE" sz="1400" dirty="0" smtClean="0"/>
              <a:t>e-Print: </a:t>
            </a:r>
            <a:r>
              <a:rPr lang="de-DE" sz="1400" b="1" dirty="0" smtClean="0"/>
              <a:t>arXiv:0812.0587</a:t>
            </a:r>
            <a:r>
              <a:rPr lang="de-DE" sz="1400" dirty="0" smtClean="0"/>
              <a:t> [</a:t>
            </a:r>
            <a:r>
              <a:rPr lang="de-DE" sz="1400" dirty="0" err="1" smtClean="0"/>
              <a:t>nucl-th</a:t>
            </a:r>
            <a:r>
              <a:rPr lang="de-DE" sz="1400" dirty="0" smtClean="0"/>
              <a:t>]</a:t>
            </a:r>
          </a:p>
          <a:p>
            <a:pPr>
              <a:buNone/>
            </a:pPr>
            <a:r>
              <a:rPr lang="de-DE" sz="1400" b="1" dirty="0" smtClean="0"/>
              <a:t>Neutrino </a:t>
            </a:r>
            <a:r>
              <a:rPr lang="de-DE" sz="1400" b="1" dirty="0" err="1" smtClean="0"/>
              <a:t>induced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pion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production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MiniBooNE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K2K.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>
                <a:hlinkClick r:id="rId2"/>
              </a:rPr>
              <a:t>T. Leitner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3"/>
              </a:rPr>
              <a:t>O. </a:t>
            </a:r>
            <a:r>
              <a:rPr lang="de-DE" sz="1400" dirty="0" err="1" smtClean="0">
                <a:hlinkClick r:id="rId3"/>
              </a:rPr>
              <a:t>Buss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5"/>
              </a:rPr>
              <a:t>U. Mosel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4"/>
              </a:rPr>
              <a:t>L. Alvarez-</a:t>
            </a:r>
            <a:r>
              <a:rPr lang="de-DE" sz="1400" dirty="0" err="1" smtClean="0">
                <a:hlinkClick r:id="rId4"/>
              </a:rPr>
              <a:t>Ruso</a:t>
            </a:r>
            <a:r>
              <a:rPr lang="de-DE" sz="1400" dirty="0" smtClean="0"/>
              <a:t> , </a:t>
            </a:r>
            <a:r>
              <a:rPr lang="de-DE" sz="1400" b="1" dirty="0" smtClean="0"/>
              <a:t>Phys.Rev.C79:038501,2009</a:t>
            </a:r>
            <a:r>
              <a:rPr lang="de-DE" sz="1400" dirty="0" smtClean="0"/>
              <a:t>. </a:t>
            </a:r>
            <a:br>
              <a:rPr lang="de-DE" sz="1400" dirty="0" smtClean="0"/>
            </a:br>
            <a:r>
              <a:rPr lang="de-DE" sz="1400" dirty="0" smtClean="0"/>
              <a:t>e-Print: </a:t>
            </a:r>
            <a:r>
              <a:rPr lang="de-DE" sz="1400" b="1" dirty="0" smtClean="0"/>
              <a:t>arXiv:0812.1787</a:t>
            </a:r>
            <a:r>
              <a:rPr lang="de-DE" sz="1400" dirty="0" smtClean="0"/>
              <a:t> [</a:t>
            </a:r>
            <a:r>
              <a:rPr lang="de-DE" sz="1400" dirty="0" err="1" smtClean="0"/>
              <a:t>nucl-th</a:t>
            </a:r>
            <a:r>
              <a:rPr lang="de-DE" sz="1400" dirty="0" smtClean="0"/>
              <a:t>], </a:t>
            </a:r>
          </a:p>
          <a:p>
            <a:pPr>
              <a:buNone/>
            </a:pPr>
            <a:r>
              <a:rPr lang="en-US" sz="1400" b="1" dirty="0" smtClean="0"/>
              <a:t>Neutrino-induced coherent </a:t>
            </a:r>
            <a:r>
              <a:rPr lang="en-US" sz="1400" b="1" dirty="0" err="1" smtClean="0"/>
              <a:t>pion</a:t>
            </a:r>
            <a:r>
              <a:rPr lang="en-US" sz="1400" b="1" dirty="0" smtClean="0"/>
              <a:t> production off nuclei - revisited.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hlinkClick r:id="rId2"/>
              </a:rPr>
              <a:t>T. </a:t>
            </a:r>
            <a:r>
              <a:rPr lang="en-US" sz="1400" dirty="0" err="1" smtClean="0">
                <a:hlinkClick r:id="rId2"/>
              </a:rPr>
              <a:t>Leitner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5"/>
              </a:rPr>
              <a:t>U. Mosel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6"/>
              </a:rPr>
              <a:t>S. </a:t>
            </a:r>
            <a:r>
              <a:rPr lang="en-US" sz="1400" dirty="0" err="1" smtClean="0">
                <a:hlinkClick r:id="rId6"/>
              </a:rPr>
              <a:t>Winkelmann</a:t>
            </a:r>
            <a:r>
              <a:rPr lang="en-US" sz="1400" dirty="0" smtClean="0"/>
              <a:t> . </a:t>
            </a:r>
            <a:r>
              <a:rPr lang="de-DE" sz="1400" b="1" dirty="0" smtClean="0"/>
              <a:t>Phys.Rev.C79:057601,2009</a:t>
            </a:r>
            <a:r>
              <a:rPr lang="de-DE" sz="1400" dirty="0" smtClean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e-Print: </a:t>
            </a:r>
            <a:r>
              <a:rPr lang="en-US" sz="1400" b="1" dirty="0" smtClean="0"/>
              <a:t>arXiv:0901.2837</a:t>
            </a:r>
            <a:r>
              <a:rPr lang="en-US" sz="1400" dirty="0" smtClean="0"/>
              <a:t> [</a:t>
            </a:r>
            <a:r>
              <a:rPr lang="en-US" sz="1400" dirty="0" err="1" smtClean="0"/>
              <a:t>nucl-th</a:t>
            </a:r>
            <a:r>
              <a:rPr lang="en-US" sz="1400" dirty="0" smtClean="0"/>
              <a:t>]</a:t>
            </a:r>
          </a:p>
          <a:p>
            <a:pPr>
              <a:buNone/>
            </a:pPr>
            <a:r>
              <a:rPr lang="en-US" sz="1400" b="1" dirty="0" err="1" smtClean="0"/>
              <a:t>Hadronic</a:t>
            </a:r>
            <a:r>
              <a:rPr lang="en-US" sz="1400" b="1" dirty="0" smtClean="0"/>
              <a:t> transport approach to neutrino nucleus scattering: the Giessen BUU model and its validation.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hlinkClick r:id="rId7"/>
              </a:rPr>
              <a:t>T. </a:t>
            </a:r>
            <a:r>
              <a:rPr lang="en-US" sz="1400" dirty="0" err="1" smtClean="0">
                <a:hlinkClick r:id="rId7"/>
              </a:rPr>
              <a:t>Leitner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8"/>
              </a:rPr>
              <a:t>O. Buss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9"/>
              </a:rPr>
              <a:t>U. Mosel</a:t>
            </a:r>
            <a:r>
              <a:rPr lang="en-US" sz="1400" dirty="0" smtClean="0"/>
              <a:t> . May 2009. </a:t>
            </a:r>
            <a:r>
              <a:rPr lang="en-US" sz="1400" dirty="0" smtClean="0">
                <a:hlinkClick r:id="rId10"/>
              </a:rPr>
              <a:t>Temporary entry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endParaRPr lang="de-DE" sz="1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5143504" cy="785794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Literature</a:t>
            </a:r>
            <a:endParaRPr kumimoji="0" lang="de-DE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000100" y="2357430"/>
            <a:ext cx="7429500" cy="857250"/>
          </a:xfrm>
        </p:spPr>
        <p:txBody>
          <a:bodyPr/>
          <a:lstStyle/>
          <a:p>
            <a:pPr algn="ctr"/>
            <a:r>
              <a:rPr lang="en-US" smtClean="0"/>
              <a:t>Initial State Interactions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714488"/>
            <a:ext cx="7315200" cy="3962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smtClean="0"/>
              <a:t>Nucleons move in density-, momentum-dep. </a:t>
            </a:r>
            <a:r>
              <a:rPr lang="en-US" sz="2800" i="1" smtClean="0"/>
              <a:t>potential </a:t>
            </a:r>
            <a:r>
              <a:rPr lang="en-US" sz="2800" smtClean="0"/>
              <a:t>(</a:t>
            </a:r>
            <a:r>
              <a:rPr lang="en-US" sz="2800" err="1" smtClean="0"/>
              <a:t>Skyrme</a:t>
            </a:r>
            <a:r>
              <a:rPr lang="en-US" sz="2800" smtClean="0"/>
              <a:t> or </a:t>
            </a:r>
            <a:r>
              <a:rPr lang="en-US" sz="2800" err="1" smtClean="0"/>
              <a:t>Walecka</a:t>
            </a:r>
            <a:r>
              <a:rPr lang="en-US" sz="2800" smtClean="0"/>
              <a:t>) </a:t>
            </a:r>
            <a:br>
              <a:rPr lang="en-US" sz="2800" smtClean="0"/>
            </a:b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Momentum distribution from </a:t>
            </a:r>
            <a:r>
              <a:rPr lang="en-US" sz="2800" i="1" smtClean="0"/>
              <a:t>local Thomas-Fermi</a:t>
            </a:r>
            <a:r>
              <a:rPr lang="en-US" sz="2800" smtClean="0"/>
              <a:t> based on density profiles from electron scattering and </a:t>
            </a:r>
            <a:r>
              <a:rPr lang="en-US" sz="2800" err="1" smtClean="0"/>
              <a:t>Hartree-Fock</a:t>
            </a:r>
            <a:r>
              <a:rPr lang="en-US" sz="2800" smtClean="0"/>
              <a:t> calculations (for neutrons), Pauli principle incl.</a:t>
            </a:r>
          </a:p>
          <a:p>
            <a:pPr>
              <a:lnSpc>
                <a:spcPct val="90000"/>
              </a:lnSpc>
            </a:pPr>
            <a:endParaRPr lang="en-US" sz="280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i="1" smtClean="0"/>
              <a:t>Impulse-Approximation</a:t>
            </a:r>
            <a:r>
              <a:rPr lang="en-US" sz="2800" smtClean="0"/>
              <a:t>: </a:t>
            </a:r>
            <a:br>
              <a:rPr lang="en-US" sz="2800" smtClean="0"/>
            </a:br>
            <a:r>
              <a:rPr lang="en-US" sz="2800" smtClean="0"/>
              <a:t>interaction with one nucleon at a time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8504238" cy="1143000"/>
          </a:xfrm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Model Ingredients: </a:t>
            </a:r>
            <a:r>
              <a:rPr lang="en-US" smtClean="0">
                <a:solidFill>
                  <a:schemeClr val="accent1"/>
                </a:solidFill>
              </a:rPr>
              <a:t>ISI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429500" cy="857250"/>
          </a:xfrm>
        </p:spPr>
        <p:txBody>
          <a:bodyPr/>
          <a:lstStyle/>
          <a:p>
            <a:pPr>
              <a:buNone/>
            </a:pPr>
            <a:r>
              <a:rPr lang="en-US" sz="4000" spc="250" dirty="0" smtClean="0">
                <a:solidFill>
                  <a:schemeClr val="tx2"/>
                </a:solidFill>
                <a:effectLst>
                  <a:outerShdw blurRad="50800" dist="101600" dir="30000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Model Ingredients</a:t>
            </a:r>
            <a:r>
              <a:rPr lang="en-US" sz="4000" spc="250" dirty="0" smtClean="0">
                <a:gradFill>
                  <a:gsLst>
                    <a:gs pos="0">
                      <a:prstClr val="white">
                        <a:lumMod val="85000"/>
                      </a:prstClr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50800" dist="101600" dir="3000000" algn="l" rotWithShape="0">
                    <a:prstClr val="black">
                      <a:alpha val="40000"/>
                    </a:prstClr>
                  </a:outerShdw>
                </a:effectLst>
                <a:latin typeface="Candara"/>
                <a:ea typeface="+mj-ea"/>
                <a:cs typeface="+mj-cs"/>
              </a:rPr>
              <a:t>: </a:t>
            </a:r>
            <a:r>
              <a:rPr lang="en-US" sz="4000" spc="250" dirty="0" smtClean="0">
                <a:solidFill>
                  <a:schemeClr val="accent1"/>
                </a:solidFill>
                <a:effectLst>
                  <a:outerShdw blurRad="50800" dist="101600" dir="3000000" algn="l" rotWithShape="0">
                    <a:prstClr val="black">
                      <a:alpha val="40000"/>
                    </a:prstClr>
                  </a:outerShdw>
                </a:effectLst>
                <a:latin typeface="Candara"/>
                <a:ea typeface="+mj-ea"/>
                <a:cs typeface="+mj-cs"/>
              </a:rPr>
              <a:t>ISI</a:t>
            </a:r>
            <a:endParaRPr lang="de-DE" dirty="0">
              <a:solidFill>
                <a:schemeClr val="accent1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785786" y="714356"/>
            <a:ext cx="7715304" cy="5228813"/>
            <a:chOff x="785786" y="714356"/>
            <a:chExt cx="7715304" cy="5228813"/>
          </a:xfrm>
        </p:grpSpPr>
        <p:sp>
          <p:nvSpPr>
            <p:cNvPr id="6" name="Textfeld 5"/>
            <p:cNvSpPr txBox="1"/>
            <p:nvPr/>
          </p:nvSpPr>
          <p:spPr>
            <a:xfrm>
              <a:off x="785786" y="1357298"/>
              <a:ext cx="6940070" cy="458587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de-DE" sz="2400" dirty="0" smtClean="0"/>
                <a:t> Hole </a:t>
              </a:r>
              <a:r>
                <a:rPr lang="de-DE" sz="2400" dirty="0" err="1" smtClean="0"/>
                <a:t>spectral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function</a:t>
              </a:r>
              <a:r>
                <a:rPr lang="de-DE" sz="2400" dirty="0" smtClean="0"/>
                <a:t> (</a:t>
              </a:r>
              <a:r>
                <a:rPr lang="de-DE" sz="2400" dirty="0" err="1" smtClean="0"/>
                <a:t>local</a:t>
              </a:r>
              <a:r>
                <a:rPr lang="de-DE" sz="2400" dirty="0" smtClean="0"/>
                <a:t> TF)</a:t>
              </a:r>
              <a:br>
                <a:rPr lang="de-DE" sz="2400" dirty="0" smtClean="0"/>
              </a:br>
              <a:r>
                <a:rPr lang="de-DE" sz="2000" dirty="0" smtClean="0"/>
                <a:t>   </a:t>
              </a:r>
              <a:r>
                <a:rPr lang="de-DE" sz="2000" dirty="0" err="1" smtClean="0"/>
                <a:t>Local</a:t>
              </a:r>
              <a:r>
                <a:rPr lang="de-DE" sz="2000" dirty="0" smtClean="0"/>
                <a:t> Thomas-Fermi </a:t>
              </a:r>
              <a:r>
                <a:rPr lang="de-DE" sz="2000" dirty="0" err="1" smtClean="0"/>
                <a:t>Particles</a:t>
              </a:r>
              <a:r>
                <a:rPr lang="de-DE" sz="2000" dirty="0" smtClean="0"/>
                <a:t> in </a:t>
              </a:r>
              <a:r>
                <a:rPr lang="de-DE" sz="2000" dirty="0" err="1" smtClean="0"/>
                <a:t>mean-field</a:t>
              </a:r>
              <a:r>
                <a:rPr lang="de-DE" sz="2000" dirty="0" smtClean="0"/>
                <a:t> potential!</a:t>
              </a:r>
            </a:p>
            <a:p>
              <a:pPr>
                <a:buFont typeface="Arial" pitchFamily="34" charset="0"/>
                <a:buChar char="•"/>
              </a:pPr>
              <a:endParaRPr lang="de-DE" sz="2400" dirty="0" smtClean="0"/>
            </a:p>
            <a:p>
              <a:pPr>
                <a:buFont typeface="Arial" pitchFamily="34" charset="0"/>
                <a:buChar char="•"/>
              </a:pPr>
              <a:endParaRPr lang="de-DE" sz="2400" dirty="0" smtClean="0"/>
            </a:p>
            <a:p>
              <a:pPr>
                <a:buFont typeface="Arial" pitchFamily="34" charset="0"/>
                <a:buChar char="•"/>
              </a:pPr>
              <a:r>
                <a:rPr lang="de-DE" sz="2400" dirty="0" smtClean="0"/>
                <a:t> </a:t>
              </a:r>
              <a:r>
                <a:rPr lang="de-DE" sz="2400" dirty="0" err="1" smtClean="0"/>
                <a:t>Particle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spectral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function</a:t>
              </a:r>
              <a:r>
                <a:rPr lang="de-DE" sz="2400" dirty="0" smtClean="0"/>
                <a:t>: </a:t>
              </a:r>
              <a:r>
                <a:rPr lang="de-DE" sz="2000" dirty="0" err="1" smtClean="0"/>
                <a:t>collisional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broadening</a:t>
              </a:r>
              <a:endParaRPr lang="de-DE" sz="2000" dirty="0" smtClean="0"/>
            </a:p>
            <a:p>
              <a:pPr>
                <a:buFont typeface="Arial" pitchFamily="34" charset="0"/>
                <a:buChar char="•"/>
              </a:pPr>
              <a:endParaRPr lang="de-DE" sz="2000" dirty="0" smtClean="0"/>
            </a:p>
            <a:p>
              <a:pPr>
                <a:buFont typeface="Arial" pitchFamily="34" charset="0"/>
                <a:buChar char="•"/>
              </a:pPr>
              <a:endParaRPr lang="de-DE" sz="2400" dirty="0" smtClean="0"/>
            </a:p>
            <a:p>
              <a:endParaRPr lang="de-DE" sz="2400" dirty="0" smtClean="0"/>
            </a:p>
            <a:p>
              <a:pPr>
                <a:buFont typeface="Arial" pitchFamily="34" charset="0"/>
                <a:buChar char="•"/>
              </a:pPr>
              <a:r>
                <a:rPr lang="de-DE" sz="2400" dirty="0" smtClean="0"/>
                <a:t> </a:t>
              </a:r>
              <a:r>
                <a:rPr lang="de-DE" sz="2400" dirty="0" err="1" smtClean="0"/>
                <a:t>Inclusive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cross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section</a:t>
              </a:r>
              <a:endParaRPr lang="de-DE" sz="2400" dirty="0" smtClean="0"/>
            </a:p>
            <a:p>
              <a:pPr>
                <a:buFont typeface="Arial" pitchFamily="34" charset="0"/>
                <a:buChar char="•"/>
              </a:pPr>
              <a:endParaRPr lang="de-DE" sz="2400" dirty="0" smtClean="0"/>
            </a:p>
            <a:p>
              <a:r>
                <a:rPr lang="de-DE" sz="2400" dirty="0" smtClean="0"/>
                <a:t/>
              </a:r>
              <a:br>
                <a:rPr lang="de-DE" sz="2400" dirty="0" smtClean="0"/>
              </a:br>
              <a:endParaRPr lang="de-DE" dirty="0" smtClean="0"/>
            </a:p>
            <a:p>
              <a:endParaRPr lang="de-DE" dirty="0"/>
            </a:p>
          </p:txBody>
        </p:sp>
        <p:pic>
          <p:nvPicPr>
            <p:cNvPr id="16" name="Grafik 15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142976" y="4786322"/>
              <a:ext cx="6189883" cy="659466"/>
            </a:xfrm>
            <a:prstGeom prst="rect">
              <a:avLst/>
            </a:prstGeom>
            <a:solidFill>
              <a:schemeClr val="tx2"/>
            </a:solidFill>
            <a:ln/>
            <a:effectLst/>
          </p:spPr>
        </p:pic>
        <p:pic>
          <p:nvPicPr>
            <p:cNvPr id="31" name="Grafik 30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28728" y="3357562"/>
              <a:ext cx="5486424" cy="635511"/>
            </a:xfrm>
            <a:prstGeom prst="rect">
              <a:avLst/>
            </a:prstGeom>
            <a:solidFill>
              <a:schemeClr val="tx2"/>
            </a:solidFill>
            <a:ln/>
            <a:effectLst/>
          </p:spPr>
        </p:pic>
        <p:pic>
          <p:nvPicPr>
            <p:cNvPr id="13" name="Grafik 12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357290" y="2285992"/>
              <a:ext cx="6002505" cy="360150"/>
            </a:xfrm>
            <a:prstGeom prst="rect">
              <a:avLst/>
            </a:prstGeom>
            <a:solidFill>
              <a:schemeClr val="tx2"/>
            </a:solidFill>
            <a:ln/>
            <a:effectLst/>
          </p:spPr>
        </p:pic>
        <p:sp>
          <p:nvSpPr>
            <p:cNvPr id="12" name="Abgerundete rechteckige Legende 11"/>
            <p:cNvSpPr/>
            <p:nvPr/>
          </p:nvSpPr>
          <p:spPr>
            <a:xfrm>
              <a:off x="6786578" y="714356"/>
              <a:ext cx="1714512" cy="785818"/>
            </a:xfrm>
            <a:prstGeom prst="wedgeRoundRectCallout">
              <a:avLst>
                <a:gd name="adj1" fmla="val -49360"/>
                <a:gd name="adj2" fmla="val 141558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Potential smoothes E-p distributions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57298"/>
            <a:ext cx="7315200" cy="4510103"/>
          </a:xfrm>
        </p:spPr>
        <p:txBody>
          <a:bodyPr>
            <a:normAutofit fontScale="85000" lnSpcReduction="10000"/>
          </a:bodyPr>
          <a:lstStyle/>
          <a:p>
            <a:r>
              <a:rPr lang="en-US" sz="2800" smtClean="0"/>
              <a:t>Free primary interaction cross sections, cross sections boosted to </a:t>
            </a:r>
            <a:r>
              <a:rPr lang="en-US" sz="2800" err="1" smtClean="0"/>
              <a:t>restframe</a:t>
            </a:r>
            <a:r>
              <a:rPr lang="en-US" sz="2800" smtClean="0"/>
              <a:t> of moving nucleon in </a:t>
            </a:r>
            <a:r>
              <a:rPr lang="en-US" sz="2800" err="1" smtClean="0"/>
              <a:t>Fermigas</a:t>
            </a:r>
            <a:endParaRPr lang="en-US" sz="2400" smtClean="0"/>
          </a:p>
          <a:p>
            <a:pPr lvl="1"/>
            <a:r>
              <a:rPr lang="en-US" sz="2400" smtClean="0"/>
              <a:t>no off-shell dependence, but include spectral functions for baryons and mesons (binding + collision broadening)</a:t>
            </a:r>
            <a:br>
              <a:rPr lang="en-US" sz="2400" smtClean="0"/>
            </a:br>
            <a:endParaRPr lang="en-US" sz="2800" smtClean="0"/>
          </a:p>
          <a:p>
            <a:r>
              <a:rPr lang="en-US" sz="2800" smtClean="0"/>
              <a:t>Cross sections taken from</a:t>
            </a:r>
            <a:r>
              <a:rPr lang="en-US" sz="2400" smtClean="0"/>
              <a:t> </a:t>
            </a:r>
          </a:p>
          <a:p>
            <a:pPr lvl="1"/>
            <a:r>
              <a:rPr lang="en-US" sz="2400" smtClean="0"/>
              <a:t>Electro- and </a:t>
            </a:r>
            <a:r>
              <a:rPr lang="en-US" sz="2400" err="1" smtClean="0"/>
              <a:t>Photoproduction</a:t>
            </a:r>
            <a:r>
              <a:rPr lang="en-US" sz="2400" smtClean="0"/>
              <a:t> for vector couplings</a:t>
            </a:r>
          </a:p>
          <a:p>
            <a:pPr lvl="1"/>
            <a:r>
              <a:rPr lang="en-US" sz="2400" smtClean="0"/>
              <a:t>Axial couplings modeled with PCAC</a:t>
            </a:r>
            <a:br>
              <a:rPr lang="en-US" sz="2400" smtClean="0"/>
            </a:br>
            <a:endParaRPr lang="en-US" sz="2400" smtClean="0"/>
          </a:p>
          <a:p>
            <a:r>
              <a:rPr lang="en-US" sz="2800" smtClean="0"/>
              <a:t>Pauli-principle included</a:t>
            </a:r>
            <a:br>
              <a:rPr lang="en-US" sz="2800" smtClean="0"/>
            </a:br>
            <a:endParaRPr lang="en-US" sz="2800" smtClean="0"/>
          </a:p>
          <a:p>
            <a:r>
              <a:rPr lang="en-US" sz="2800" smtClean="0"/>
              <a:t>Shadowing by geometrical factor (Q</a:t>
            </a:r>
            <a:r>
              <a:rPr lang="en-US" sz="2800" baseline="30000" smtClean="0"/>
              <a:t>2</a:t>
            </a:r>
            <a:r>
              <a:rPr lang="en-US" sz="2800" smtClean="0"/>
              <a:t>,</a:t>
            </a:r>
            <a:r>
              <a:rPr lang="en-US" sz="2800" smtClean="0">
                <a:sym typeface="Symbol" pitchFamily="18" charset="2"/>
              </a:rPr>
              <a:t></a:t>
            </a:r>
            <a:r>
              <a:rPr lang="en-US" sz="2800" smtClean="0"/>
              <a:t>) included</a:t>
            </a:r>
          </a:p>
          <a:p>
            <a:endParaRPr lang="de-DE" sz="280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857875" cy="714375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Model Ingredients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dirty="0" smtClean="0">
                <a:solidFill>
                  <a:schemeClr val="accent1"/>
                </a:solidFill>
              </a:rPr>
              <a:t>ISI</a:t>
            </a:r>
            <a:endParaRPr lang="de-DE" dirty="0" smtClean="0">
              <a:solidFill>
                <a:schemeClr val="accent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NUFACT09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1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Wahr"/>
  <p:tag name="USEBOLDAMS" val="Wahr"/>
  <p:tag name="TEX2PS" val="latex $(base).tex; dvips -D $(res) -E -o $(base).ps $(base).dvi"/>
  <p:tag name="EXTERNALEDITCOMMAND" val="notepad %"/>
  <p:tag name="GHOSTSCRIPTCOMMAND" val="gswin32c"/>
  <p:tag name="DEFAULTBITMAP" val="emf"/>
  <p:tag name="DEFAULTBLEND" val="Falsch"/>
  <p:tag name="DEFAULTTRANSPARENT" val="Wahr"/>
  <p:tag name="DEFAULTWORKAROUNDTRANSPARENCYBUG" val="Falsch"/>
  <p:tag name="DEFAULTRESOLUTION" val="1200"/>
  <p:tag name="DEFAULTMAGNIFICATION" val="2"/>
  <p:tag name="DEFAULTFONTSIZE" val="10"/>
  <p:tag name="DEFAULTHEIGHT" val="521"/>
  <p:tag name="DEFAULTWIDTH" val="348"/>
  <p:tag name="DEFAULTDISPLAYSOURCE" val="\documentclass{article}\pagestyle{empty}&#10;\begin{document}&#10;&#10;\end{document}&#10;"/>
  <p:tag name="EMBEDFONT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amssymb}&#10;\usepackage{color}&#10;\definecolor{purple}{rgb}{1.0,0.2,0.6}&#10;&#10;\begin{document}&#10;\begin{align*} &#10;\color{red} \nu_l \, p &amp;\color{red} \to l^- p \,\pi^+ \\&#10;\color{blue} \nu_l \, n &amp;\color{blue}\to l^- n \,\pi^+\\&#10;\color{purple} \nu_l \, n &amp;\color{purple}\to l^-  p \, \pi^0  &#10;\end{align*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2"/>
  <p:tag name="PICTUREFILESIZE" val="125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P_{11}(1440), D_{13}(1520), S_{11}(1535) $$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137,25"/>
  <p:tag name="PICTUREFILESIZE" val="67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begin{document}&#10;&#10;\begin{align*}&#10;\Delta N &amp;\to N N \\&#10;\Delta N N &amp;\to N N N \\ &#10;\Delta N &amp;\to \pi N N\\&#10;\Delta N &amp;\to \Delta N&#10;\end{align*}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145,5"/>
  <p:tag name="PICTUREFILESIZE" val="93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begin{document}&#10;&#10;&#10;\begin{equation}&#10;\Gamma \to  \Gamma_P \nonumber&#10;\end{equation}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73"/>
  <p:tag name="PICTUREFILESIZE" val="3878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,amsmath,amstext,amsthm,amsfonts}&#10;\begin{document}&#10;\begin{equation*}&#10;H=\sqrt{(m_i+U_s)^2+\vec{p}\,^2}&#10;\end{equation*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227,25"/>
  <p:tag name="PICTUREFILESIZE" val="75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symb,amsmath,amstext,amsthm,amsfonts}&#10;\begin{document}&#10;\begin{equation*}&#10;\frac{df_{i}}{dt}=\left(\partial_t+(\nabla_{\vec{p}}H)\nabla_{\vec{r}}-(\nabla_{\vec{r}}H)\nabla_{\vec{p}}\right)f_i(\vec{r},\vec{p},\mu,t)=I_{coll}\left[f_i, f_N, f_{\pi}, f_{\Delta}, \ldots\right]&#10;\end{equation*}&#10;\end{document}&#10;"/>
  <p:tag name="EXTERNALNAME" val="txp_fig"/>
  <p:tag name="BLEND" val="0"/>
  <p:tag name="TRANSPARENT" val="0"/>
  <p:tag name="RESOLUTION" val="1200"/>
  <p:tag name="WORKAROUNDTRANSPARENCYBUG" val="0"/>
  <p:tag name="ALLOWFONTSUBSTITUTION" val="1"/>
  <p:tag name="BITMAPFORMAT" val="emf"/>
  <p:tag name="ORIGWIDTH" val="266"/>
  <p:tag name="PICTUREFILESIZE" val="229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begin{document}&#10;\begin{equation*}&#10;f_i (\vec{r},\vec{p},\mu,t)&#10;\end{equation*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41,625"/>
  <p:tag name="PICTUREFILESIZE" val="35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{amstext,amsthm,amsfonts}&#10;\usepackage{exscale}&#10;\usepackage{exscale}&#10;\usepackage{pstcol}&#10;\usepackage{colortbl}&#10;\definecolor{oliv}{rgb}{.99,.99,.99}&#10;&#10;\begin{document}&#10;&#10;&#10;$$ \color{oliv} p$$&#10;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498"/>
  <p:tag name="BOXHEIGHT" val="373"/>
  <p:tag name="BOXFONT" val="10"/>
  <p:tag name="BOXWRAP" val="Falsch"/>
  <p:tag name="WORKAROUNDTRANSPARENCYBUG" val="Falsch"/>
  <p:tag name="ALLOWFONTSUBSTITUTION" val="Falsch"/>
  <p:tag name="BITMAPFORMAT" val="emf"/>
  <p:tag name="ORIGWIDTH" val="10,5"/>
  <p:tag name="PICTUREFILESIZE" val="74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{amstext,amsthm,amsfonts}&#10;\usepackage{exscale}&#10;\usepackage{exscale}&#10;\usepackage{pstcol}&#10;\usepackage{colortbl}&#10;\definecolor{oliv}{rgb}{0.99,0.99,0.99}&#10;\begin{document}&#10;&#10;&#10;$$&#10;\color{oliv}n&#10;$$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498"/>
  <p:tag name="BOXHEIGHT" val="373"/>
  <p:tag name="BOXFONT" val="10"/>
  <p:tag name="BOXWRAP" val="Falsch"/>
  <p:tag name="WORKAROUNDTRANSPARENCYBUG" val="Falsch"/>
  <p:tag name="ALLOWFONTSUBSTITUTION" val="Falsch"/>
  <p:tag name="BITMAPFORMAT" val="emf"/>
  <p:tag name="ORIGWIDTH" val="10,5"/>
  <p:tag name="PICTUREFILESIZE" val="74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amssymb}&#10;\begin{document}&#10;$\nu_{\mu} \, ^{56}\text{Fe} \rightarrow \mu^- \, N \, X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74"/>
  <p:tag name="PICTUREFILESIZE" val="217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amssymb}&#10;\usepackage{color}&#10;\definecolor{oliv}{rgb}{.99,.99,.99}&#10;&#10;\begin{document}&#10;&#10;&#10;$$ \color{oliv} \pi^+$$&#10;&#10;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7"/>
  <p:tag name="PICTUREFILESIZE" val="129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{color}&#10;\definecolor{oliv}{rgb}{0.99,0.99,0.99}&#10;\begin{document}&#10;&#10;&#10;$$&#10;\color{oliv}\pi^0&#10;$$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22,5"/>
  <p:tag name="PICTUREFILESIZE" val="129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amssymb}&#10;\usepackage{color}&#10;\definecolor{oliv}{rgb}{.99,.99,.99}&#10;&#10;\begin{document}&#10;&#10;&#10;$$ \color{oliv} \pi^+$$&#10;&#10;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31"/>
  <p:tag name="PICTUREFILESIZE" val="12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amssymb}&#10;\usepackage{color}&#10;\definecolor{oliv}{rgb}{0.99,0.99,0.99}&#10;\begin{document}&#10;&#10;&#10;$$&#10;\color{oliv}\pi^0&#10;$$&#10;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5"/>
  <p:tag name="PICTUREFILESIZE" val="1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d\sigma_{\rm tot}^{lA \to l'X} = g \int dE \int \frac{d^3p}{(2\pi)^3} P_h(\vec{p},E)  \frac{k \cdot p }{k^0 p^0}\, &#10; d\sigma_{\rm tot}^{l N}\, P_{\rm PB} (\vec{p},E)     &#10;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53"/>
  <p:tag name="PICTUREFILESIZE" val="213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P_{\rm p} (\vec{p},E)  \sim \frac{-\Im \Sigma(\vec{p},E)}{(p^2 - M_0^2 - \Re \Sigma(\vec{p},E))^2 + (\Im \Sigma(\vec{p},E))^2}&#10;\end{eqnarray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16"/>
  <p:tag name="PICTUREFILESIZE" val="220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P_{\rm h}(\vec{p},E) \sim \Theta(p_F(r) - r) \, \delta(E + T_p + \color {red} V(r)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3"/>
  <p:tag name="PICTUREFILESIZE" val="123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{color}&#10;\definecolor{oliv}{rgb}{0.0,0.75,0.0}&#10;\begin{document}&#10;CC: &#10;$\nu_{l} \, n \rightarrow l^- \, p$&#10;\\&#10;NC: &#10;$\nu \, n \rightarrow \nu \, n, \; \nu \, p \rightarrow \nu  \, p$&#10;&#10;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234,75"/>
  <p:tag name="PICTUREFILESIZE" val="82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amsmath}&#10;\usepackage{amssymb}&#10;\usepackage{color}&#10;\definecolor{oliv}{rgb}{0.0,0.75,0.0}&#10;\begin{document}&#10;&#10;$$&#10;J_{\alpha}^{QE}= \langle N^{\, '} |J_{\alpha}^{QE}(0) | N \rangle =  \bar{u}(p') A_{\alpha } u(p) &#10;$$&#10; $$&#10;A_{\alpha} = \left( \gamma_{\alpha} \color{oliv} - \frac{q\hspace{-4mm}/ \,q_{\alpha}}{q^2} \color{black} \right) \color{red} F^V_1 \color{black}+ \frac{i}{2M} \sigma_{\alpha\beta} q^{\beta}&#10;    \color{red}F^V_2 \color{black}+\gamma_{\alpha}\gamma_5 \color{blue}F_A \color{black}+ \frac{q_{\alpha}\gamma_5}{M} \color{blue}F_P \; \,     \color{black}&#10;$$&#10;&#10;&#10;\end{document}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528,75"/>
  <p:tag name="PICTUREFILESIZE" val="340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,11pt]{revtex4}&#10;\usepackage{color}&#10;\pagestyle{empty}&#10;\begin{document}&#10;\begin{equation*}&#10;J^{\mu}_{1/2} = \left[  \frac{\left( Q^2 \gamma^{\mu} + q\hspace{-2mm}/ \,q^{\mu}  \right)}{2 M_N^2} &#10;\color{red} F^V_1 \color{black}+ \frac{i}{2M_N} \sigma^{\mu\alpha} q_{\alpha}&#10;    \color{red}F^V_2 \color{black}  +\gamma^{\mu}\gamma_5 \color{blue}&#10;F_A \color{black}+ \frac{q^{\mu}\gamma_5}{M_N} \color{blue}F_P \color{black} \right] &#10;\begin{Bmatrix} 1 \\ \gamma_5  \end{Bmatrix}&#10;\end{equation*}&#10;\end{document}&#10;&#10;\end{document}"/>
  <p:tag name="FILENAME" val="TP_tmp"/>
  <p:tag name="FORMAT" val="emf"/>
  <p:tag name="RES" val="600"/>
  <p:tag name="BLEND" val="0"/>
  <p:tag name="TRANSPARENT" val="0"/>
  <p:tag name="TBUG" val="0"/>
  <p:tag name="ALLOWFS" val="0"/>
  <p:tag name="ORIGWIDTH" val="361"/>
  <p:tag name="PICTUREFILESIZE" val="29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,11pt]{revtex4}&#10;\usepackage{color}&#10;\newcommand{\ppr}{p'}&#10;\pagestyle{empty}&#10;\begin{document}&#10;\begin{eqnarray*}&#10;&amp;&amp; J^{\alpha \mu}_{3/2} = \left[   \frac{\color{red}C_3^V \color{black} }{M_N} (g^{\alpha \mu} q\hspace{-2mm}/ \, - q^{\alpha} \gamma^{\mu})+&#10;  \frac{\color{red} C_4^V \color{black} }{M_N^2} (g^{\alpha \mu} q\cdot \ppr - q^{\alpha} {\ppr}^{\mu}) + \frac{\color{red}C_5^V \color{black}}{M_N^2} (g_{\alpha \mu} q\cdot p - q^{\alpha} p^{\mu}) \right. \\&#10;&amp;&amp; \left. + \left(\frac{\color{blue}C_3^A\color{black}}{M_N} (g^{\alpha \mu} q\hspace{-2mm}/ \, - q^{\alpha} \gamma^{\mu})+&#10;  \frac{\color{blue}C_4^A\color{black}}{M_N^2} (g^{\alpha \mu} q\cdot \ppr - q^{\alpha} {\ppr}^{\mu})+&#10; {\color{blue}C_5^A\color{black}} g^{\alpha \mu}  + \frac{\color{blue}C_6^A\color{black}}{M_N^2} q^{\alpha} q^{\mu}\right) \gamma_{5}\right] &#10;\begin{Bmatrix}  \gamma_5  \\ 1 \end{Bmatrix}&#10;\end{eqnarray*}&#10;\end{document}&#10;&#10;\end{document}"/>
  <p:tag name="FILENAME" val="TP_tmp"/>
  <p:tag name="FORMAT" val="emf"/>
  <p:tag name="RES" val="600"/>
  <p:tag name="BLEND" val="0"/>
  <p:tag name="TRANSPARENT" val="0"/>
  <p:tag name="TBUG" val="0"/>
  <p:tag name="ALLOWFS" val="0"/>
  <p:tag name="ORIGWIDTH" val="404"/>
  <p:tag name="PICTUREFILESIZE" val="63252"/>
</p:tagLst>
</file>

<file path=ppt/theme/theme1.xml><?xml version="1.0" encoding="utf-8"?>
<a:theme xmlns:a="http://schemas.openxmlformats.org/drawingml/2006/main" name="Haemera">
  <a:themeElements>
    <a:clrScheme name="Haemer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Haemer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AvantGarde Bk BT"/>
        <a:ea typeface=""/>
        <a:cs typeface=""/>
      </a:majorFont>
      <a:minorFont>
        <a:latin typeface="AvantGarde Bk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1507</Words>
  <Application>Microsoft Office PowerPoint</Application>
  <PresentationFormat>Bildschirmpräsentation (4:3)</PresentationFormat>
  <Paragraphs>475</Paragraphs>
  <Slides>58</Slides>
  <Notes>21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25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58</vt:i4>
      </vt:variant>
    </vt:vector>
  </HeadingPairs>
  <TitlesOfParts>
    <vt:vector size="86" baseType="lpstr">
      <vt:lpstr>Arial</vt:lpstr>
      <vt:lpstr>Wingdings 2</vt:lpstr>
      <vt:lpstr>Franklin Gothic Book</vt:lpstr>
      <vt:lpstr>CMMI10</vt:lpstr>
      <vt:lpstr>CMMI7</vt:lpstr>
      <vt:lpstr>CMSY7</vt:lpstr>
      <vt:lpstr>CMSY5</vt:lpstr>
      <vt:lpstr>CMR7</vt:lpstr>
      <vt:lpstr>CMR10</vt:lpstr>
      <vt:lpstr>CMEX10</vt:lpstr>
      <vt:lpstr>CMSY10ORIG</vt:lpstr>
      <vt:lpstr>CMMI8</vt:lpstr>
      <vt:lpstr>LCMSS8</vt:lpstr>
      <vt:lpstr>CMSY8</vt:lpstr>
      <vt:lpstr>Symbol</vt:lpstr>
      <vt:lpstr>cmbxti10</vt:lpstr>
      <vt:lpstr>Wingdings</vt:lpstr>
      <vt:lpstr>Times New Roman</vt:lpstr>
      <vt:lpstr>Candara</vt:lpstr>
      <vt:lpstr>Tahoma</vt:lpstr>
      <vt:lpstr>cmsy10</vt:lpstr>
      <vt:lpstr>Monotype Sorts</vt:lpstr>
      <vt:lpstr>Webdings</vt:lpstr>
      <vt:lpstr>AvantGarde Bk BT</vt:lpstr>
      <vt:lpstr>Calibri</vt:lpstr>
      <vt:lpstr>Haemera</vt:lpstr>
      <vt:lpstr>Strömung</vt:lpstr>
      <vt:lpstr>Benutzerdefiniertes Design</vt:lpstr>
      <vt:lpstr>Pion Production in  Neutrino Interactions  with Nuclei</vt:lpstr>
      <vt:lpstr>Motivation</vt:lpstr>
      <vt:lpstr>Folie 3</vt:lpstr>
      <vt:lpstr>Outline</vt:lpstr>
      <vt:lpstr>Transport vs. Quantummechanics</vt:lpstr>
      <vt:lpstr>Folie 6</vt:lpstr>
      <vt:lpstr>Model Ingredients: ISI</vt:lpstr>
      <vt:lpstr>Folie 8</vt:lpstr>
      <vt:lpstr>Model Ingredients: ISI</vt:lpstr>
      <vt:lpstr>Quasielastic scattering</vt:lpstr>
      <vt:lpstr>Quasielastic scattering</vt:lpstr>
      <vt:lpstr>Resonance excitation</vt:lpstr>
      <vt:lpstr>CC pion production on free nucleons</vt:lpstr>
      <vt:lpstr>Folie 14</vt:lpstr>
      <vt:lpstr>Folie 15</vt:lpstr>
      <vt:lpstr>Folie 16</vt:lpstr>
      <vt:lpstr>Medium modifications</vt:lpstr>
      <vt:lpstr>Necessary reality check: Electroproduction</vt:lpstr>
      <vt:lpstr>Folie 19</vt:lpstr>
      <vt:lpstr>Model Ingredients: FSI</vt:lpstr>
      <vt:lpstr>GiBUU transport</vt:lpstr>
      <vt:lpstr>  Model Ingredients: FSI </vt:lpstr>
      <vt:lpstr>Folie 23</vt:lpstr>
      <vt:lpstr>CC nucleon knockout:  nm56Fe  m- N X</vt:lpstr>
      <vt:lpstr>CC nucleon knockout</vt:lpstr>
      <vt:lpstr>Folie 26</vt:lpstr>
      <vt:lpstr>Different approaches to true CCQE</vt:lpstr>
      <vt:lpstr>Folie 28</vt:lpstr>
      <vt:lpstr>Folie 29</vt:lpstr>
      <vt:lpstr>Folie 30</vt:lpstr>
      <vt:lpstr>Folie 31</vt:lpstr>
      <vt:lpstr>Folie 32</vt:lpstr>
      <vt:lpstr>CC pion production:  nm56Fe  m- p X</vt:lpstr>
      <vt:lpstr>Folie 34</vt:lpstr>
      <vt:lpstr>CC pion production:  nm56Fe  m- p X</vt:lpstr>
      <vt:lpstr>Effects of  Dynamics on Pion-Spectra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Pion Production</vt:lpstr>
      <vt:lpstr>Application: MiniBooNE CC /QE  </vt:lpstr>
      <vt:lpstr>Energy Reconstruction</vt:lpstr>
      <vt:lpstr>Folie 47</vt:lpstr>
      <vt:lpstr>Folie 48</vt:lpstr>
      <vt:lpstr>Folie 49</vt:lpstr>
      <vt:lpstr>Coherent Pion Production</vt:lpstr>
      <vt:lpstr>Folie 51</vt:lpstr>
      <vt:lpstr>Folie 52</vt:lpstr>
      <vt:lpstr>Extension to higher energy</vt:lpstr>
      <vt:lpstr>Summary</vt:lpstr>
      <vt:lpstr>Summary</vt:lpstr>
      <vt:lpstr>Summary</vt:lpstr>
      <vt:lpstr>Literature</vt:lpstr>
      <vt:lpstr>Folie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Scattering  Off Nucleons and Nuclei</dc:title>
  <dc:creator>Umo</dc:creator>
  <cp:lastModifiedBy>Umo</cp:lastModifiedBy>
  <cp:revision>796</cp:revision>
  <dcterms:created xsi:type="dcterms:W3CDTF">2005-02-19T09:49:50Z</dcterms:created>
  <dcterms:modified xsi:type="dcterms:W3CDTF">2009-07-22T01:55:37Z</dcterms:modified>
</cp:coreProperties>
</file>