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0" r:id="rId3"/>
    <p:sldId id="329" r:id="rId4"/>
    <p:sldId id="325" r:id="rId5"/>
    <p:sldId id="326" r:id="rId6"/>
    <p:sldId id="332" r:id="rId7"/>
    <p:sldId id="330" r:id="rId8"/>
    <p:sldId id="334" r:id="rId9"/>
    <p:sldId id="338" r:id="rId10"/>
    <p:sldId id="333" r:id="rId11"/>
    <p:sldId id="356" r:id="rId12"/>
    <p:sldId id="357" r:id="rId13"/>
    <p:sldId id="358" r:id="rId14"/>
    <p:sldId id="359" r:id="rId15"/>
    <p:sldId id="311" r:id="rId16"/>
    <p:sldId id="313" r:id="rId17"/>
    <p:sldId id="360" r:id="rId18"/>
    <p:sldId id="361" r:id="rId19"/>
    <p:sldId id="362" r:id="rId20"/>
    <p:sldId id="345" r:id="rId21"/>
    <p:sldId id="350" r:id="rId22"/>
    <p:sldId id="353" r:id="rId23"/>
    <p:sldId id="346" r:id="rId24"/>
    <p:sldId id="347" r:id="rId25"/>
    <p:sldId id="354" r:id="rId26"/>
    <p:sldId id="355" r:id="rId27"/>
    <p:sldId id="310" r:id="rId2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13" autoAdjust="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785AB2-480D-4938-B538-F95DA244343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CE36F6F-A619-4DD9-981B-36930C94BD04}">
      <dgm:prSet phldrT="[텍스트]"/>
      <dgm:spPr/>
      <dgm:t>
        <a:bodyPr/>
        <a:lstStyle/>
        <a:p>
          <a:pPr latinLnBrk="1"/>
          <a:r>
            <a:rPr lang="en-US" altLang="ko-KR" dirty="0" smtClean="0"/>
            <a:t>Unruh Effect     Pair Production</a:t>
          </a:r>
          <a:endParaRPr lang="ko-KR" altLang="en-US" dirty="0"/>
        </a:p>
      </dgm:t>
    </dgm:pt>
    <dgm:pt modelId="{CB43006F-08C4-473C-8D29-160F0A6BB2E2}" type="parTrans" cxnId="{BF449336-9A96-4105-8F4E-BD2559D28294}">
      <dgm:prSet/>
      <dgm:spPr/>
      <dgm:t>
        <a:bodyPr/>
        <a:lstStyle/>
        <a:p>
          <a:pPr latinLnBrk="1"/>
          <a:endParaRPr lang="ko-KR" altLang="en-US"/>
        </a:p>
      </dgm:t>
    </dgm:pt>
    <dgm:pt modelId="{A614B816-AEB9-4467-B1E0-9323134B313C}" type="sibTrans" cxnId="{BF449336-9A96-4105-8F4E-BD2559D28294}">
      <dgm:prSet/>
      <dgm:spPr/>
      <dgm:t>
        <a:bodyPr/>
        <a:lstStyle/>
        <a:p>
          <a:pPr latinLnBrk="1"/>
          <a:endParaRPr lang="ko-KR" altLang="en-US"/>
        </a:p>
      </dgm:t>
    </dgm:pt>
    <dgm:pt modelId="{CEC157FC-5A21-4891-938C-AE96B1E757B8}">
      <dgm:prSet phldrT="[텍스트]"/>
      <dgm:spPr/>
      <dgm:t>
        <a:bodyPr/>
        <a:lstStyle/>
        <a:p>
          <a:pPr latinLnBrk="1"/>
          <a:r>
            <a:rPr lang="en-US" altLang="ko-KR" dirty="0" smtClean="0"/>
            <a:t>Schwinger Mechanism </a:t>
          </a:r>
          <a:endParaRPr lang="ko-KR" altLang="en-US" dirty="0"/>
        </a:p>
      </dgm:t>
    </dgm:pt>
    <dgm:pt modelId="{B082228C-8F49-4877-84CC-0589ED21A4B8}" type="parTrans" cxnId="{2CF03843-59A1-4155-9FB0-8B9019A69165}">
      <dgm:prSet/>
      <dgm:spPr/>
      <dgm:t>
        <a:bodyPr/>
        <a:lstStyle/>
        <a:p>
          <a:pPr latinLnBrk="1"/>
          <a:endParaRPr lang="ko-KR" altLang="en-US"/>
        </a:p>
      </dgm:t>
    </dgm:pt>
    <dgm:pt modelId="{1F787989-BF4A-40B3-A344-99FE9BB27F51}" type="sibTrans" cxnId="{2CF03843-59A1-4155-9FB0-8B9019A69165}">
      <dgm:prSet/>
      <dgm:spPr/>
      <dgm:t>
        <a:bodyPr/>
        <a:lstStyle/>
        <a:p>
          <a:pPr latinLnBrk="1"/>
          <a:endParaRPr lang="ko-KR" altLang="en-US"/>
        </a:p>
      </dgm:t>
    </dgm:pt>
    <dgm:pt modelId="{A1EA48F8-4865-423F-932E-85B70E8376DC}">
      <dgm:prSet phldrT="[텍스트]"/>
      <dgm:spPr/>
      <dgm:t>
        <a:bodyPr/>
        <a:lstStyle/>
        <a:p>
          <a:pPr latinLnBrk="1"/>
          <a:r>
            <a:rPr lang="en-US" altLang="ko-KR" dirty="0" smtClean="0"/>
            <a:t>QED</a:t>
          </a:r>
          <a:endParaRPr lang="ko-KR" altLang="en-US" dirty="0"/>
        </a:p>
      </dgm:t>
    </dgm:pt>
    <dgm:pt modelId="{3DD5D2D3-A9D0-4329-B134-947BD2F5407E}" type="parTrans" cxnId="{207ED2F2-1901-40AD-8A32-1DD60D041492}">
      <dgm:prSet/>
      <dgm:spPr/>
      <dgm:t>
        <a:bodyPr/>
        <a:lstStyle/>
        <a:p>
          <a:pPr latinLnBrk="1"/>
          <a:endParaRPr lang="ko-KR" altLang="en-US"/>
        </a:p>
      </dgm:t>
    </dgm:pt>
    <dgm:pt modelId="{2C0A4ADF-77A1-4F4B-BF31-E4E44DEB063B}" type="sibTrans" cxnId="{207ED2F2-1901-40AD-8A32-1DD60D041492}">
      <dgm:prSet/>
      <dgm:spPr/>
      <dgm:t>
        <a:bodyPr/>
        <a:lstStyle/>
        <a:p>
          <a:pPr latinLnBrk="1"/>
          <a:endParaRPr lang="ko-KR" altLang="en-US"/>
        </a:p>
      </dgm:t>
    </dgm:pt>
    <dgm:pt modelId="{00A0568A-6CDC-4C71-A882-804E9C102A0C}">
      <dgm:prSet phldrT="[텍스트]"/>
      <dgm:spPr/>
      <dgm:t>
        <a:bodyPr/>
        <a:lstStyle/>
        <a:p>
          <a:pPr latinLnBrk="1"/>
          <a:r>
            <a:rPr lang="en-US" altLang="ko-KR" dirty="0" smtClean="0"/>
            <a:t>QCD</a:t>
          </a:r>
          <a:endParaRPr lang="ko-KR" altLang="en-US" dirty="0"/>
        </a:p>
      </dgm:t>
    </dgm:pt>
    <dgm:pt modelId="{CEEEAB29-284F-4200-B92A-30E5CA63BB5D}" type="parTrans" cxnId="{8E869B13-773C-4DD3-9396-3585B9CF6906}">
      <dgm:prSet/>
      <dgm:spPr/>
      <dgm:t>
        <a:bodyPr/>
        <a:lstStyle/>
        <a:p>
          <a:pPr latinLnBrk="1"/>
          <a:endParaRPr lang="ko-KR" altLang="en-US"/>
        </a:p>
      </dgm:t>
    </dgm:pt>
    <dgm:pt modelId="{2BBCA864-92FA-478D-9D25-7592FAE75CE4}" type="sibTrans" cxnId="{8E869B13-773C-4DD3-9396-3585B9CF6906}">
      <dgm:prSet/>
      <dgm:spPr/>
      <dgm:t>
        <a:bodyPr/>
        <a:lstStyle/>
        <a:p>
          <a:pPr latinLnBrk="1"/>
          <a:endParaRPr lang="ko-KR" altLang="en-US"/>
        </a:p>
      </dgm:t>
    </dgm:pt>
    <dgm:pt modelId="{A1CE370D-C426-432A-8460-090462EC2A88}">
      <dgm:prSet phldrT="[텍스트]"/>
      <dgm:spPr/>
      <dgm:t>
        <a:bodyPr/>
        <a:lstStyle/>
        <a:p>
          <a:pPr latinLnBrk="1"/>
          <a:r>
            <a:rPr lang="en-US" altLang="ko-KR" dirty="0" smtClean="0"/>
            <a:t>Hawking Radiation</a:t>
          </a:r>
          <a:endParaRPr lang="ko-KR" altLang="en-US" dirty="0"/>
        </a:p>
      </dgm:t>
    </dgm:pt>
    <dgm:pt modelId="{01C00F5B-D27D-44D7-A52C-F75E96F8A843}" type="parTrans" cxnId="{8D299B67-4E92-457A-BC32-55829D799363}">
      <dgm:prSet/>
      <dgm:spPr/>
      <dgm:t>
        <a:bodyPr/>
        <a:lstStyle/>
        <a:p>
          <a:pPr latinLnBrk="1"/>
          <a:endParaRPr lang="ko-KR" altLang="en-US"/>
        </a:p>
      </dgm:t>
    </dgm:pt>
    <dgm:pt modelId="{974F3F39-3349-444D-B74D-D9902F090120}" type="sibTrans" cxnId="{8D299B67-4E92-457A-BC32-55829D799363}">
      <dgm:prSet/>
      <dgm:spPr/>
      <dgm:t>
        <a:bodyPr/>
        <a:lstStyle/>
        <a:p>
          <a:pPr latinLnBrk="1"/>
          <a:endParaRPr lang="ko-KR" altLang="en-US"/>
        </a:p>
      </dgm:t>
    </dgm:pt>
    <dgm:pt modelId="{9830D778-013D-450A-9483-99829025E503}">
      <dgm:prSet phldrT="[텍스트]"/>
      <dgm:spPr/>
      <dgm:t>
        <a:bodyPr/>
        <a:lstStyle/>
        <a:p>
          <a:pPr latinLnBrk="1"/>
          <a:r>
            <a:rPr lang="en-US" altLang="ko-KR" dirty="0" smtClean="0"/>
            <a:t>Black holes</a:t>
          </a:r>
        </a:p>
      </dgm:t>
    </dgm:pt>
    <dgm:pt modelId="{4952E374-1968-413A-9F28-54FD8C8C45D5}" type="parTrans" cxnId="{A77CC866-4ABE-4BCA-B367-220C65E8A351}">
      <dgm:prSet/>
      <dgm:spPr/>
      <dgm:t>
        <a:bodyPr/>
        <a:lstStyle/>
        <a:p>
          <a:pPr latinLnBrk="1"/>
          <a:endParaRPr lang="ko-KR" altLang="en-US"/>
        </a:p>
      </dgm:t>
    </dgm:pt>
    <dgm:pt modelId="{A1490066-29DD-4863-8B93-E5D20151B306}" type="sibTrans" cxnId="{A77CC866-4ABE-4BCA-B367-220C65E8A351}">
      <dgm:prSet/>
      <dgm:spPr/>
      <dgm:t>
        <a:bodyPr/>
        <a:lstStyle/>
        <a:p>
          <a:pPr latinLnBrk="1"/>
          <a:endParaRPr lang="ko-KR" altLang="en-US"/>
        </a:p>
      </dgm:t>
    </dgm:pt>
    <dgm:pt modelId="{0A98C283-4E5C-4F9D-9077-99D6610CE10C}">
      <dgm:prSet phldrT="[텍스트]"/>
      <dgm:spPr/>
      <dgm:t>
        <a:bodyPr/>
        <a:lstStyle/>
        <a:p>
          <a:pPr latinLnBrk="1"/>
          <a:r>
            <a:rPr lang="en-US" altLang="ko-KR" dirty="0" smtClean="0"/>
            <a:t>De Sitter/ Expanding universe</a:t>
          </a:r>
        </a:p>
      </dgm:t>
    </dgm:pt>
    <dgm:pt modelId="{6AEC7524-0612-481A-B746-E5DD38648665}" type="parTrans" cxnId="{3B95A37A-10D8-4F4C-B85C-8B4A7DBA300F}">
      <dgm:prSet/>
      <dgm:spPr/>
      <dgm:t>
        <a:bodyPr/>
        <a:lstStyle/>
        <a:p>
          <a:pPr latinLnBrk="1"/>
          <a:endParaRPr lang="ko-KR" altLang="en-US"/>
        </a:p>
      </dgm:t>
    </dgm:pt>
    <dgm:pt modelId="{8FFF7483-E5D6-43F5-AC07-D1CB4369CD24}" type="sibTrans" cxnId="{3B95A37A-10D8-4F4C-B85C-8B4A7DBA300F}">
      <dgm:prSet/>
      <dgm:spPr/>
      <dgm:t>
        <a:bodyPr/>
        <a:lstStyle/>
        <a:p>
          <a:pPr latinLnBrk="1"/>
          <a:endParaRPr lang="ko-KR" altLang="en-US"/>
        </a:p>
      </dgm:t>
    </dgm:pt>
    <dgm:pt modelId="{5BBF05AD-EBCD-45D9-A9CD-F3951295AEEF}" type="pres">
      <dgm:prSet presAssocID="{E1785AB2-480D-4938-B538-F95DA244343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27862CD-9D71-434E-9F79-95F6EB5EA88C}" type="pres">
      <dgm:prSet presAssocID="{4CE36F6F-A619-4DD9-981B-36930C94BD04}" presName="root1" presStyleCnt="0"/>
      <dgm:spPr/>
    </dgm:pt>
    <dgm:pt modelId="{734EE56F-8763-4344-9C10-68AA9152C706}" type="pres">
      <dgm:prSet presAssocID="{4CE36F6F-A619-4DD9-981B-36930C94BD0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0A5B8BE-78F2-4F55-B146-3520D0227F96}" type="pres">
      <dgm:prSet presAssocID="{4CE36F6F-A619-4DD9-981B-36930C94BD04}" presName="level2hierChild" presStyleCnt="0"/>
      <dgm:spPr/>
    </dgm:pt>
    <dgm:pt modelId="{65F662AA-A553-4DC1-923B-39D002CDDA03}" type="pres">
      <dgm:prSet presAssocID="{B082228C-8F49-4877-84CC-0589ED21A4B8}" presName="conn2-1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9A654D57-7688-45AA-8295-250EA7190D5C}" type="pres">
      <dgm:prSet presAssocID="{B082228C-8F49-4877-84CC-0589ED21A4B8}" presName="connTx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24C17D0F-4388-494C-ABA1-7FFF8CBDF528}" type="pres">
      <dgm:prSet presAssocID="{CEC157FC-5A21-4891-938C-AE96B1E757B8}" presName="root2" presStyleCnt="0"/>
      <dgm:spPr/>
    </dgm:pt>
    <dgm:pt modelId="{5678E8E1-F9A8-4D66-AD3C-7FC9FDC6C6A3}" type="pres">
      <dgm:prSet presAssocID="{CEC157FC-5A21-4891-938C-AE96B1E757B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4ABB2C6-89D8-40AD-8DCD-45AF24BDD061}" type="pres">
      <dgm:prSet presAssocID="{CEC157FC-5A21-4891-938C-AE96B1E757B8}" presName="level3hierChild" presStyleCnt="0"/>
      <dgm:spPr/>
    </dgm:pt>
    <dgm:pt modelId="{CA7D303E-6203-4574-B39F-1F01A8BE0CBB}" type="pres">
      <dgm:prSet presAssocID="{3DD5D2D3-A9D0-4329-B134-947BD2F5407E}" presName="conn2-1" presStyleLbl="parChTrans1D3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B7350D19-1DD0-48DC-88AE-9B392240220D}" type="pres">
      <dgm:prSet presAssocID="{3DD5D2D3-A9D0-4329-B134-947BD2F5407E}" presName="connTx" presStyleLbl="parChTrans1D3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0B1595CD-3AE9-4CEE-AFE5-F37232EF59C7}" type="pres">
      <dgm:prSet presAssocID="{A1EA48F8-4865-423F-932E-85B70E8376DC}" presName="root2" presStyleCnt="0"/>
      <dgm:spPr/>
    </dgm:pt>
    <dgm:pt modelId="{501E76E2-8F19-4925-9EF0-42C21879311C}" type="pres">
      <dgm:prSet presAssocID="{A1EA48F8-4865-423F-932E-85B70E8376DC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2C3FFB9-C989-4D3C-8C3B-F618CD43057C}" type="pres">
      <dgm:prSet presAssocID="{A1EA48F8-4865-423F-932E-85B70E8376DC}" presName="level3hierChild" presStyleCnt="0"/>
      <dgm:spPr/>
    </dgm:pt>
    <dgm:pt modelId="{07D1E451-CBE6-41C7-8CC8-877AA166A834}" type="pres">
      <dgm:prSet presAssocID="{CEEEAB29-284F-4200-B92A-30E5CA63BB5D}" presName="conn2-1" presStyleLbl="parChTrans1D3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3A3CC8F8-88B7-48C6-8E06-3515FC46ECB9}" type="pres">
      <dgm:prSet presAssocID="{CEEEAB29-284F-4200-B92A-30E5CA63BB5D}" presName="connTx" presStyleLbl="parChTrans1D3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41FFDFCF-9660-4071-A3A7-52C4F4348279}" type="pres">
      <dgm:prSet presAssocID="{00A0568A-6CDC-4C71-A882-804E9C102A0C}" presName="root2" presStyleCnt="0"/>
      <dgm:spPr/>
    </dgm:pt>
    <dgm:pt modelId="{0A2300A2-116F-437D-8B6D-4943C3403BB6}" type="pres">
      <dgm:prSet presAssocID="{00A0568A-6CDC-4C71-A882-804E9C102A0C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31BAF56-49D3-4B49-9CD9-49C4E1ABC0D4}" type="pres">
      <dgm:prSet presAssocID="{00A0568A-6CDC-4C71-A882-804E9C102A0C}" presName="level3hierChild" presStyleCnt="0"/>
      <dgm:spPr/>
    </dgm:pt>
    <dgm:pt modelId="{86E0BB6A-181A-4AA1-A316-9AEFC2C60FF9}" type="pres">
      <dgm:prSet presAssocID="{01C00F5B-D27D-44D7-A52C-F75E96F8A843}" presName="conn2-1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655832E6-839F-40E8-9E04-28940D4E9CC8}" type="pres">
      <dgm:prSet presAssocID="{01C00F5B-D27D-44D7-A52C-F75E96F8A843}" presName="connTx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01DF92D4-B0A9-4A09-90C9-7346B0073B71}" type="pres">
      <dgm:prSet presAssocID="{A1CE370D-C426-432A-8460-090462EC2A88}" presName="root2" presStyleCnt="0"/>
      <dgm:spPr/>
    </dgm:pt>
    <dgm:pt modelId="{EE1BCDAE-E4B7-4D14-898F-44533D5D0C0A}" type="pres">
      <dgm:prSet presAssocID="{A1CE370D-C426-432A-8460-090462EC2A8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A75B11F-1B2D-4629-A489-6F61353FF8F6}" type="pres">
      <dgm:prSet presAssocID="{A1CE370D-C426-432A-8460-090462EC2A88}" presName="level3hierChild" presStyleCnt="0"/>
      <dgm:spPr/>
    </dgm:pt>
    <dgm:pt modelId="{261646C9-85D2-4AF3-8328-CEA24CB80803}" type="pres">
      <dgm:prSet presAssocID="{4952E374-1968-413A-9F28-54FD8C8C45D5}" presName="conn2-1" presStyleLbl="parChTrans1D3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481D9B4D-D01D-4BDD-B032-AA5163188DDF}" type="pres">
      <dgm:prSet presAssocID="{4952E374-1968-413A-9F28-54FD8C8C45D5}" presName="connTx" presStyleLbl="parChTrans1D3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8C33ABB5-5458-4700-9E03-B9737E196078}" type="pres">
      <dgm:prSet presAssocID="{9830D778-013D-450A-9483-99829025E503}" presName="root2" presStyleCnt="0"/>
      <dgm:spPr/>
    </dgm:pt>
    <dgm:pt modelId="{CC82A65C-566D-4C4C-A2D6-78C8376668AB}" type="pres">
      <dgm:prSet presAssocID="{9830D778-013D-450A-9483-99829025E503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CAFFB66-CB82-401E-998B-CB04E05CF0C4}" type="pres">
      <dgm:prSet presAssocID="{9830D778-013D-450A-9483-99829025E503}" presName="level3hierChild" presStyleCnt="0"/>
      <dgm:spPr/>
    </dgm:pt>
    <dgm:pt modelId="{52BEF1EC-317B-4FC8-B0B1-7B114098B207}" type="pres">
      <dgm:prSet presAssocID="{6AEC7524-0612-481A-B746-E5DD38648665}" presName="conn2-1" presStyleLbl="parChTrans1D3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A8A6F38D-6F3B-4D23-BC36-F3251E9A6379}" type="pres">
      <dgm:prSet presAssocID="{6AEC7524-0612-481A-B746-E5DD38648665}" presName="connTx" presStyleLbl="parChTrans1D3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4E3A6416-2600-439F-B593-786A709D0A5E}" type="pres">
      <dgm:prSet presAssocID="{0A98C283-4E5C-4F9D-9077-99D6610CE10C}" presName="root2" presStyleCnt="0"/>
      <dgm:spPr/>
    </dgm:pt>
    <dgm:pt modelId="{36D81C2D-C175-42EB-B044-948D65BF561B}" type="pres">
      <dgm:prSet presAssocID="{0A98C283-4E5C-4F9D-9077-99D6610CE10C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D186A1C-0C84-49C1-AB93-83995937A044}" type="pres">
      <dgm:prSet presAssocID="{0A98C283-4E5C-4F9D-9077-99D6610CE10C}" presName="level3hierChild" presStyleCnt="0"/>
      <dgm:spPr/>
    </dgm:pt>
  </dgm:ptLst>
  <dgm:cxnLst>
    <dgm:cxn modelId="{7FA2A2CD-FAA4-4A7A-BB54-A4A52525A7A9}" type="presOf" srcId="{CEEEAB29-284F-4200-B92A-30E5CA63BB5D}" destId="{07D1E451-CBE6-41C7-8CC8-877AA166A834}" srcOrd="0" destOrd="0" presId="urn:microsoft.com/office/officeart/2005/8/layout/hierarchy2"/>
    <dgm:cxn modelId="{3B19E1FE-1EC7-43F6-A395-6C5F118A7633}" type="presOf" srcId="{A1CE370D-C426-432A-8460-090462EC2A88}" destId="{EE1BCDAE-E4B7-4D14-898F-44533D5D0C0A}" srcOrd="0" destOrd="0" presId="urn:microsoft.com/office/officeart/2005/8/layout/hierarchy2"/>
    <dgm:cxn modelId="{BF449336-9A96-4105-8F4E-BD2559D28294}" srcId="{E1785AB2-480D-4938-B538-F95DA2443431}" destId="{4CE36F6F-A619-4DD9-981B-36930C94BD04}" srcOrd="0" destOrd="0" parTransId="{CB43006F-08C4-473C-8D29-160F0A6BB2E2}" sibTransId="{A614B816-AEB9-4467-B1E0-9323134B313C}"/>
    <dgm:cxn modelId="{52ED5696-E6F4-4B99-A1FF-3300E8D33411}" type="presOf" srcId="{01C00F5B-D27D-44D7-A52C-F75E96F8A843}" destId="{86E0BB6A-181A-4AA1-A316-9AEFC2C60FF9}" srcOrd="0" destOrd="0" presId="urn:microsoft.com/office/officeart/2005/8/layout/hierarchy2"/>
    <dgm:cxn modelId="{49C43455-8792-409A-85B4-2CEED7EE5D57}" type="presOf" srcId="{6AEC7524-0612-481A-B746-E5DD38648665}" destId="{52BEF1EC-317B-4FC8-B0B1-7B114098B207}" srcOrd="0" destOrd="0" presId="urn:microsoft.com/office/officeart/2005/8/layout/hierarchy2"/>
    <dgm:cxn modelId="{3194398E-0309-4BB0-BB6B-4B0DA18B1B87}" type="presOf" srcId="{01C00F5B-D27D-44D7-A52C-F75E96F8A843}" destId="{655832E6-839F-40E8-9E04-28940D4E9CC8}" srcOrd="1" destOrd="0" presId="urn:microsoft.com/office/officeart/2005/8/layout/hierarchy2"/>
    <dgm:cxn modelId="{03D65A7C-4F73-4D57-AB09-972D665D0156}" type="presOf" srcId="{0A98C283-4E5C-4F9D-9077-99D6610CE10C}" destId="{36D81C2D-C175-42EB-B044-948D65BF561B}" srcOrd="0" destOrd="0" presId="urn:microsoft.com/office/officeart/2005/8/layout/hierarchy2"/>
    <dgm:cxn modelId="{A77CC866-4ABE-4BCA-B367-220C65E8A351}" srcId="{A1CE370D-C426-432A-8460-090462EC2A88}" destId="{9830D778-013D-450A-9483-99829025E503}" srcOrd="0" destOrd="0" parTransId="{4952E374-1968-413A-9F28-54FD8C8C45D5}" sibTransId="{A1490066-29DD-4863-8B93-E5D20151B306}"/>
    <dgm:cxn modelId="{6A292ABE-8601-4009-82D1-C7C4C79504F4}" type="presOf" srcId="{A1EA48F8-4865-423F-932E-85B70E8376DC}" destId="{501E76E2-8F19-4925-9EF0-42C21879311C}" srcOrd="0" destOrd="0" presId="urn:microsoft.com/office/officeart/2005/8/layout/hierarchy2"/>
    <dgm:cxn modelId="{6558711D-8868-43B8-A417-E544159066CF}" type="presOf" srcId="{3DD5D2D3-A9D0-4329-B134-947BD2F5407E}" destId="{B7350D19-1DD0-48DC-88AE-9B392240220D}" srcOrd="1" destOrd="0" presId="urn:microsoft.com/office/officeart/2005/8/layout/hierarchy2"/>
    <dgm:cxn modelId="{2CF03843-59A1-4155-9FB0-8B9019A69165}" srcId="{4CE36F6F-A619-4DD9-981B-36930C94BD04}" destId="{CEC157FC-5A21-4891-938C-AE96B1E757B8}" srcOrd="0" destOrd="0" parTransId="{B082228C-8F49-4877-84CC-0589ED21A4B8}" sibTransId="{1F787989-BF4A-40B3-A344-99FE9BB27F51}"/>
    <dgm:cxn modelId="{BEAB3B14-0BF1-4AB9-AE61-43EFB5B028ED}" type="presOf" srcId="{CEEEAB29-284F-4200-B92A-30E5CA63BB5D}" destId="{3A3CC8F8-88B7-48C6-8E06-3515FC46ECB9}" srcOrd="1" destOrd="0" presId="urn:microsoft.com/office/officeart/2005/8/layout/hierarchy2"/>
    <dgm:cxn modelId="{3B95A37A-10D8-4F4C-B85C-8B4A7DBA300F}" srcId="{A1CE370D-C426-432A-8460-090462EC2A88}" destId="{0A98C283-4E5C-4F9D-9077-99D6610CE10C}" srcOrd="1" destOrd="0" parTransId="{6AEC7524-0612-481A-B746-E5DD38648665}" sibTransId="{8FFF7483-E5D6-43F5-AC07-D1CB4369CD24}"/>
    <dgm:cxn modelId="{5596B31A-7F13-456F-B2A3-424793A47E68}" type="presOf" srcId="{CEC157FC-5A21-4891-938C-AE96B1E757B8}" destId="{5678E8E1-F9A8-4D66-AD3C-7FC9FDC6C6A3}" srcOrd="0" destOrd="0" presId="urn:microsoft.com/office/officeart/2005/8/layout/hierarchy2"/>
    <dgm:cxn modelId="{BB485C85-175F-4E12-9D9C-65B5C0BD67C8}" type="presOf" srcId="{4952E374-1968-413A-9F28-54FD8C8C45D5}" destId="{261646C9-85D2-4AF3-8328-CEA24CB80803}" srcOrd="0" destOrd="0" presId="urn:microsoft.com/office/officeart/2005/8/layout/hierarchy2"/>
    <dgm:cxn modelId="{207ED2F2-1901-40AD-8A32-1DD60D041492}" srcId="{CEC157FC-5A21-4891-938C-AE96B1E757B8}" destId="{A1EA48F8-4865-423F-932E-85B70E8376DC}" srcOrd="0" destOrd="0" parTransId="{3DD5D2D3-A9D0-4329-B134-947BD2F5407E}" sibTransId="{2C0A4ADF-77A1-4F4B-BF31-E4E44DEB063B}"/>
    <dgm:cxn modelId="{1383614C-2E6E-4045-A785-27BE5F2FA35E}" type="presOf" srcId="{00A0568A-6CDC-4C71-A882-804E9C102A0C}" destId="{0A2300A2-116F-437D-8B6D-4943C3403BB6}" srcOrd="0" destOrd="0" presId="urn:microsoft.com/office/officeart/2005/8/layout/hierarchy2"/>
    <dgm:cxn modelId="{8E869B13-773C-4DD3-9396-3585B9CF6906}" srcId="{CEC157FC-5A21-4891-938C-AE96B1E757B8}" destId="{00A0568A-6CDC-4C71-A882-804E9C102A0C}" srcOrd="1" destOrd="0" parTransId="{CEEEAB29-284F-4200-B92A-30E5CA63BB5D}" sibTransId="{2BBCA864-92FA-478D-9D25-7592FAE75CE4}"/>
    <dgm:cxn modelId="{030F13A0-C964-47A8-9607-FA37D7EAE642}" type="presOf" srcId="{9830D778-013D-450A-9483-99829025E503}" destId="{CC82A65C-566D-4C4C-A2D6-78C8376668AB}" srcOrd="0" destOrd="0" presId="urn:microsoft.com/office/officeart/2005/8/layout/hierarchy2"/>
    <dgm:cxn modelId="{BF98B2CE-86B8-40AA-B466-3175D7EAE57C}" type="presOf" srcId="{4CE36F6F-A619-4DD9-981B-36930C94BD04}" destId="{734EE56F-8763-4344-9C10-68AA9152C706}" srcOrd="0" destOrd="0" presId="urn:microsoft.com/office/officeart/2005/8/layout/hierarchy2"/>
    <dgm:cxn modelId="{AF97F92D-5C62-4ABD-A5A6-884F073148D5}" type="presOf" srcId="{B082228C-8F49-4877-84CC-0589ED21A4B8}" destId="{9A654D57-7688-45AA-8295-250EA7190D5C}" srcOrd="1" destOrd="0" presId="urn:microsoft.com/office/officeart/2005/8/layout/hierarchy2"/>
    <dgm:cxn modelId="{09359ED2-B9B4-4DC7-9F2D-01EA673D8CFD}" type="presOf" srcId="{B082228C-8F49-4877-84CC-0589ED21A4B8}" destId="{65F662AA-A553-4DC1-923B-39D002CDDA03}" srcOrd="0" destOrd="0" presId="urn:microsoft.com/office/officeart/2005/8/layout/hierarchy2"/>
    <dgm:cxn modelId="{80E3BFB9-8CC3-4DD6-A496-BFDA54B6B70C}" type="presOf" srcId="{4952E374-1968-413A-9F28-54FD8C8C45D5}" destId="{481D9B4D-D01D-4BDD-B032-AA5163188DDF}" srcOrd="1" destOrd="0" presId="urn:microsoft.com/office/officeart/2005/8/layout/hierarchy2"/>
    <dgm:cxn modelId="{59E32DE2-0ED5-4542-8533-2A3ACB919591}" type="presOf" srcId="{3DD5D2D3-A9D0-4329-B134-947BD2F5407E}" destId="{CA7D303E-6203-4574-B39F-1F01A8BE0CBB}" srcOrd="0" destOrd="0" presId="urn:microsoft.com/office/officeart/2005/8/layout/hierarchy2"/>
    <dgm:cxn modelId="{8D299B67-4E92-457A-BC32-55829D799363}" srcId="{4CE36F6F-A619-4DD9-981B-36930C94BD04}" destId="{A1CE370D-C426-432A-8460-090462EC2A88}" srcOrd="1" destOrd="0" parTransId="{01C00F5B-D27D-44D7-A52C-F75E96F8A843}" sibTransId="{974F3F39-3349-444D-B74D-D9902F090120}"/>
    <dgm:cxn modelId="{2CF16B27-69C7-40F4-A4B7-8D633D804364}" type="presOf" srcId="{6AEC7524-0612-481A-B746-E5DD38648665}" destId="{A8A6F38D-6F3B-4D23-BC36-F3251E9A6379}" srcOrd="1" destOrd="0" presId="urn:microsoft.com/office/officeart/2005/8/layout/hierarchy2"/>
    <dgm:cxn modelId="{92FA8FE9-2611-45E6-B1F3-0507CA60F458}" type="presOf" srcId="{E1785AB2-480D-4938-B538-F95DA2443431}" destId="{5BBF05AD-EBCD-45D9-A9CD-F3951295AEEF}" srcOrd="0" destOrd="0" presId="urn:microsoft.com/office/officeart/2005/8/layout/hierarchy2"/>
    <dgm:cxn modelId="{6A7BEB17-2542-4820-95C6-EB9C044855C2}" type="presParOf" srcId="{5BBF05AD-EBCD-45D9-A9CD-F3951295AEEF}" destId="{827862CD-9D71-434E-9F79-95F6EB5EA88C}" srcOrd="0" destOrd="0" presId="urn:microsoft.com/office/officeart/2005/8/layout/hierarchy2"/>
    <dgm:cxn modelId="{4AEA459B-6DE6-430A-9AB2-AF4A83C6C074}" type="presParOf" srcId="{827862CD-9D71-434E-9F79-95F6EB5EA88C}" destId="{734EE56F-8763-4344-9C10-68AA9152C706}" srcOrd="0" destOrd="0" presId="urn:microsoft.com/office/officeart/2005/8/layout/hierarchy2"/>
    <dgm:cxn modelId="{ADB85151-C4F5-4D81-9A37-AB5B0DE191E5}" type="presParOf" srcId="{827862CD-9D71-434E-9F79-95F6EB5EA88C}" destId="{10A5B8BE-78F2-4F55-B146-3520D0227F96}" srcOrd="1" destOrd="0" presId="urn:microsoft.com/office/officeart/2005/8/layout/hierarchy2"/>
    <dgm:cxn modelId="{13EE1BD6-84FF-40AD-933E-93F12474B9F2}" type="presParOf" srcId="{10A5B8BE-78F2-4F55-B146-3520D0227F96}" destId="{65F662AA-A553-4DC1-923B-39D002CDDA03}" srcOrd="0" destOrd="0" presId="urn:microsoft.com/office/officeart/2005/8/layout/hierarchy2"/>
    <dgm:cxn modelId="{962CB85B-37CE-461C-B504-4AD5E2E16DA9}" type="presParOf" srcId="{65F662AA-A553-4DC1-923B-39D002CDDA03}" destId="{9A654D57-7688-45AA-8295-250EA7190D5C}" srcOrd="0" destOrd="0" presId="urn:microsoft.com/office/officeart/2005/8/layout/hierarchy2"/>
    <dgm:cxn modelId="{128637CB-4F9B-408A-A481-556447C012E2}" type="presParOf" srcId="{10A5B8BE-78F2-4F55-B146-3520D0227F96}" destId="{24C17D0F-4388-494C-ABA1-7FFF8CBDF528}" srcOrd="1" destOrd="0" presId="urn:microsoft.com/office/officeart/2005/8/layout/hierarchy2"/>
    <dgm:cxn modelId="{2E3E315D-F650-41C6-87C9-026DF4E2A76A}" type="presParOf" srcId="{24C17D0F-4388-494C-ABA1-7FFF8CBDF528}" destId="{5678E8E1-F9A8-4D66-AD3C-7FC9FDC6C6A3}" srcOrd="0" destOrd="0" presId="urn:microsoft.com/office/officeart/2005/8/layout/hierarchy2"/>
    <dgm:cxn modelId="{F2F96A16-0FDB-4969-95A2-891CD508792C}" type="presParOf" srcId="{24C17D0F-4388-494C-ABA1-7FFF8CBDF528}" destId="{E4ABB2C6-89D8-40AD-8DCD-45AF24BDD061}" srcOrd="1" destOrd="0" presId="urn:microsoft.com/office/officeart/2005/8/layout/hierarchy2"/>
    <dgm:cxn modelId="{7A3D7A5C-701C-404E-9871-35CEDAA5E228}" type="presParOf" srcId="{E4ABB2C6-89D8-40AD-8DCD-45AF24BDD061}" destId="{CA7D303E-6203-4574-B39F-1F01A8BE0CBB}" srcOrd="0" destOrd="0" presId="urn:microsoft.com/office/officeart/2005/8/layout/hierarchy2"/>
    <dgm:cxn modelId="{968072FE-34E3-4E53-AC42-B3D948E1DC4A}" type="presParOf" srcId="{CA7D303E-6203-4574-B39F-1F01A8BE0CBB}" destId="{B7350D19-1DD0-48DC-88AE-9B392240220D}" srcOrd="0" destOrd="0" presId="urn:microsoft.com/office/officeart/2005/8/layout/hierarchy2"/>
    <dgm:cxn modelId="{FDDD8B72-EF51-443A-B855-461DBE5F4F20}" type="presParOf" srcId="{E4ABB2C6-89D8-40AD-8DCD-45AF24BDD061}" destId="{0B1595CD-3AE9-4CEE-AFE5-F37232EF59C7}" srcOrd="1" destOrd="0" presId="urn:microsoft.com/office/officeart/2005/8/layout/hierarchy2"/>
    <dgm:cxn modelId="{06AC0F25-8862-453A-B134-69AE89F60C10}" type="presParOf" srcId="{0B1595CD-3AE9-4CEE-AFE5-F37232EF59C7}" destId="{501E76E2-8F19-4925-9EF0-42C21879311C}" srcOrd="0" destOrd="0" presId="urn:microsoft.com/office/officeart/2005/8/layout/hierarchy2"/>
    <dgm:cxn modelId="{93F59A53-A1B8-456F-BD5A-BEEAE6733D3E}" type="presParOf" srcId="{0B1595CD-3AE9-4CEE-AFE5-F37232EF59C7}" destId="{B2C3FFB9-C989-4D3C-8C3B-F618CD43057C}" srcOrd="1" destOrd="0" presId="urn:microsoft.com/office/officeart/2005/8/layout/hierarchy2"/>
    <dgm:cxn modelId="{67FAEDB4-6F14-450C-A3B4-B7E67A9D702F}" type="presParOf" srcId="{E4ABB2C6-89D8-40AD-8DCD-45AF24BDD061}" destId="{07D1E451-CBE6-41C7-8CC8-877AA166A834}" srcOrd="2" destOrd="0" presId="urn:microsoft.com/office/officeart/2005/8/layout/hierarchy2"/>
    <dgm:cxn modelId="{2637D70E-7D51-451C-8F7B-60394EB5FD04}" type="presParOf" srcId="{07D1E451-CBE6-41C7-8CC8-877AA166A834}" destId="{3A3CC8F8-88B7-48C6-8E06-3515FC46ECB9}" srcOrd="0" destOrd="0" presId="urn:microsoft.com/office/officeart/2005/8/layout/hierarchy2"/>
    <dgm:cxn modelId="{51A924DB-0E0C-40D8-A24D-D79C590A8799}" type="presParOf" srcId="{E4ABB2C6-89D8-40AD-8DCD-45AF24BDD061}" destId="{41FFDFCF-9660-4071-A3A7-52C4F4348279}" srcOrd="3" destOrd="0" presId="urn:microsoft.com/office/officeart/2005/8/layout/hierarchy2"/>
    <dgm:cxn modelId="{370D0BB7-AC0A-4C47-974A-89CF2F8A2E37}" type="presParOf" srcId="{41FFDFCF-9660-4071-A3A7-52C4F4348279}" destId="{0A2300A2-116F-437D-8B6D-4943C3403BB6}" srcOrd="0" destOrd="0" presId="urn:microsoft.com/office/officeart/2005/8/layout/hierarchy2"/>
    <dgm:cxn modelId="{99ED62FF-6078-410A-B974-5687B067727E}" type="presParOf" srcId="{41FFDFCF-9660-4071-A3A7-52C4F4348279}" destId="{831BAF56-49D3-4B49-9CD9-49C4E1ABC0D4}" srcOrd="1" destOrd="0" presId="urn:microsoft.com/office/officeart/2005/8/layout/hierarchy2"/>
    <dgm:cxn modelId="{8EB1022B-2699-4E4A-84E8-9FF02306AEBC}" type="presParOf" srcId="{10A5B8BE-78F2-4F55-B146-3520D0227F96}" destId="{86E0BB6A-181A-4AA1-A316-9AEFC2C60FF9}" srcOrd="2" destOrd="0" presId="urn:microsoft.com/office/officeart/2005/8/layout/hierarchy2"/>
    <dgm:cxn modelId="{96CEBA16-9FC1-4CEA-9F16-72491F38D461}" type="presParOf" srcId="{86E0BB6A-181A-4AA1-A316-9AEFC2C60FF9}" destId="{655832E6-839F-40E8-9E04-28940D4E9CC8}" srcOrd="0" destOrd="0" presId="urn:microsoft.com/office/officeart/2005/8/layout/hierarchy2"/>
    <dgm:cxn modelId="{1ADBF9C1-A2CD-4968-A93B-53321C7AE798}" type="presParOf" srcId="{10A5B8BE-78F2-4F55-B146-3520D0227F96}" destId="{01DF92D4-B0A9-4A09-90C9-7346B0073B71}" srcOrd="3" destOrd="0" presId="urn:microsoft.com/office/officeart/2005/8/layout/hierarchy2"/>
    <dgm:cxn modelId="{BB56D5CF-7A7F-4568-B946-3D62B3142B6C}" type="presParOf" srcId="{01DF92D4-B0A9-4A09-90C9-7346B0073B71}" destId="{EE1BCDAE-E4B7-4D14-898F-44533D5D0C0A}" srcOrd="0" destOrd="0" presId="urn:microsoft.com/office/officeart/2005/8/layout/hierarchy2"/>
    <dgm:cxn modelId="{1D698565-CDBF-4615-8E07-FA39D746769A}" type="presParOf" srcId="{01DF92D4-B0A9-4A09-90C9-7346B0073B71}" destId="{7A75B11F-1B2D-4629-A489-6F61353FF8F6}" srcOrd="1" destOrd="0" presId="urn:microsoft.com/office/officeart/2005/8/layout/hierarchy2"/>
    <dgm:cxn modelId="{2617FB44-68DC-44A7-939E-81B4C94E188E}" type="presParOf" srcId="{7A75B11F-1B2D-4629-A489-6F61353FF8F6}" destId="{261646C9-85D2-4AF3-8328-CEA24CB80803}" srcOrd="0" destOrd="0" presId="urn:microsoft.com/office/officeart/2005/8/layout/hierarchy2"/>
    <dgm:cxn modelId="{96F9DCD8-1421-42B1-839B-3DD0508780D1}" type="presParOf" srcId="{261646C9-85D2-4AF3-8328-CEA24CB80803}" destId="{481D9B4D-D01D-4BDD-B032-AA5163188DDF}" srcOrd="0" destOrd="0" presId="urn:microsoft.com/office/officeart/2005/8/layout/hierarchy2"/>
    <dgm:cxn modelId="{871195DF-4953-49D4-B0FD-8EE06E540D36}" type="presParOf" srcId="{7A75B11F-1B2D-4629-A489-6F61353FF8F6}" destId="{8C33ABB5-5458-4700-9E03-B9737E196078}" srcOrd="1" destOrd="0" presId="urn:microsoft.com/office/officeart/2005/8/layout/hierarchy2"/>
    <dgm:cxn modelId="{6D65D251-E108-41EB-A5CF-B1D3D316BAF8}" type="presParOf" srcId="{8C33ABB5-5458-4700-9E03-B9737E196078}" destId="{CC82A65C-566D-4C4C-A2D6-78C8376668AB}" srcOrd="0" destOrd="0" presId="urn:microsoft.com/office/officeart/2005/8/layout/hierarchy2"/>
    <dgm:cxn modelId="{CD5BD5A4-290C-4569-9489-583BB595C7F0}" type="presParOf" srcId="{8C33ABB5-5458-4700-9E03-B9737E196078}" destId="{7CAFFB66-CB82-401E-998B-CB04E05CF0C4}" srcOrd="1" destOrd="0" presId="urn:microsoft.com/office/officeart/2005/8/layout/hierarchy2"/>
    <dgm:cxn modelId="{E0688419-FCE5-4EF7-B186-C6354B3BE36E}" type="presParOf" srcId="{7A75B11F-1B2D-4629-A489-6F61353FF8F6}" destId="{52BEF1EC-317B-4FC8-B0B1-7B114098B207}" srcOrd="2" destOrd="0" presId="urn:microsoft.com/office/officeart/2005/8/layout/hierarchy2"/>
    <dgm:cxn modelId="{7CB78758-A881-4DDB-974A-80FE46CB8D20}" type="presParOf" srcId="{52BEF1EC-317B-4FC8-B0B1-7B114098B207}" destId="{A8A6F38D-6F3B-4D23-BC36-F3251E9A6379}" srcOrd="0" destOrd="0" presId="urn:microsoft.com/office/officeart/2005/8/layout/hierarchy2"/>
    <dgm:cxn modelId="{BDE77E63-51CD-4BDF-91D7-3A34241B45F6}" type="presParOf" srcId="{7A75B11F-1B2D-4629-A489-6F61353FF8F6}" destId="{4E3A6416-2600-439F-B593-786A709D0A5E}" srcOrd="3" destOrd="0" presId="urn:microsoft.com/office/officeart/2005/8/layout/hierarchy2"/>
    <dgm:cxn modelId="{031C96DC-93C7-4B1E-B5C6-E6F4C386A69E}" type="presParOf" srcId="{4E3A6416-2600-439F-B593-786A709D0A5E}" destId="{36D81C2D-C175-42EB-B044-948D65BF561B}" srcOrd="0" destOrd="0" presId="urn:microsoft.com/office/officeart/2005/8/layout/hierarchy2"/>
    <dgm:cxn modelId="{28A4E733-E7D7-4DD1-BE9D-7ADED2001EB6}" type="presParOf" srcId="{4E3A6416-2600-439F-B593-786A709D0A5E}" destId="{9D186A1C-0C84-49C1-AB93-83995937A044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785AB2-480D-4938-B538-F95DA244343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CE36F6F-A619-4DD9-981B-36930C94BD04}">
      <dgm:prSet phldrT="[텍스트]"/>
      <dgm:spPr/>
      <dgm:t>
        <a:bodyPr/>
        <a:lstStyle/>
        <a:p>
          <a:pPr latinLnBrk="1"/>
          <a:r>
            <a:rPr lang="en-US" altLang="ko-KR" dirty="0" smtClean="0"/>
            <a:t>Conformal Anomaly ??</a:t>
          </a:r>
          <a:endParaRPr lang="ko-KR" altLang="en-US" dirty="0"/>
        </a:p>
      </dgm:t>
    </dgm:pt>
    <dgm:pt modelId="{CB43006F-08C4-473C-8D29-160F0A6BB2E2}" type="parTrans" cxnId="{BF449336-9A96-4105-8F4E-BD2559D28294}">
      <dgm:prSet/>
      <dgm:spPr/>
      <dgm:t>
        <a:bodyPr/>
        <a:lstStyle/>
        <a:p>
          <a:pPr latinLnBrk="1"/>
          <a:endParaRPr lang="ko-KR" altLang="en-US"/>
        </a:p>
      </dgm:t>
    </dgm:pt>
    <dgm:pt modelId="{A614B816-AEB9-4467-B1E0-9323134B313C}" type="sibTrans" cxnId="{BF449336-9A96-4105-8F4E-BD2559D28294}">
      <dgm:prSet/>
      <dgm:spPr/>
      <dgm:t>
        <a:bodyPr/>
        <a:lstStyle/>
        <a:p>
          <a:pPr latinLnBrk="1"/>
          <a:endParaRPr lang="ko-KR" altLang="en-US"/>
        </a:p>
      </dgm:t>
    </dgm:pt>
    <dgm:pt modelId="{CEC157FC-5A21-4891-938C-AE96B1E757B8}">
      <dgm:prSet phldrT="[텍스트]"/>
      <dgm:spPr/>
      <dgm:t>
        <a:bodyPr/>
        <a:lstStyle/>
        <a:p>
          <a:pPr latinLnBrk="1"/>
          <a:r>
            <a:rPr lang="en-US" altLang="ko-KR" dirty="0" smtClean="0"/>
            <a:t>Black Holes Thermodynamics = Einstein Equation</a:t>
          </a:r>
        </a:p>
        <a:p>
          <a:pPr latinLnBrk="1"/>
          <a:r>
            <a:rPr lang="en-US" altLang="ko-KR" dirty="0" smtClean="0"/>
            <a:t>Jacobson, PRL (95)</a:t>
          </a:r>
        </a:p>
      </dgm:t>
    </dgm:pt>
    <dgm:pt modelId="{B082228C-8F49-4877-84CC-0589ED21A4B8}" type="parTrans" cxnId="{2CF03843-59A1-4155-9FB0-8B9019A69165}">
      <dgm:prSet/>
      <dgm:spPr/>
      <dgm:t>
        <a:bodyPr/>
        <a:lstStyle/>
        <a:p>
          <a:pPr latinLnBrk="1"/>
          <a:endParaRPr lang="ko-KR" altLang="en-US"/>
        </a:p>
      </dgm:t>
    </dgm:pt>
    <dgm:pt modelId="{1F787989-BF4A-40B3-A344-99FE9BB27F51}" type="sibTrans" cxnId="{2CF03843-59A1-4155-9FB0-8B9019A69165}">
      <dgm:prSet/>
      <dgm:spPr/>
      <dgm:t>
        <a:bodyPr/>
        <a:lstStyle/>
        <a:p>
          <a:pPr latinLnBrk="1"/>
          <a:endParaRPr lang="ko-KR" altLang="en-US"/>
        </a:p>
      </dgm:t>
    </dgm:pt>
    <dgm:pt modelId="{A1EA48F8-4865-423F-932E-85B70E8376DC}">
      <dgm:prSet phldrT="[텍스트]"/>
      <dgm:spPr/>
      <dgm:t>
        <a:bodyPr/>
        <a:lstStyle/>
        <a:p>
          <a:pPr latinLnBrk="1"/>
          <a:r>
            <a:rPr lang="en-US" altLang="ko-KR" dirty="0" smtClean="0"/>
            <a:t>Hawking temperature</a:t>
          </a:r>
          <a:endParaRPr lang="ko-KR" altLang="en-US" dirty="0"/>
        </a:p>
      </dgm:t>
    </dgm:pt>
    <dgm:pt modelId="{3DD5D2D3-A9D0-4329-B134-947BD2F5407E}" type="parTrans" cxnId="{207ED2F2-1901-40AD-8A32-1DD60D041492}">
      <dgm:prSet/>
      <dgm:spPr/>
      <dgm:t>
        <a:bodyPr/>
        <a:lstStyle/>
        <a:p>
          <a:pPr latinLnBrk="1"/>
          <a:endParaRPr lang="ko-KR" altLang="en-US"/>
        </a:p>
      </dgm:t>
    </dgm:pt>
    <dgm:pt modelId="{2C0A4ADF-77A1-4F4B-BF31-E4E44DEB063B}" type="sibTrans" cxnId="{207ED2F2-1901-40AD-8A32-1DD60D041492}">
      <dgm:prSet/>
      <dgm:spPr/>
      <dgm:t>
        <a:bodyPr/>
        <a:lstStyle/>
        <a:p>
          <a:pPr latinLnBrk="1"/>
          <a:endParaRPr lang="ko-KR" altLang="en-US"/>
        </a:p>
      </dgm:t>
    </dgm:pt>
    <dgm:pt modelId="{00A0568A-6CDC-4C71-A882-804E9C102A0C}">
      <dgm:prSet phldrT="[텍스트]"/>
      <dgm:spPr/>
      <dgm:t>
        <a:bodyPr/>
        <a:lstStyle/>
        <a:p>
          <a:pPr latinLnBrk="1"/>
          <a:r>
            <a:rPr lang="en-US" altLang="ko-KR" dirty="0" err="1" smtClean="0"/>
            <a:t>Bekenstein</a:t>
          </a:r>
          <a:r>
            <a:rPr lang="en-US" altLang="ko-KR" dirty="0" smtClean="0"/>
            <a:t>-Hawking entropy at event horizon</a:t>
          </a:r>
          <a:endParaRPr lang="ko-KR" altLang="en-US" dirty="0"/>
        </a:p>
      </dgm:t>
    </dgm:pt>
    <dgm:pt modelId="{CEEEAB29-284F-4200-B92A-30E5CA63BB5D}" type="parTrans" cxnId="{8E869B13-773C-4DD3-9396-3585B9CF6906}">
      <dgm:prSet/>
      <dgm:spPr/>
      <dgm:t>
        <a:bodyPr/>
        <a:lstStyle/>
        <a:p>
          <a:pPr latinLnBrk="1"/>
          <a:endParaRPr lang="ko-KR" altLang="en-US"/>
        </a:p>
      </dgm:t>
    </dgm:pt>
    <dgm:pt modelId="{2BBCA864-92FA-478D-9D25-7592FAE75CE4}" type="sibTrans" cxnId="{8E869B13-773C-4DD3-9396-3585B9CF6906}">
      <dgm:prSet/>
      <dgm:spPr/>
      <dgm:t>
        <a:bodyPr/>
        <a:lstStyle/>
        <a:p>
          <a:pPr latinLnBrk="1"/>
          <a:endParaRPr lang="ko-KR" altLang="en-US"/>
        </a:p>
      </dgm:t>
    </dgm:pt>
    <dgm:pt modelId="{A1CE370D-C426-432A-8460-090462EC2A88}">
      <dgm:prSet phldrT="[텍스트]"/>
      <dgm:spPr/>
      <dgm:t>
        <a:bodyPr/>
        <a:lstStyle/>
        <a:p>
          <a:pPr latinLnBrk="1"/>
          <a:r>
            <a:rPr lang="en-US" altLang="ko-KR" dirty="0" smtClean="0"/>
            <a:t>First Law of Thermodynamics = </a:t>
          </a:r>
          <a:r>
            <a:rPr lang="en-US" altLang="ko-KR" dirty="0" err="1" smtClean="0"/>
            <a:t>Friedmann</a:t>
          </a:r>
          <a:r>
            <a:rPr lang="en-US" altLang="ko-KR" dirty="0" smtClean="0"/>
            <a:t> Equation</a:t>
          </a:r>
        </a:p>
        <a:p>
          <a:pPr latinLnBrk="1"/>
          <a:r>
            <a:rPr lang="en-US" altLang="ko-KR" dirty="0" err="1" smtClean="0"/>
            <a:t>Cai</a:t>
          </a:r>
          <a:r>
            <a:rPr lang="en-US" altLang="ko-KR" dirty="0" smtClean="0"/>
            <a:t>, SPK, JHEP(05)</a:t>
          </a:r>
          <a:endParaRPr lang="ko-KR" altLang="en-US" dirty="0"/>
        </a:p>
      </dgm:t>
    </dgm:pt>
    <dgm:pt modelId="{01C00F5B-D27D-44D7-A52C-F75E96F8A843}" type="parTrans" cxnId="{8D299B67-4E92-457A-BC32-55829D799363}">
      <dgm:prSet/>
      <dgm:spPr/>
      <dgm:t>
        <a:bodyPr/>
        <a:lstStyle/>
        <a:p>
          <a:pPr latinLnBrk="1"/>
          <a:endParaRPr lang="ko-KR" altLang="en-US"/>
        </a:p>
      </dgm:t>
    </dgm:pt>
    <dgm:pt modelId="{974F3F39-3349-444D-B74D-D9902F090120}" type="sibTrans" cxnId="{8D299B67-4E92-457A-BC32-55829D799363}">
      <dgm:prSet/>
      <dgm:spPr/>
      <dgm:t>
        <a:bodyPr/>
        <a:lstStyle/>
        <a:p>
          <a:pPr latinLnBrk="1"/>
          <a:endParaRPr lang="ko-KR" altLang="en-US"/>
        </a:p>
      </dgm:t>
    </dgm:pt>
    <dgm:pt modelId="{9830D778-013D-450A-9483-99829025E503}">
      <dgm:prSet phldrT="[텍스트]"/>
      <dgm:spPr/>
      <dgm:t>
        <a:bodyPr/>
        <a:lstStyle/>
        <a:p>
          <a:pPr latinLnBrk="1"/>
          <a:r>
            <a:rPr lang="en-US" altLang="ko-KR" dirty="0" err="1" smtClean="0"/>
            <a:t>Hartle</a:t>
          </a:r>
          <a:r>
            <a:rPr lang="en-US" altLang="ko-KR" dirty="0" smtClean="0"/>
            <a:t>-Hawking temperature</a:t>
          </a:r>
        </a:p>
      </dgm:t>
    </dgm:pt>
    <dgm:pt modelId="{4952E374-1968-413A-9F28-54FD8C8C45D5}" type="parTrans" cxnId="{A77CC866-4ABE-4BCA-B367-220C65E8A351}">
      <dgm:prSet/>
      <dgm:spPr/>
      <dgm:t>
        <a:bodyPr/>
        <a:lstStyle/>
        <a:p>
          <a:pPr latinLnBrk="1"/>
          <a:endParaRPr lang="ko-KR" altLang="en-US"/>
        </a:p>
      </dgm:t>
    </dgm:pt>
    <dgm:pt modelId="{A1490066-29DD-4863-8B93-E5D20151B306}" type="sibTrans" cxnId="{A77CC866-4ABE-4BCA-B367-220C65E8A351}">
      <dgm:prSet/>
      <dgm:spPr/>
      <dgm:t>
        <a:bodyPr/>
        <a:lstStyle/>
        <a:p>
          <a:pPr latinLnBrk="1"/>
          <a:endParaRPr lang="ko-KR" altLang="en-US"/>
        </a:p>
      </dgm:t>
    </dgm:pt>
    <dgm:pt modelId="{0A98C283-4E5C-4F9D-9077-99D6610CE10C}">
      <dgm:prSet phldrT="[텍스트]"/>
      <dgm:spPr/>
      <dgm:t>
        <a:bodyPr/>
        <a:lstStyle/>
        <a:p>
          <a:pPr latinLnBrk="1"/>
          <a:r>
            <a:rPr lang="en-US" altLang="ko-KR" dirty="0" smtClean="0"/>
            <a:t>Cosmological entropy at apparent horizon</a:t>
          </a:r>
        </a:p>
      </dgm:t>
    </dgm:pt>
    <dgm:pt modelId="{6AEC7524-0612-481A-B746-E5DD38648665}" type="parTrans" cxnId="{3B95A37A-10D8-4F4C-B85C-8B4A7DBA300F}">
      <dgm:prSet/>
      <dgm:spPr/>
      <dgm:t>
        <a:bodyPr/>
        <a:lstStyle/>
        <a:p>
          <a:pPr latinLnBrk="1"/>
          <a:endParaRPr lang="ko-KR" altLang="en-US"/>
        </a:p>
      </dgm:t>
    </dgm:pt>
    <dgm:pt modelId="{8FFF7483-E5D6-43F5-AC07-D1CB4369CD24}" type="sibTrans" cxnId="{3B95A37A-10D8-4F4C-B85C-8B4A7DBA300F}">
      <dgm:prSet/>
      <dgm:spPr/>
      <dgm:t>
        <a:bodyPr/>
        <a:lstStyle/>
        <a:p>
          <a:pPr latinLnBrk="1"/>
          <a:endParaRPr lang="ko-KR" altLang="en-US"/>
        </a:p>
      </dgm:t>
    </dgm:pt>
    <dgm:pt modelId="{5BBF05AD-EBCD-45D9-A9CD-F3951295AEEF}" type="pres">
      <dgm:prSet presAssocID="{E1785AB2-480D-4938-B538-F95DA244343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27862CD-9D71-434E-9F79-95F6EB5EA88C}" type="pres">
      <dgm:prSet presAssocID="{4CE36F6F-A619-4DD9-981B-36930C94BD04}" presName="root1" presStyleCnt="0"/>
      <dgm:spPr/>
    </dgm:pt>
    <dgm:pt modelId="{734EE56F-8763-4344-9C10-68AA9152C706}" type="pres">
      <dgm:prSet presAssocID="{4CE36F6F-A619-4DD9-981B-36930C94BD0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0A5B8BE-78F2-4F55-B146-3520D0227F96}" type="pres">
      <dgm:prSet presAssocID="{4CE36F6F-A619-4DD9-981B-36930C94BD04}" presName="level2hierChild" presStyleCnt="0"/>
      <dgm:spPr/>
    </dgm:pt>
    <dgm:pt modelId="{65F662AA-A553-4DC1-923B-39D002CDDA03}" type="pres">
      <dgm:prSet presAssocID="{B082228C-8F49-4877-84CC-0589ED21A4B8}" presName="conn2-1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9A654D57-7688-45AA-8295-250EA7190D5C}" type="pres">
      <dgm:prSet presAssocID="{B082228C-8F49-4877-84CC-0589ED21A4B8}" presName="connTx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24C17D0F-4388-494C-ABA1-7FFF8CBDF528}" type="pres">
      <dgm:prSet presAssocID="{CEC157FC-5A21-4891-938C-AE96B1E757B8}" presName="root2" presStyleCnt="0"/>
      <dgm:spPr/>
    </dgm:pt>
    <dgm:pt modelId="{5678E8E1-F9A8-4D66-AD3C-7FC9FDC6C6A3}" type="pres">
      <dgm:prSet presAssocID="{CEC157FC-5A21-4891-938C-AE96B1E757B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4ABB2C6-89D8-40AD-8DCD-45AF24BDD061}" type="pres">
      <dgm:prSet presAssocID="{CEC157FC-5A21-4891-938C-AE96B1E757B8}" presName="level3hierChild" presStyleCnt="0"/>
      <dgm:spPr/>
    </dgm:pt>
    <dgm:pt modelId="{CA7D303E-6203-4574-B39F-1F01A8BE0CBB}" type="pres">
      <dgm:prSet presAssocID="{3DD5D2D3-A9D0-4329-B134-947BD2F5407E}" presName="conn2-1" presStyleLbl="parChTrans1D3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B7350D19-1DD0-48DC-88AE-9B392240220D}" type="pres">
      <dgm:prSet presAssocID="{3DD5D2D3-A9D0-4329-B134-947BD2F5407E}" presName="connTx" presStyleLbl="parChTrans1D3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0B1595CD-3AE9-4CEE-AFE5-F37232EF59C7}" type="pres">
      <dgm:prSet presAssocID="{A1EA48F8-4865-423F-932E-85B70E8376DC}" presName="root2" presStyleCnt="0"/>
      <dgm:spPr/>
    </dgm:pt>
    <dgm:pt modelId="{501E76E2-8F19-4925-9EF0-42C21879311C}" type="pres">
      <dgm:prSet presAssocID="{A1EA48F8-4865-423F-932E-85B70E8376DC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2C3FFB9-C989-4D3C-8C3B-F618CD43057C}" type="pres">
      <dgm:prSet presAssocID="{A1EA48F8-4865-423F-932E-85B70E8376DC}" presName="level3hierChild" presStyleCnt="0"/>
      <dgm:spPr/>
    </dgm:pt>
    <dgm:pt modelId="{07D1E451-CBE6-41C7-8CC8-877AA166A834}" type="pres">
      <dgm:prSet presAssocID="{CEEEAB29-284F-4200-B92A-30E5CA63BB5D}" presName="conn2-1" presStyleLbl="parChTrans1D3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3A3CC8F8-88B7-48C6-8E06-3515FC46ECB9}" type="pres">
      <dgm:prSet presAssocID="{CEEEAB29-284F-4200-B92A-30E5CA63BB5D}" presName="connTx" presStyleLbl="parChTrans1D3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41FFDFCF-9660-4071-A3A7-52C4F4348279}" type="pres">
      <dgm:prSet presAssocID="{00A0568A-6CDC-4C71-A882-804E9C102A0C}" presName="root2" presStyleCnt="0"/>
      <dgm:spPr/>
    </dgm:pt>
    <dgm:pt modelId="{0A2300A2-116F-437D-8B6D-4943C3403BB6}" type="pres">
      <dgm:prSet presAssocID="{00A0568A-6CDC-4C71-A882-804E9C102A0C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31BAF56-49D3-4B49-9CD9-49C4E1ABC0D4}" type="pres">
      <dgm:prSet presAssocID="{00A0568A-6CDC-4C71-A882-804E9C102A0C}" presName="level3hierChild" presStyleCnt="0"/>
      <dgm:spPr/>
    </dgm:pt>
    <dgm:pt modelId="{86E0BB6A-181A-4AA1-A316-9AEFC2C60FF9}" type="pres">
      <dgm:prSet presAssocID="{01C00F5B-D27D-44D7-A52C-F75E96F8A843}" presName="conn2-1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655832E6-839F-40E8-9E04-28940D4E9CC8}" type="pres">
      <dgm:prSet presAssocID="{01C00F5B-D27D-44D7-A52C-F75E96F8A843}" presName="connTx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01DF92D4-B0A9-4A09-90C9-7346B0073B71}" type="pres">
      <dgm:prSet presAssocID="{A1CE370D-C426-432A-8460-090462EC2A88}" presName="root2" presStyleCnt="0"/>
      <dgm:spPr/>
    </dgm:pt>
    <dgm:pt modelId="{EE1BCDAE-E4B7-4D14-898F-44533D5D0C0A}" type="pres">
      <dgm:prSet presAssocID="{A1CE370D-C426-432A-8460-090462EC2A8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A75B11F-1B2D-4629-A489-6F61353FF8F6}" type="pres">
      <dgm:prSet presAssocID="{A1CE370D-C426-432A-8460-090462EC2A88}" presName="level3hierChild" presStyleCnt="0"/>
      <dgm:spPr/>
    </dgm:pt>
    <dgm:pt modelId="{261646C9-85D2-4AF3-8328-CEA24CB80803}" type="pres">
      <dgm:prSet presAssocID="{4952E374-1968-413A-9F28-54FD8C8C45D5}" presName="conn2-1" presStyleLbl="parChTrans1D3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481D9B4D-D01D-4BDD-B032-AA5163188DDF}" type="pres">
      <dgm:prSet presAssocID="{4952E374-1968-413A-9F28-54FD8C8C45D5}" presName="connTx" presStyleLbl="parChTrans1D3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8C33ABB5-5458-4700-9E03-B9737E196078}" type="pres">
      <dgm:prSet presAssocID="{9830D778-013D-450A-9483-99829025E503}" presName="root2" presStyleCnt="0"/>
      <dgm:spPr/>
    </dgm:pt>
    <dgm:pt modelId="{CC82A65C-566D-4C4C-A2D6-78C8376668AB}" type="pres">
      <dgm:prSet presAssocID="{9830D778-013D-450A-9483-99829025E503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CAFFB66-CB82-401E-998B-CB04E05CF0C4}" type="pres">
      <dgm:prSet presAssocID="{9830D778-013D-450A-9483-99829025E503}" presName="level3hierChild" presStyleCnt="0"/>
      <dgm:spPr/>
    </dgm:pt>
    <dgm:pt modelId="{52BEF1EC-317B-4FC8-B0B1-7B114098B207}" type="pres">
      <dgm:prSet presAssocID="{6AEC7524-0612-481A-B746-E5DD38648665}" presName="conn2-1" presStyleLbl="parChTrans1D3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A8A6F38D-6F3B-4D23-BC36-F3251E9A6379}" type="pres">
      <dgm:prSet presAssocID="{6AEC7524-0612-481A-B746-E5DD38648665}" presName="connTx" presStyleLbl="parChTrans1D3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4E3A6416-2600-439F-B593-786A709D0A5E}" type="pres">
      <dgm:prSet presAssocID="{0A98C283-4E5C-4F9D-9077-99D6610CE10C}" presName="root2" presStyleCnt="0"/>
      <dgm:spPr/>
    </dgm:pt>
    <dgm:pt modelId="{36D81C2D-C175-42EB-B044-948D65BF561B}" type="pres">
      <dgm:prSet presAssocID="{0A98C283-4E5C-4F9D-9077-99D6610CE10C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D186A1C-0C84-49C1-AB93-83995937A044}" type="pres">
      <dgm:prSet presAssocID="{0A98C283-4E5C-4F9D-9077-99D6610CE10C}" presName="level3hierChild" presStyleCnt="0"/>
      <dgm:spPr/>
    </dgm:pt>
  </dgm:ptLst>
  <dgm:cxnLst>
    <dgm:cxn modelId="{2453A664-78A2-4086-83F1-D2A3026DD815}" type="presOf" srcId="{00A0568A-6CDC-4C71-A882-804E9C102A0C}" destId="{0A2300A2-116F-437D-8B6D-4943C3403BB6}" srcOrd="0" destOrd="0" presId="urn:microsoft.com/office/officeart/2005/8/layout/hierarchy2"/>
    <dgm:cxn modelId="{BF449336-9A96-4105-8F4E-BD2559D28294}" srcId="{E1785AB2-480D-4938-B538-F95DA2443431}" destId="{4CE36F6F-A619-4DD9-981B-36930C94BD04}" srcOrd="0" destOrd="0" parTransId="{CB43006F-08C4-473C-8D29-160F0A6BB2E2}" sibTransId="{A614B816-AEB9-4467-B1E0-9323134B313C}"/>
    <dgm:cxn modelId="{F291AB1F-14E1-431E-96E0-56B539C0F2A0}" type="presOf" srcId="{01C00F5B-D27D-44D7-A52C-F75E96F8A843}" destId="{86E0BB6A-181A-4AA1-A316-9AEFC2C60FF9}" srcOrd="0" destOrd="0" presId="urn:microsoft.com/office/officeart/2005/8/layout/hierarchy2"/>
    <dgm:cxn modelId="{9365DF21-FF76-4723-9677-47CF56323F59}" type="presOf" srcId="{6AEC7524-0612-481A-B746-E5DD38648665}" destId="{52BEF1EC-317B-4FC8-B0B1-7B114098B207}" srcOrd="0" destOrd="0" presId="urn:microsoft.com/office/officeart/2005/8/layout/hierarchy2"/>
    <dgm:cxn modelId="{09F7C768-69BC-4088-8D5D-B20C4CAF3ECF}" type="presOf" srcId="{4CE36F6F-A619-4DD9-981B-36930C94BD04}" destId="{734EE56F-8763-4344-9C10-68AA9152C706}" srcOrd="0" destOrd="0" presId="urn:microsoft.com/office/officeart/2005/8/layout/hierarchy2"/>
    <dgm:cxn modelId="{A7520E19-F24A-4936-9B9D-7A978A92A46A}" type="presOf" srcId="{3DD5D2D3-A9D0-4329-B134-947BD2F5407E}" destId="{B7350D19-1DD0-48DC-88AE-9B392240220D}" srcOrd="1" destOrd="0" presId="urn:microsoft.com/office/officeart/2005/8/layout/hierarchy2"/>
    <dgm:cxn modelId="{80407179-D312-4C15-B534-7C3E49862EF8}" type="presOf" srcId="{CEEEAB29-284F-4200-B92A-30E5CA63BB5D}" destId="{3A3CC8F8-88B7-48C6-8E06-3515FC46ECB9}" srcOrd="1" destOrd="0" presId="urn:microsoft.com/office/officeart/2005/8/layout/hierarchy2"/>
    <dgm:cxn modelId="{29F10D99-64B4-479A-87BC-2B58132D0AFC}" type="presOf" srcId="{4952E374-1968-413A-9F28-54FD8C8C45D5}" destId="{261646C9-85D2-4AF3-8328-CEA24CB80803}" srcOrd="0" destOrd="0" presId="urn:microsoft.com/office/officeart/2005/8/layout/hierarchy2"/>
    <dgm:cxn modelId="{54D8FC22-EEAA-4E60-BF4F-AA299FC08E95}" type="presOf" srcId="{01C00F5B-D27D-44D7-A52C-F75E96F8A843}" destId="{655832E6-839F-40E8-9E04-28940D4E9CC8}" srcOrd="1" destOrd="0" presId="urn:microsoft.com/office/officeart/2005/8/layout/hierarchy2"/>
    <dgm:cxn modelId="{6288F5B4-761C-4533-9C16-B922061738EC}" type="presOf" srcId="{A1EA48F8-4865-423F-932E-85B70E8376DC}" destId="{501E76E2-8F19-4925-9EF0-42C21879311C}" srcOrd="0" destOrd="0" presId="urn:microsoft.com/office/officeart/2005/8/layout/hierarchy2"/>
    <dgm:cxn modelId="{A77CC866-4ABE-4BCA-B367-220C65E8A351}" srcId="{A1CE370D-C426-432A-8460-090462EC2A88}" destId="{9830D778-013D-450A-9483-99829025E503}" srcOrd="0" destOrd="0" parTransId="{4952E374-1968-413A-9F28-54FD8C8C45D5}" sibTransId="{A1490066-29DD-4863-8B93-E5D20151B306}"/>
    <dgm:cxn modelId="{D79DA93F-A56B-4095-A655-78717B11D10E}" type="presOf" srcId="{CEC157FC-5A21-4891-938C-AE96B1E757B8}" destId="{5678E8E1-F9A8-4D66-AD3C-7FC9FDC6C6A3}" srcOrd="0" destOrd="0" presId="urn:microsoft.com/office/officeart/2005/8/layout/hierarchy2"/>
    <dgm:cxn modelId="{2CF03843-59A1-4155-9FB0-8B9019A69165}" srcId="{4CE36F6F-A619-4DD9-981B-36930C94BD04}" destId="{CEC157FC-5A21-4891-938C-AE96B1E757B8}" srcOrd="0" destOrd="0" parTransId="{B082228C-8F49-4877-84CC-0589ED21A4B8}" sibTransId="{1F787989-BF4A-40B3-A344-99FE9BB27F51}"/>
    <dgm:cxn modelId="{A7B99228-CCAD-4EE4-A054-64907567E751}" type="presOf" srcId="{0A98C283-4E5C-4F9D-9077-99D6610CE10C}" destId="{36D81C2D-C175-42EB-B044-948D65BF561B}" srcOrd="0" destOrd="0" presId="urn:microsoft.com/office/officeart/2005/8/layout/hierarchy2"/>
    <dgm:cxn modelId="{3B95A37A-10D8-4F4C-B85C-8B4A7DBA300F}" srcId="{A1CE370D-C426-432A-8460-090462EC2A88}" destId="{0A98C283-4E5C-4F9D-9077-99D6610CE10C}" srcOrd="1" destOrd="0" parTransId="{6AEC7524-0612-481A-B746-E5DD38648665}" sibTransId="{8FFF7483-E5D6-43F5-AC07-D1CB4369CD24}"/>
    <dgm:cxn modelId="{1EC9BED3-66EF-46E6-8C5C-98A1954B8A35}" type="presOf" srcId="{E1785AB2-480D-4938-B538-F95DA2443431}" destId="{5BBF05AD-EBCD-45D9-A9CD-F3951295AEEF}" srcOrd="0" destOrd="0" presId="urn:microsoft.com/office/officeart/2005/8/layout/hierarchy2"/>
    <dgm:cxn modelId="{207ED2F2-1901-40AD-8A32-1DD60D041492}" srcId="{CEC157FC-5A21-4891-938C-AE96B1E757B8}" destId="{A1EA48F8-4865-423F-932E-85B70E8376DC}" srcOrd="0" destOrd="0" parTransId="{3DD5D2D3-A9D0-4329-B134-947BD2F5407E}" sibTransId="{2C0A4ADF-77A1-4F4B-BF31-E4E44DEB063B}"/>
    <dgm:cxn modelId="{B8D10864-EAF4-406A-B169-8BDB0DA2FC2C}" type="presOf" srcId="{9830D778-013D-450A-9483-99829025E503}" destId="{CC82A65C-566D-4C4C-A2D6-78C8376668AB}" srcOrd="0" destOrd="0" presId="urn:microsoft.com/office/officeart/2005/8/layout/hierarchy2"/>
    <dgm:cxn modelId="{1EEC236F-ADF7-4543-9D5B-75FA6EDB3187}" type="presOf" srcId="{A1CE370D-C426-432A-8460-090462EC2A88}" destId="{EE1BCDAE-E4B7-4D14-898F-44533D5D0C0A}" srcOrd="0" destOrd="0" presId="urn:microsoft.com/office/officeart/2005/8/layout/hierarchy2"/>
    <dgm:cxn modelId="{8E869B13-773C-4DD3-9396-3585B9CF6906}" srcId="{CEC157FC-5A21-4891-938C-AE96B1E757B8}" destId="{00A0568A-6CDC-4C71-A882-804E9C102A0C}" srcOrd="1" destOrd="0" parTransId="{CEEEAB29-284F-4200-B92A-30E5CA63BB5D}" sibTransId="{2BBCA864-92FA-478D-9D25-7592FAE75CE4}"/>
    <dgm:cxn modelId="{3F583562-F3DB-4030-9270-B13F8F30C380}" type="presOf" srcId="{4952E374-1968-413A-9F28-54FD8C8C45D5}" destId="{481D9B4D-D01D-4BDD-B032-AA5163188DDF}" srcOrd="1" destOrd="0" presId="urn:microsoft.com/office/officeart/2005/8/layout/hierarchy2"/>
    <dgm:cxn modelId="{5E351B52-B044-4C28-8319-B82A4696B2CF}" type="presOf" srcId="{6AEC7524-0612-481A-B746-E5DD38648665}" destId="{A8A6F38D-6F3B-4D23-BC36-F3251E9A6379}" srcOrd="1" destOrd="0" presId="urn:microsoft.com/office/officeart/2005/8/layout/hierarchy2"/>
    <dgm:cxn modelId="{69278C9F-1C61-4824-AFBA-2F0E71BFD776}" type="presOf" srcId="{B082228C-8F49-4877-84CC-0589ED21A4B8}" destId="{65F662AA-A553-4DC1-923B-39D002CDDA03}" srcOrd="0" destOrd="0" presId="urn:microsoft.com/office/officeart/2005/8/layout/hierarchy2"/>
    <dgm:cxn modelId="{8D299B67-4E92-457A-BC32-55829D799363}" srcId="{4CE36F6F-A619-4DD9-981B-36930C94BD04}" destId="{A1CE370D-C426-432A-8460-090462EC2A88}" srcOrd="1" destOrd="0" parTransId="{01C00F5B-D27D-44D7-A52C-F75E96F8A843}" sibTransId="{974F3F39-3349-444D-B74D-D9902F090120}"/>
    <dgm:cxn modelId="{910A71E2-48D2-48F5-B098-369501C20D21}" type="presOf" srcId="{B082228C-8F49-4877-84CC-0589ED21A4B8}" destId="{9A654D57-7688-45AA-8295-250EA7190D5C}" srcOrd="1" destOrd="0" presId="urn:microsoft.com/office/officeart/2005/8/layout/hierarchy2"/>
    <dgm:cxn modelId="{D0D93EC6-63C5-44CF-9C59-4A80DF58CD60}" type="presOf" srcId="{3DD5D2D3-A9D0-4329-B134-947BD2F5407E}" destId="{CA7D303E-6203-4574-B39F-1F01A8BE0CBB}" srcOrd="0" destOrd="0" presId="urn:microsoft.com/office/officeart/2005/8/layout/hierarchy2"/>
    <dgm:cxn modelId="{0828B615-F0E2-41D1-9DBD-0E45D6D171C3}" type="presOf" srcId="{CEEEAB29-284F-4200-B92A-30E5CA63BB5D}" destId="{07D1E451-CBE6-41C7-8CC8-877AA166A834}" srcOrd="0" destOrd="0" presId="urn:microsoft.com/office/officeart/2005/8/layout/hierarchy2"/>
    <dgm:cxn modelId="{17371540-9FCC-4342-9638-905EFD4B6CED}" type="presParOf" srcId="{5BBF05AD-EBCD-45D9-A9CD-F3951295AEEF}" destId="{827862CD-9D71-434E-9F79-95F6EB5EA88C}" srcOrd="0" destOrd="0" presId="urn:microsoft.com/office/officeart/2005/8/layout/hierarchy2"/>
    <dgm:cxn modelId="{263A8B3A-947D-44F0-8638-D56DEC93BF26}" type="presParOf" srcId="{827862CD-9D71-434E-9F79-95F6EB5EA88C}" destId="{734EE56F-8763-4344-9C10-68AA9152C706}" srcOrd="0" destOrd="0" presId="urn:microsoft.com/office/officeart/2005/8/layout/hierarchy2"/>
    <dgm:cxn modelId="{BC41818E-5A16-48A9-AA54-E6FBD6780E7F}" type="presParOf" srcId="{827862CD-9D71-434E-9F79-95F6EB5EA88C}" destId="{10A5B8BE-78F2-4F55-B146-3520D0227F96}" srcOrd="1" destOrd="0" presId="urn:microsoft.com/office/officeart/2005/8/layout/hierarchy2"/>
    <dgm:cxn modelId="{E0AD2EE9-82AF-411C-8DBA-5B66E3D4D55E}" type="presParOf" srcId="{10A5B8BE-78F2-4F55-B146-3520D0227F96}" destId="{65F662AA-A553-4DC1-923B-39D002CDDA03}" srcOrd="0" destOrd="0" presId="urn:microsoft.com/office/officeart/2005/8/layout/hierarchy2"/>
    <dgm:cxn modelId="{5540A008-8464-496C-9AC2-6721369C7A37}" type="presParOf" srcId="{65F662AA-A553-4DC1-923B-39D002CDDA03}" destId="{9A654D57-7688-45AA-8295-250EA7190D5C}" srcOrd="0" destOrd="0" presId="urn:microsoft.com/office/officeart/2005/8/layout/hierarchy2"/>
    <dgm:cxn modelId="{33B13261-B64C-47FE-8890-6CFC1BBAE2E0}" type="presParOf" srcId="{10A5B8BE-78F2-4F55-B146-3520D0227F96}" destId="{24C17D0F-4388-494C-ABA1-7FFF8CBDF528}" srcOrd="1" destOrd="0" presId="urn:microsoft.com/office/officeart/2005/8/layout/hierarchy2"/>
    <dgm:cxn modelId="{5CF92706-E4E8-4A7B-BD93-6F89E32656DC}" type="presParOf" srcId="{24C17D0F-4388-494C-ABA1-7FFF8CBDF528}" destId="{5678E8E1-F9A8-4D66-AD3C-7FC9FDC6C6A3}" srcOrd="0" destOrd="0" presId="urn:microsoft.com/office/officeart/2005/8/layout/hierarchy2"/>
    <dgm:cxn modelId="{975E11A4-DC54-4F73-BB71-1C2603104439}" type="presParOf" srcId="{24C17D0F-4388-494C-ABA1-7FFF8CBDF528}" destId="{E4ABB2C6-89D8-40AD-8DCD-45AF24BDD061}" srcOrd="1" destOrd="0" presId="urn:microsoft.com/office/officeart/2005/8/layout/hierarchy2"/>
    <dgm:cxn modelId="{20FA3675-4396-4E98-88E7-41DF0DF59452}" type="presParOf" srcId="{E4ABB2C6-89D8-40AD-8DCD-45AF24BDD061}" destId="{CA7D303E-6203-4574-B39F-1F01A8BE0CBB}" srcOrd="0" destOrd="0" presId="urn:microsoft.com/office/officeart/2005/8/layout/hierarchy2"/>
    <dgm:cxn modelId="{2FD81509-15B1-4507-9FE6-76E6E7BA0741}" type="presParOf" srcId="{CA7D303E-6203-4574-B39F-1F01A8BE0CBB}" destId="{B7350D19-1DD0-48DC-88AE-9B392240220D}" srcOrd="0" destOrd="0" presId="urn:microsoft.com/office/officeart/2005/8/layout/hierarchy2"/>
    <dgm:cxn modelId="{8E40A452-F60D-4EA9-A5CB-F8AA10C5FB15}" type="presParOf" srcId="{E4ABB2C6-89D8-40AD-8DCD-45AF24BDD061}" destId="{0B1595CD-3AE9-4CEE-AFE5-F37232EF59C7}" srcOrd="1" destOrd="0" presId="urn:microsoft.com/office/officeart/2005/8/layout/hierarchy2"/>
    <dgm:cxn modelId="{708F8B78-568D-4541-BE94-1209973546E9}" type="presParOf" srcId="{0B1595CD-3AE9-4CEE-AFE5-F37232EF59C7}" destId="{501E76E2-8F19-4925-9EF0-42C21879311C}" srcOrd="0" destOrd="0" presId="urn:microsoft.com/office/officeart/2005/8/layout/hierarchy2"/>
    <dgm:cxn modelId="{1A26C977-5527-4C82-BBD7-957AEBCE47A4}" type="presParOf" srcId="{0B1595CD-3AE9-4CEE-AFE5-F37232EF59C7}" destId="{B2C3FFB9-C989-4D3C-8C3B-F618CD43057C}" srcOrd="1" destOrd="0" presId="urn:microsoft.com/office/officeart/2005/8/layout/hierarchy2"/>
    <dgm:cxn modelId="{C6002168-23F1-4A9F-929E-4FF3127BE637}" type="presParOf" srcId="{E4ABB2C6-89D8-40AD-8DCD-45AF24BDD061}" destId="{07D1E451-CBE6-41C7-8CC8-877AA166A834}" srcOrd="2" destOrd="0" presId="urn:microsoft.com/office/officeart/2005/8/layout/hierarchy2"/>
    <dgm:cxn modelId="{FE8EFA57-D32C-41A8-8FC6-A61CB37BAAE4}" type="presParOf" srcId="{07D1E451-CBE6-41C7-8CC8-877AA166A834}" destId="{3A3CC8F8-88B7-48C6-8E06-3515FC46ECB9}" srcOrd="0" destOrd="0" presId="urn:microsoft.com/office/officeart/2005/8/layout/hierarchy2"/>
    <dgm:cxn modelId="{C6E3E7F0-8319-4715-8CB5-30908B507698}" type="presParOf" srcId="{E4ABB2C6-89D8-40AD-8DCD-45AF24BDD061}" destId="{41FFDFCF-9660-4071-A3A7-52C4F4348279}" srcOrd="3" destOrd="0" presId="urn:microsoft.com/office/officeart/2005/8/layout/hierarchy2"/>
    <dgm:cxn modelId="{E9AD3D00-A1C0-42D0-97A6-4DC0A1E28359}" type="presParOf" srcId="{41FFDFCF-9660-4071-A3A7-52C4F4348279}" destId="{0A2300A2-116F-437D-8B6D-4943C3403BB6}" srcOrd="0" destOrd="0" presId="urn:microsoft.com/office/officeart/2005/8/layout/hierarchy2"/>
    <dgm:cxn modelId="{BBCAB8A5-ECBC-40C1-9B6D-E7B6B48C3F77}" type="presParOf" srcId="{41FFDFCF-9660-4071-A3A7-52C4F4348279}" destId="{831BAF56-49D3-4B49-9CD9-49C4E1ABC0D4}" srcOrd="1" destOrd="0" presId="urn:microsoft.com/office/officeart/2005/8/layout/hierarchy2"/>
    <dgm:cxn modelId="{655C1E56-B747-41DB-8098-209E3319DDA1}" type="presParOf" srcId="{10A5B8BE-78F2-4F55-B146-3520D0227F96}" destId="{86E0BB6A-181A-4AA1-A316-9AEFC2C60FF9}" srcOrd="2" destOrd="0" presId="urn:microsoft.com/office/officeart/2005/8/layout/hierarchy2"/>
    <dgm:cxn modelId="{DBEEFE0B-F71C-4D21-9FBC-6A2702E3AA96}" type="presParOf" srcId="{86E0BB6A-181A-4AA1-A316-9AEFC2C60FF9}" destId="{655832E6-839F-40E8-9E04-28940D4E9CC8}" srcOrd="0" destOrd="0" presId="urn:microsoft.com/office/officeart/2005/8/layout/hierarchy2"/>
    <dgm:cxn modelId="{29118E9A-8103-459A-B658-D7818A528794}" type="presParOf" srcId="{10A5B8BE-78F2-4F55-B146-3520D0227F96}" destId="{01DF92D4-B0A9-4A09-90C9-7346B0073B71}" srcOrd="3" destOrd="0" presId="urn:microsoft.com/office/officeart/2005/8/layout/hierarchy2"/>
    <dgm:cxn modelId="{8ECB0879-2F04-4A4E-A3B6-C95EC3480A70}" type="presParOf" srcId="{01DF92D4-B0A9-4A09-90C9-7346B0073B71}" destId="{EE1BCDAE-E4B7-4D14-898F-44533D5D0C0A}" srcOrd="0" destOrd="0" presId="urn:microsoft.com/office/officeart/2005/8/layout/hierarchy2"/>
    <dgm:cxn modelId="{188FB36F-D75D-4C4C-9ECC-5FD6A4F3C565}" type="presParOf" srcId="{01DF92D4-B0A9-4A09-90C9-7346B0073B71}" destId="{7A75B11F-1B2D-4629-A489-6F61353FF8F6}" srcOrd="1" destOrd="0" presId="urn:microsoft.com/office/officeart/2005/8/layout/hierarchy2"/>
    <dgm:cxn modelId="{BA4F7924-5004-433A-A12F-C6BA12F06FC4}" type="presParOf" srcId="{7A75B11F-1B2D-4629-A489-6F61353FF8F6}" destId="{261646C9-85D2-4AF3-8328-CEA24CB80803}" srcOrd="0" destOrd="0" presId="urn:microsoft.com/office/officeart/2005/8/layout/hierarchy2"/>
    <dgm:cxn modelId="{C4804063-84A6-48E4-AE3C-B8D15CF01E06}" type="presParOf" srcId="{261646C9-85D2-4AF3-8328-CEA24CB80803}" destId="{481D9B4D-D01D-4BDD-B032-AA5163188DDF}" srcOrd="0" destOrd="0" presId="urn:microsoft.com/office/officeart/2005/8/layout/hierarchy2"/>
    <dgm:cxn modelId="{A9151F92-BE6B-494E-93C2-A957AE7B5852}" type="presParOf" srcId="{7A75B11F-1B2D-4629-A489-6F61353FF8F6}" destId="{8C33ABB5-5458-4700-9E03-B9737E196078}" srcOrd="1" destOrd="0" presId="urn:microsoft.com/office/officeart/2005/8/layout/hierarchy2"/>
    <dgm:cxn modelId="{81288670-F555-4842-B49A-2FF75837381B}" type="presParOf" srcId="{8C33ABB5-5458-4700-9E03-B9737E196078}" destId="{CC82A65C-566D-4C4C-A2D6-78C8376668AB}" srcOrd="0" destOrd="0" presId="urn:microsoft.com/office/officeart/2005/8/layout/hierarchy2"/>
    <dgm:cxn modelId="{1E400EE3-4E69-4FCD-BE6A-55B61D6A89F2}" type="presParOf" srcId="{8C33ABB5-5458-4700-9E03-B9737E196078}" destId="{7CAFFB66-CB82-401E-998B-CB04E05CF0C4}" srcOrd="1" destOrd="0" presId="urn:microsoft.com/office/officeart/2005/8/layout/hierarchy2"/>
    <dgm:cxn modelId="{E6E6D544-B3B8-4489-BFF6-24B28A4238A2}" type="presParOf" srcId="{7A75B11F-1B2D-4629-A489-6F61353FF8F6}" destId="{52BEF1EC-317B-4FC8-B0B1-7B114098B207}" srcOrd="2" destOrd="0" presId="urn:microsoft.com/office/officeart/2005/8/layout/hierarchy2"/>
    <dgm:cxn modelId="{B9CFF7BE-C105-4CA4-BC22-89404B70F3AD}" type="presParOf" srcId="{52BEF1EC-317B-4FC8-B0B1-7B114098B207}" destId="{A8A6F38D-6F3B-4D23-BC36-F3251E9A6379}" srcOrd="0" destOrd="0" presId="urn:microsoft.com/office/officeart/2005/8/layout/hierarchy2"/>
    <dgm:cxn modelId="{7C89D510-7285-4197-8E9C-F3BE4E075EB6}" type="presParOf" srcId="{7A75B11F-1B2D-4629-A489-6F61353FF8F6}" destId="{4E3A6416-2600-439F-B593-786A709D0A5E}" srcOrd="3" destOrd="0" presId="urn:microsoft.com/office/officeart/2005/8/layout/hierarchy2"/>
    <dgm:cxn modelId="{B007EE09-6516-4E71-8C71-F7F739685592}" type="presParOf" srcId="{4E3A6416-2600-439F-B593-786A709D0A5E}" destId="{36D81C2D-C175-42EB-B044-948D65BF561B}" srcOrd="0" destOrd="0" presId="urn:microsoft.com/office/officeart/2005/8/layout/hierarchy2"/>
    <dgm:cxn modelId="{DE369C74-D0CD-49EF-916E-2963D186CC99}" type="presParOf" srcId="{4E3A6416-2600-439F-B593-786A709D0A5E}" destId="{9D186A1C-0C84-49C1-AB93-83995937A044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4E60982-2A0A-400D-AB12-7EB4F97BF918}" type="datetimeFigureOut">
              <a:rPr lang="ko-KR" altLang="en-US"/>
              <a:pPr>
                <a:defRPr/>
              </a:pPr>
              <a:t>2009-11-18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EA352AA-BBD9-47E8-828F-5F58B2CE4C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2460B-48A4-4B8D-BD04-62B3A6E0697F}" type="datetimeFigureOut">
              <a:rPr lang="ko-KR" altLang="en-US"/>
              <a:pPr>
                <a:defRPr/>
              </a:pPr>
              <a:t>2009-11-18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F1865-AC35-465D-A8B4-948C8F9E73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7F627-8656-494E-8333-BD50C6EFBD4E}" type="datetimeFigureOut">
              <a:rPr lang="ko-KR" altLang="en-US"/>
              <a:pPr>
                <a:defRPr/>
              </a:pPr>
              <a:t>2009-11-18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B6AF7-CDE7-4195-92EA-C5BC7A3F2B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EBBC5-EF51-402F-B1FD-3F9E2EC383AF}" type="datetimeFigureOut">
              <a:rPr lang="ko-KR" altLang="en-US"/>
              <a:pPr>
                <a:defRPr/>
              </a:pPr>
              <a:t>2009-11-18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2D0DA-F93A-4C52-B7C2-D0C091925A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CF0CC-3F79-4632-95EF-78DC3E1B1BC7}" type="datetimeFigureOut">
              <a:rPr lang="ko-KR" altLang="en-US"/>
              <a:pPr>
                <a:defRPr/>
              </a:pPr>
              <a:t>2009-11-18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A8B55-5500-4FB1-B066-B959AA04F9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EAC28-D119-4935-AF5A-3CB39091048B}" type="datetimeFigureOut">
              <a:rPr lang="ko-KR" altLang="en-US"/>
              <a:pPr>
                <a:defRPr/>
              </a:pPr>
              <a:t>2009-11-18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E7325-A9AD-4E5D-8677-2E11A05D5C1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2BF2E-CD79-472E-8C3D-81D7FB7FC20A}" type="datetimeFigureOut">
              <a:rPr lang="ko-KR" altLang="en-US"/>
              <a:pPr>
                <a:defRPr/>
              </a:pPr>
              <a:t>2009-11-18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70FF-EED5-434C-AEC3-D468AAC80D8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C7607-D367-4013-98FC-847C2736C7B2}" type="datetimeFigureOut">
              <a:rPr lang="ko-KR" altLang="en-US"/>
              <a:pPr>
                <a:defRPr/>
              </a:pPr>
              <a:t>2009-11-18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83E26-AE88-42CA-81F2-2A332E801B9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4A7CB-5B78-4BEA-AA4E-9236F3046F4E}" type="datetimeFigureOut">
              <a:rPr lang="ko-KR" altLang="en-US"/>
              <a:pPr>
                <a:defRPr/>
              </a:pPr>
              <a:t>2009-11-18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F74E1-F28A-437A-8ABE-0EC3E996E85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22E87-2DE9-410F-8BF4-5422F1B89749}" type="datetimeFigureOut">
              <a:rPr lang="ko-KR" altLang="en-US"/>
              <a:pPr>
                <a:defRPr/>
              </a:pPr>
              <a:t>2009-11-18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2F554-2735-4A4A-8A8B-E3E51B82680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F23FE-49D4-4A2B-9E97-7990A126B50B}" type="datetimeFigureOut">
              <a:rPr lang="ko-KR" altLang="en-US"/>
              <a:pPr>
                <a:defRPr/>
              </a:pPr>
              <a:t>2009-11-18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B6C42-BAC4-46B2-90FE-EE938FFFEAC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78835-3DB7-42F9-B685-AC872D66DC62}" type="datetimeFigureOut">
              <a:rPr lang="ko-KR" altLang="en-US"/>
              <a:pPr>
                <a:defRPr/>
              </a:pPr>
              <a:t>2009-11-18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EBDF3-97CA-4CD9-82FB-C6A8D23700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229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0BE549F-C6AC-4D9E-9086-A0BA4A0F5C45}" type="datetimeFigureOut">
              <a:rPr lang="ko-KR" altLang="en-US"/>
              <a:pPr>
                <a:defRPr/>
              </a:pPr>
              <a:t>2009-11-18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CF656F-1CF9-4DEC-A6F6-7CC68BEEDB3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4.png"/><Relationship Id="rId4" Type="http://schemas.openxmlformats.org/officeDocument/2006/relationships/oleObject" Target="../embeddings/oleObject2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4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ctrTitle"/>
          </p:nvPr>
        </p:nvSpPr>
        <p:spPr>
          <a:xfrm>
            <a:off x="642938" y="1062038"/>
            <a:ext cx="8001000" cy="1470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0070C0"/>
                </a:solidFill>
              </a:rPr>
              <a:t>Quantum</a:t>
            </a:r>
            <a:r>
              <a:rPr lang="ko-KR" altLang="en-US" dirty="0" smtClean="0">
                <a:solidFill>
                  <a:srgbClr val="0070C0"/>
                </a:solidFill>
              </a:rPr>
              <a:t> </a:t>
            </a:r>
            <a:r>
              <a:rPr lang="en-US" altLang="ko-KR" dirty="0" smtClean="0">
                <a:solidFill>
                  <a:srgbClr val="0070C0"/>
                </a:solidFill>
              </a:rPr>
              <a:t>Field Theory for Gravity and Dark Energy</a:t>
            </a:r>
            <a:endParaRPr lang="ko-KR" altLang="en-US" dirty="0" smtClean="0">
              <a:solidFill>
                <a:srgbClr val="0070C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571750"/>
            <a:ext cx="6400800" cy="306705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ko-KR" sz="45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4200" dirty="0" smtClean="0">
                <a:solidFill>
                  <a:schemeClr val="tx1"/>
                </a:solidFill>
              </a:rPr>
              <a:t>Sang </a:t>
            </a:r>
            <a:r>
              <a:rPr lang="en-US" altLang="ko-KR" sz="4200" dirty="0" err="1" smtClean="0">
                <a:solidFill>
                  <a:schemeClr val="tx1"/>
                </a:solidFill>
              </a:rPr>
              <a:t>Pyo</a:t>
            </a:r>
            <a:r>
              <a:rPr lang="en-US" altLang="ko-KR" sz="4200" dirty="0" smtClean="0">
                <a:solidFill>
                  <a:schemeClr val="tx1"/>
                </a:solidFill>
              </a:rPr>
              <a:t> Kim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3300" dirty="0" err="1" smtClean="0">
                <a:solidFill>
                  <a:schemeClr val="tx1"/>
                </a:solidFill>
              </a:rPr>
              <a:t>Kunsan</a:t>
            </a:r>
            <a:r>
              <a:rPr lang="en-US" altLang="ko-KR" sz="3300" dirty="0" smtClean="0">
                <a:solidFill>
                  <a:schemeClr val="tx1"/>
                </a:solidFill>
              </a:rPr>
              <a:t> Nat’l Univ. &amp; APCTP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ko-KR" sz="34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3400" dirty="0" smtClean="0">
                <a:solidFill>
                  <a:srgbClr val="0070C0"/>
                </a:solidFill>
              </a:rPr>
              <a:t>Co</a:t>
            </a:r>
            <a:r>
              <a:rPr lang="en-US" altLang="ko-KR" sz="3800" dirty="0" smtClean="0">
                <a:solidFill>
                  <a:srgbClr val="0070C0"/>
                </a:solidFill>
              </a:rPr>
              <a:t>sPA2009, U. Melbourne, 2009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ko-KR" sz="2900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ko-KR" sz="29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QFT for Gravity 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ko-KR" sz="2000" dirty="0" smtClean="0"/>
              <a:t>Charged scalar field in curved </a:t>
            </a:r>
            <a:r>
              <a:rPr lang="en-US" altLang="ko-KR" sz="2000" dirty="0" err="1" smtClean="0"/>
              <a:t>spacetime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Effective action in the Schwinger-DeWitt proper time integral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One-loop corrections to gravity</a:t>
            </a:r>
            <a:endParaRPr lang="ko-KR" altLang="en-US" sz="2000" dirty="0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1038737" y="2117358"/>
          <a:ext cx="6842125" cy="501650"/>
        </p:xfrm>
        <a:graphic>
          <a:graphicData uri="http://schemas.openxmlformats.org/presentationml/2006/ole">
            <p:oleObj spid="_x0000_s53250" name="수식" r:id="rId3" imgW="3466800" imgH="253800" progId="Equation.3">
              <p:embed/>
            </p:oleObj>
          </a:graphicData>
        </a:graphic>
      </p:graphicFrame>
      <p:graphicFrame>
        <p:nvGraphicFramePr>
          <p:cNvPr id="53251" name="Object 2"/>
          <p:cNvGraphicFramePr>
            <a:graphicFrameLocks noChangeAspect="1"/>
          </p:cNvGraphicFramePr>
          <p:nvPr/>
        </p:nvGraphicFramePr>
        <p:xfrm>
          <a:off x="1117218" y="2923105"/>
          <a:ext cx="7286625" cy="1000125"/>
        </p:xfrm>
        <a:graphic>
          <a:graphicData uri="http://schemas.openxmlformats.org/presentationml/2006/ole">
            <p:oleObj spid="_x0000_s53251" name="수식" r:id="rId4" imgW="3606480" imgH="495000" progId="Equation.3">
              <p:embed/>
            </p:oleObj>
          </a:graphicData>
        </a:graphic>
      </p:graphicFrame>
      <p:graphicFrame>
        <p:nvGraphicFramePr>
          <p:cNvPr id="53252" name="Object 7"/>
          <p:cNvGraphicFramePr>
            <a:graphicFrameLocks noChangeAspect="1"/>
          </p:cNvGraphicFramePr>
          <p:nvPr/>
        </p:nvGraphicFramePr>
        <p:xfrm>
          <a:off x="1175777" y="3830270"/>
          <a:ext cx="5500688" cy="1528763"/>
        </p:xfrm>
        <a:graphic>
          <a:graphicData uri="http://schemas.openxmlformats.org/presentationml/2006/ole">
            <p:oleObj spid="_x0000_s53252" name="수식" r:id="rId5" imgW="3111480" imgH="863280" progId="Equation.3">
              <p:embed/>
            </p:oleObj>
          </a:graphicData>
        </a:graphic>
      </p:graphicFrame>
      <p:graphicFrame>
        <p:nvGraphicFramePr>
          <p:cNvPr id="53253" name="Object 11"/>
          <p:cNvGraphicFramePr>
            <a:graphicFrameLocks noChangeAspect="1"/>
          </p:cNvGraphicFramePr>
          <p:nvPr/>
        </p:nvGraphicFramePr>
        <p:xfrm>
          <a:off x="1168734" y="5612682"/>
          <a:ext cx="6643688" cy="720725"/>
        </p:xfrm>
        <a:graphic>
          <a:graphicData uri="http://schemas.openxmlformats.org/presentationml/2006/ole">
            <p:oleObj spid="_x0000_s53253" name="수식" r:id="rId6" imgW="3644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solidFill>
                  <a:srgbClr val="0070C0"/>
                </a:solidFill>
              </a:rPr>
              <a:t>Nonperturbative</a:t>
            </a:r>
            <a:r>
              <a:rPr lang="en-US" altLang="ko-KR" dirty="0" smtClean="0">
                <a:solidFill>
                  <a:srgbClr val="0070C0"/>
                </a:solidFill>
              </a:rPr>
              <a:t> QFT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altLang="ko-KR" dirty="0" smtClean="0"/>
              <a:t>The in- and out-state formalism [Schwinger (51), </a:t>
            </a:r>
            <a:r>
              <a:rPr lang="en-US" altLang="ko-KR" dirty="0" err="1" smtClean="0"/>
              <a:t>Nikishov</a:t>
            </a:r>
            <a:r>
              <a:rPr lang="en-US" altLang="ko-KR" dirty="0" smtClean="0"/>
              <a:t> (70), DeWitt (75), </a:t>
            </a:r>
            <a:r>
              <a:rPr lang="en-US" altLang="ko-KR" dirty="0" err="1" smtClean="0"/>
              <a:t>Ambjorn</a:t>
            </a:r>
            <a:r>
              <a:rPr lang="en-US" altLang="ko-KR" dirty="0" smtClean="0"/>
              <a:t> et al (83)] </a:t>
            </a:r>
          </a:p>
          <a:p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r>
              <a:rPr lang="en-US" altLang="ko-KR" sz="2800" dirty="0" smtClean="0"/>
              <a:t>The </a:t>
            </a:r>
            <a:r>
              <a:rPr lang="en-US" altLang="ko-KR" sz="2800" dirty="0" err="1" smtClean="0"/>
              <a:t>Bogoliubov</a:t>
            </a:r>
            <a:r>
              <a:rPr lang="en-US" altLang="ko-KR" sz="2800" dirty="0" smtClean="0"/>
              <a:t> transformation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pPr>
              <a:buNone/>
            </a:pPr>
            <a:endParaRPr lang="ko-KR" altLang="en-US" sz="2400" dirty="0"/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1324489" y="2910219"/>
          <a:ext cx="4629841" cy="796926"/>
        </p:xfrm>
        <a:graphic>
          <a:graphicData uri="http://schemas.openxmlformats.org/presentationml/2006/ole">
            <p:oleObj spid="_x0000_s83970" name="수식" r:id="rId3" imgW="1841400" imgH="317160" progId="Equation.3">
              <p:embed/>
            </p:oleObj>
          </a:graphicData>
        </a:graphic>
      </p:graphicFrame>
      <p:graphicFrame>
        <p:nvGraphicFramePr>
          <p:cNvPr id="83971" name="Object 5"/>
          <p:cNvGraphicFramePr>
            <a:graphicFrameLocks noChangeAspect="1"/>
          </p:cNvGraphicFramePr>
          <p:nvPr/>
        </p:nvGraphicFramePr>
        <p:xfrm>
          <a:off x="1271766" y="4401159"/>
          <a:ext cx="5124187" cy="1071570"/>
        </p:xfrm>
        <a:graphic>
          <a:graphicData uri="http://schemas.openxmlformats.org/presentationml/2006/ole">
            <p:oleObj spid="_x0000_s83971" name="수식" r:id="rId4" imgW="23112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solidFill>
                  <a:srgbClr val="0070C0"/>
                </a:solidFill>
              </a:rPr>
              <a:t>Nonperturbative</a:t>
            </a:r>
            <a:r>
              <a:rPr lang="en-US" altLang="ko-KR" dirty="0" smtClean="0">
                <a:solidFill>
                  <a:srgbClr val="0070C0"/>
                </a:solidFill>
              </a:rPr>
              <a:t> QFT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/>
              <a:t>The effective action for boson/</a:t>
            </a:r>
            <a:r>
              <a:rPr lang="en-US" altLang="ko-KR" sz="2400" dirty="0" err="1" smtClean="0"/>
              <a:t>fermion</a:t>
            </a:r>
            <a:r>
              <a:rPr lang="en-US" altLang="ko-KR" sz="2400" dirty="0" smtClean="0"/>
              <a:t> [SPK, Lee, Yoon, PRD 78 (08)]</a:t>
            </a:r>
          </a:p>
          <a:p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r>
              <a:rPr lang="en-US" altLang="ko-KR" sz="2400" dirty="0" smtClean="0"/>
              <a:t>Sum of all one-loops with even number of external gravitons</a:t>
            </a:r>
            <a:endParaRPr lang="ko-KR" altLang="en-US" sz="2400" dirty="0"/>
          </a:p>
        </p:txBody>
      </p:sp>
      <p:graphicFrame>
        <p:nvGraphicFramePr>
          <p:cNvPr id="83972" name="Object 3"/>
          <p:cNvGraphicFramePr>
            <a:graphicFrameLocks noChangeAspect="1"/>
          </p:cNvGraphicFramePr>
          <p:nvPr/>
        </p:nvGraphicFramePr>
        <p:xfrm>
          <a:off x="1323975" y="2571744"/>
          <a:ext cx="5073650" cy="811212"/>
        </p:xfrm>
        <a:graphic>
          <a:graphicData uri="http://schemas.openxmlformats.org/presentationml/2006/ole">
            <p:oleObj spid="_x0000_s86020" name="수식" r:id="rId3" imgW="2145960" imgH="342720" progId="Equation.3">
              <p:embed/>
            </p:oleObj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4143391"/>
            <a:ext cx="72278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QED </a:t>
            </a:r>
            <a:r>
              <a:rPr lang="en-US" altLang="ko-KR" dirty="0" err="1" smtClean="0">
                <a:solidFill>
                  <a:srgbClr val="0070C0"/>
                </a:solidFill>
              </a:rPr>
              <a:t>vs</a:t>
            </a:r>
            <a:r>
              <a:rPr lang="en-US" altLang="ko-KR" dirty="0" smtClean="0">
                <a:solidFill>
                  <a:srgbClr val="0070C0"/>
                </a:solidFill>
              </a:rPr>
              <a:t> QG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0070C0"/>
                </a:solidFill>
              </a:rPr>
              <a:t>QG Analog of QED</a:t>
            </a:r>
            <a:endParaRPr lang="ko-KR" altLang="en-US" dirty="0" smtClean="0">
              <a:solidFill>
                <a:srgbClr val="0070C0"/>
              </a:solidFill>
            </a:endParaRPr>
          </a:p>
        </p:txBody>
      </p:sp>
      <p:sp>
        <p:nvSpPr>
          <p:cNvPr id="5126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800" dirty="0" smtClean="0"/>
              <a:t>Naively assume the correspondence between two accelerations (Hawking-Unruh effect)</a:t>
            </a:r>
          </a:p>
          <a:p>
            <a:pPr lvl="1" eaLnBrk="1" hangingPunct="1">
              <a:buFont typeface="Arial" charset="0"/>
              <a:buNone/>
            </a:pPr>
            <a:endParaRPr lang="en-US" altLang="ko-KR" dirty="0" smtClean="0"/>
          </a:p>
          <a:p>
            <a:pPr eaLnBrk="1" hangingPunct="1"/>
            <a:endParaRPr lang="en-US" altLang="ko-KR" dirty="0" smtClean="0"/>
          </a:p>
          <a:p>
            <a:pPr eaLnBrk="1" hangingPunct="1"/>
            <a:r>
              <a:rPr lang="en-US" altLang="ko-KR" sz="2800" dirty="0" smtClean="0"/>
              <a:t>The vacuum structure of one-loop effective action for </a:t>
            </a:r>
            <a:r>
              <a:rPr lang="en-US" altLang="ko-KR" sz="2800" dirty="0" err="1" smtClean="0"/>
              <a:t>dS</a:t>
            </a:r>
            <a:r>
              <a:rPr lang="en-US" altLang="ko-KR" sz="2800" dirty="0" smtClean="0"/>
              <a:t> may take the form </a:t>
            </a:r>
            <a:r>
              <a:rPr lang="en-US" altLang="ko-KR" sz="2400" dirty="0" smtClean="0"/>
              <a:t>[</a:t>
            </a:r>
            <a:r>
              <a:rPr lang="en-US" altLang="ko-KR" sz="2400" dirty="0" err="1" smtClean="0"/>
              <a:t>Das,Dunne</a:t>
            </a:r>
            <a:r>
              <a:rPr lang="en-US" altLang="ko-KR" sz="2400" dirty="0" smtClean="0"/>
              <a:t>(06)]</a:t>
            </a:r>
            <a:endParaRPr lang="ko-KR" altLang="en-US" sz="2400" dirty="0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876425" y="2638425"/>
          <a:ext cx="2749550" cy="990600"/>
        </p:xfrm>
        <a:graphic>
          <a:graphicData uri="http://schemas.openxmlformats.org/presentationml/2006/ole">
            <p:oleObj spid="_x0000_s87042" name="수식" r:id="rId3" imgW="1231560" imgH="444240" progId="Equation.3">
              <p:embed/>
            </p:oleObj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1376363" y="5441950"/>
          <a:ext cx="4184650" cy="827088"/>
        </p:xfrm>
        <a:graphic>
          <a:graphicData uri="http://schemas.openxmlformats.org/presentationml/2006/ole">
            <p:oleObj spid="_x0000_s87043" name="수식" r:id="rId4" imgW="2120760" imgH="419040" progId="Equation.3">
              <p:embed/>
            </p:oleObj>
          </a:graphicData>
        </a:graphic>
      </p:graphicFrame>
      <p:graphicFrame>
        <p:nvGraphicFramePr>
          <p:cNvPr id="5124" name="Object 5"/>
          <p:cNvGraphicFramePr>
            <a:graphicFrameLocks noChangeAspect="1"/>
          </p:cNvGraphicFramePr>
          <p:nvPr/>
        </p:nvGraphicFramePr>
        <p:xfrm>
          <a:off x="1346200" y="4572000"/>
          <a:ext cx="7169150" cy="928688"/>
        </p:xfrm>
        <a:graphic>
          <a:graphicData uri="http://schemas.openxmlformats.org/presentationml/2006/ole">
            <p:oleObj spid="_x0000_s87044" name="수식" r:id="rId5" imgW="363204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0070C0"/>
                </a:solidFill>
              </a:rPr>
              <a:t>Effective Action for de Sitter</a:t>
            </a:r>
            <a:endParaRPr lang="ko-KR" altLang="en-US" sz="3100" dirty="0" smtClean="0">
              <a:solidFill>
                <a:srgbClr val="0070C0"/>
              </a:solidFill>
            </a:endParaRPr>
          </a:p>
        </p:txBody>
      </p:sp>
      <p:sp>
        <p:nvSpPr>
          <p:cNvPr id="819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de Sitter space with the metric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Bogoliubov coefficients </a:t>
            </a:r>
            <a:r>
              <a:rPr lang="en-US" altLang="ko-KR" sz="2400" smtClean="0"/>
              <a:t>[Mottola, PRD35 (85)]</a:t>
            </a:r>
          </a:p>
          <a:p>
            <a:pPr eaLnBrk="1" hangingPunct="1"/>
            <a:endParaRPr lang="en-US" altLang="ko-KR" smtClean="0"/>
          </a:p>
          <a:p>
            <a:pPr eaLnBrk="1" hangingPunct="1">
              <a:buFont typeface="Arial" charset="0"/>
              <a:buNone/>
            </a:pPr>
            <a:endParaRPr lang="en-US" altLang="ko-KR" smtClean="0"/>
          </a:p>
          <a:p>
            <a:pPr eaLnBrk="1" hangingPunct="1"/>
            <a:endParaRPr lang="en-US" altLang="ko-KR" smtClean="0"/>
          </a:p>
          <a:p>
            <a:pPr lvl="1" eaLnBrk="1" hangingPunct="1"/>
            <a:endParaRPr lang="en-US" altLang="ko-KR" smtClean="0"/>
          </a:p>
          <a:p>
            <a:pPr lvl="1" eaLnBrk="1" hangingPunct="1">
              <a:buFont typeface="Arial" charset="0"/>
              <a:buNone/>
            </a:pPr>
            <a:endParaRPr lang="en-US" altLang="ko-KR" smtClean="0"/>
          </a:p>
          <a:p>
            <a:pPr lvl="1" eaLnBrk="1" hangingPunct="1"/>
            <a:endParaRPr lang="en-US" altLang="ko-KR" smtClean="0"/>
          </a:p>
          <a:p>
            <a:pPr lvl="1" eaLnBrk="1" hangingPunct="1"/>
            <a:endParaRPr lang="ko-KR" altLang="en-US" smtClean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214438" y="2214563"/>
          <a:ext cx="5037137" cy="450850"/>
        </p:xfrm>
        <a:graphic>
          <a:graphicData uri="http://schemas.openxmlformats.org/presentationml/2006/ole">
            <p:oleObj spid="_x0000_s8194" name="수식" r:id="rId3" imgW="2552400" imgH="22860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017588" y="3579813"/>
          <a:ext cx="6840537" cy="1706562"/>
        </p:xfrm>
        <a:graphic>
          <a:graphicData uri="http://schemas.openxmlformats.org/presentationml/2006/ole">
            <p:oleObj spid="_x0000_s8195" name="수식" r:id="rId4" imgW="346680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0070C0"/>
                </a:solidFill>
              </a:rPr>
              <a:t>Effective Action for </a:t>
            </a:r>
            <a:r>
              <a:rPr lang="en-US" altLang="ko-KR" dirty="0" err="1" smtClean="0">
                <a:solidFill>
                  <a:srgbClr val="0070C0"/>
                </a:solidFill>
              </a:rPr>
              <a:t>dS</a:t>
            </a:r>
            <a:endParaRPr lang="ko-KR" altLang="en-US" dirty="0" smtClean="0"/>
          </a:p>
        </p:txBody>
      </p:sp>
      <p:sp>
        <p:nvSpPr>
          <p:cNvPr id="9222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400" dirty="0" smtClean="0"/>
              <a:t>Using the gamma function </a:t>
            </a:r>
          </a:p>
          <a:p>
            <a:pPr eaLnBrk="1" hangingPunct="1">
              <a:buNone/>
            </a:pPr>
            <a:r>
              <a:rPr lang="en-US" altLang="ko-KR" sz="2400" dirty="0" smtClean="0"/>
              <a:t>	and doing the contour integral, </a:t>
            </a:r>
          </a:p>
          <a:p>
            <a:pPr eaLnBrk="1" hangingPunct="1">
              <a:buNone/>
            </a:pPr>
            <a:r>
              <a:rPr lang="en-US" altLang="ko-KR" sz="2400" dirty="0" smtClean="0"/>
              <a:t>	we obtain the effective action </a:t>
            </a:r>
          </a:p>
          <a:p>
            <a:pPr eaLnBrk="1" hangingPunct="1">
              <a:buNone/>
            </a:pPr>
            <a:r>
              <a:rPr lang="en-US" altLang="ko-KR" sz="2400" dirty="0" smtClean="0"/>
              <a:t>	and the imaginary part:</a:t>
            </a:r>
          </a:p>
          <a:p>
            <a:pPr eaLnBrk="1" hangingPunct="1"/>
            <a:endParaRPr lang="en-US" altLang="ko-KR" dirty="0" smtClean="0"/>
          </a:p>
          <a:p>
            <a:pPr eaLnBrk="1" hangingPunct="1"/>
            <a:endParaRPr lang="en-US" altLang="ko-KR" dirty="0" smtClean="0"/>
          </a:p>
          <a:p>
            <a:pPr eaLnBrk="1" hangingPunct="1"/>
            <a:endParaRPr lang="en-US" altLang="ko-KR" dirty="0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857787" y="3955633"/>
          <a:ext cx="7843838" cy="903287"/>
        </p:xfrm>
        <a:graphic>
          <a:graphicData uri="http://schemas.openxmlformats.org/presentationml/2006/ole">
            <p:oleObj spid="_x0000_s9218" name="수식" r:id="rId3" imgW="3974760" imgH="457200" progId="Equation.3">
              <p:embed/>
            </p:oleObj>
          </a:graphicData>
        </a:graphic>
      </p:graphicFrame>
      <p:graphicFrame>
        <p:nvGraphicFramePr>
          <p:cNvPr id="9220" name="Object 5"/>
          <p:cNvGraphicFramePr>
            <a:graphicFrameLocks noChangeAspect="1"/>
          </p:cNvGraphicFramePr>
          <p:nvPr/>
        </p:nvGraphicFramePr>
        <p:xfrm>
          <a:off x="846496" y="4933926"/>
          <a:ext cx="5664200" cy="877888"/>
        </p:xfrm>
        <a:graphic>
          <a:graphicData uri="http://schemas.openxmlformats.org/presentationml/2006/ole">
            <p:oleObj spid="_x0000_s9220" name="수식" r:id="rId4" imgW="2869920" imgH="444240" progId="Equation.3">
              <p:embed/>
            </p:oleObj>
          </a:graphicData>
        </a:graphic>
      </p:graphicFrame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68938" y="1215628"/>
            <a:ext cx="3017904" cy="258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0070C0"/>
                </a:solidFill>
              </a:rPr>
              <a:t>Effective Action for de Sitter</a:t>
            </a:r>
            <a:endParaRPr lang="ko-KR" altLang="en-US" dirty="0" smtClean="0"/>
          </a:p>
        </p:txBody>
      </p:sp>
      <p:sp>
        <p:nvSpPr>
          <p:cNvPr id="1024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800" dirty="0" smtClean="0"/>
              <a:t>Renormalization of constants</a:t>
            </a:r>
            <a:endParaRPr lang="en-US" altLang="ko-KR" sz="2400" dirty="0" smtClean="0"/>
          </a:p>
          <a:p>
            <a:pPr lvl="1" eaLnBrk="1" hangingPunct="1"/>
            <a:endParaRPr lang="en-US" altLang="ko-KR" sz="2400" dirty="0" smtClean="0"/>
          </a:p>
          <a:p>
            <a:pPr eaLnBrk="1" hangingPunct="1"/>
            <a:endParaRPr lang="en-US" altLang="ko-KR" sz="2800" dirty="0" smtClean="0"/>
          </a:p>
          <a:p>
            <a:pPr eaLnBrk="1" hangingPunct="1">
              <a:buNone/>
            </a:pPr>
            <a:endParaRPr lang="en-US" altLang="ko-KR" sz="2800" dirty="0" smtClean="0"/>
          </a:p>
          <a:p>
            <a:pPr eaLnBrk="1" hangingPunct="1"/>
            <a:r>
              <a:rPr lang="en-US" altLang="ko-KR" sz="2800" dirty="0" smtClean="0"/>
              <a:t>The effective action after renormalization</a:t>
            </a:r>
            <a:endParaRPr lang="ko-KR" altLang="en-US" sz="2800" dirty="0" smtClean="0"/>
          </a:p>
          <a:p>
            <a:pPr eaLnBrk="1" hangingPunct="1"/>
            <a:endParaRPr lang="en-US" altLang="ko-KR" sz="2800" dirty="0" smtClean="0"/>
          </a:p>
          <a:p>
            <a:pPr eaLnBrk="1" hangingPunct="1"/>
            <a:endParaRPr lang="en-US" altLang="ko-KR" sz="2800" dirty="0" smtClean="0"/>
          </a:p>
          <a:p>
            <a:pPr eaLnBrk="1" hangingPunct="1"/>
            <a:endParaRPr lang="en-US" altLang="ko-KR" sz="2800" dirty="0" smtClean="0"/>
          </a:p>
          <a:p>
            <a:pPr eaLnBrk="1" hangingPunct="1"/>
            <a:endParaRPr lang="en-US" altLang="ko-KR" dirty="0" smtClean="0"/>
          </a:p>
          <a:p>
            <a:pPr eaLnBrk="1" hangingPunct="1">
              <a:buFont typeface="Arial" charset="0"/>
              <a:buNone/>
            </a:pPr>
            <a:endParaRPr lang="en-US" altLang="ko-KR" sz="1000" dirty="0" smtClean="0"/>
          </a:p>
          <a:p>
            <a:pPr eaLnBrk="1" hangingPunct="1"/>
            <a:endParaRPr lang="en-US" altLang="ko-KR" sz="2800" dirty="0" smtClean="0"/>
          </a:p>
          <a:p>
            <a:pPr eaLnBrk="1" hangingPunct="1"/>
            <a:endParaRPr lang="ko-KR" altLang="en-US" sz="2800" dirty="0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059866" y="2168874"/>
          <a:ext cx="4587875" cy="1279525"/>
        </p:xfrm>
        <a:graphic>
          <a:graphicData uri="http://schemas.openxmlformats.org/presentationml/2006/ole">
            <p:oleObj spid="_x0000_s88066" name="수식" r:id="rId3" imgW="2323800" imgH="647640" progId="Equation.3">
              <p:embed/>
            </p:oleObj>
          </a:graphicData>
        </a:graphic>
      </p:graphicFrame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1052381" y="4240225"/>
          <a:ext cx="7716837" cy="903287"/>
        </p:xfrm>
        <a:graphic>
          <a:graphicData uri="http://schemas.openxmlformats.org/presentationml/2006/ole">
            <p:oleObj spid="_x0000_s88068" name="수식" r:id="rId4" imgW="39114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0070C0"/>
                </a:solidFill>
              </a:rPr>
              <a:t>Effective Action for de Sitter</a:t>
            </a:r>
            <a:endParaRPr lang="ko-KR" altLang="en-US" dirty="0" smtClean="0"/>
          </a:p>
        </p:txBody>
      </p:sp>
      <p:sp>
        <p:nvSpPr>
          <p:cNvPr id="1024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800" dirty="0" smtClean="0"/>
              <a:t>The vacuum structure of de Sitter in the weak curvature limit (H&lt;&lt;m)</a:t>
            </a:r>
          </a:p>
          <a:p>
            <a:pPr eaLnBrk="1" hangingPunct="1"/>
            <a:endParaRPr lang="en-US" altLang="ko-KR" dirty="0" smtClean="0"/>
          </a:p>
          <a:p>
            <a:pPr eaLnBrk="1" hangingPunct="1">
              <a:buFont typeface="Arial" charset="0"/>
              <a:buNone/>
            </a:pPr>
            <a:endParaRPr lang="en-US" altLang="ko-KR" sz="1000" dirty="0" smtClean="0"/>
          </a:p>
          <a:p>
            <a:pPr eaLnBrk="1" hangingPunct="1"/>
            <a:endParaRPr lang="en-US" altLang="ko-KR" sz="2800" dirty="0" smtClean="0"/>
          </a:p>
          <a:p>
            <a:pPr eaLnBrk="1" hangingPunct="1"/>
            <a:r>
              <a:rPr lang="en-US" altLang="ko-KR" sz="2800" dirty="0" smtClean="0"/>
              <a:t>The general relation holds between vacuum persistence and mean number of produced pairs </a:t>
            </a:r>
            <a:endParaRPr lang="ko-KR" altLang="en-US" sz="2800" dirty="0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265238" y="2668588"/>
          <a:ext cx="3935412" cy="928687"/>
        </p:xfrm>
        <a:graphic>
          <a:graphicData uri="http://schemas.openxmlformats.org/presentationml/2006/ole">
            <p:oleObj spid="_x0000_s89090" name="수식" r:id="rId3" imgW="1993680" imgH="46980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225550" y="5194300"/>
          <a:ext cx="7118350" cy="801688"/>
        </p:xfrm>
        <a:graphic>
          <a:graphicData uri="http://schemas.openxmlformats.org/presentationml/2006/ole">
            <p:oleObj spid="_x0000_s89091" name="수식" r:id="rId4" imgW="360648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0070C0"/>
                </a:solidFill>
              </a:rPr>
              <a:t>QFT for Gravity and </a:t>
            </a:r>
            <a:r>
              <a:rPr lang="en-US" altLang="ko-KR" dirty="0" smtClean="0">
                <a:solidFill>
                  <a:srgbClr val="0070C0"/>
                </a:solidFill>
                <a:sym typeface="Symbol"/>
              </a:rPr>
              <a:t></a:t>
            </a:r>
            <a:endParaRPr lang="ko-KR" altLang="en-US" dirty="0" smtClean="0"/>
          </a:p>
        </p:txBody>
      </p:sp>
      <p:sp>
        <p:nvSpPr>
          <p:cNvPr id="1024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400" dirty="0" smtClean="0"/>
              <a:t>The cosmological constant from the effective action from QFT</a:t>
            </a:r>
          </a:p>
          <a:p>
            <a:pPr eaLnBrk="1" hangingPunct="1">
              <a:buNone/>
            </a:pPr>
            <a:endParaRPr lang="en-US" altLang="ko-KR" sz="2400" dirty="0" smtClean="0"/>
          </a:p>
          <a:p>
            <a:pPr eaLnBrk="1" hangingPunct="1">
              <a:buNone/>
            </a:pPr>
            <a:r>
              <a:rPr lang="en-US" altLang="ko-KR" sz="2400" dirty="0" smtClean="0"/>
              <a:t>	the cut-off from particle physics yields too large </a:t>
            </a:r>
            <a:r>
              <a:rPr lang="en-US" altLang="ko-KR" sz="2400" dirty="0" smtClean="0">
                <a:sym typeface="Symbol"/>
              </a:rPr>
              <a:t></a:t>
            </a:r>
            <a:r>
              <a:rPr lang="en-US" altLang="ko-KR" sz="2400" dirty="0" smtClean="0"/>
              <a:t> to explain the dark energy.</a:t>
            </a:r>
          </a:p>
          <a:p>
            <a:pPr eaLnBrk="1" hangingPunct="1"/>
            <a:r>
              <a:rPr lang="en-US" altLang="ko-KR" sz="2400" dirty="0" smtClean="0"/>
              <a:t>QFT needs the renormalization of bare coupling constants such gravitation constant, cosmological constant and coupling constants for higher curvature terms.</a:t>
            </a:r>
          </a:p>
          <a:p>
            <a:pPr eaLnBrk="1" hangingPunct="1"/>
            <a:r>
              <a:rPr lang="en-US" altLang="ko-KR" sz="2400" dirty="0" smtClean="0"/>
              <a:t> A caveat: the </a:t>
            </a:r>
            <a:r>
              <a:rPr lang="en-US" altLang="ko-KR" sz="2400" dirty="0" err="1" smtClean="0"/>
              <a:t>nonperturvative</a:t>
            </a:r>
            <a:r>
              <a:rPr lang="en-US" altLang="ko-KR" sz="2400" dirty="0" smtClean="0"/>
              <a:t> effect suggests a term 1/R in the action.</a:t>
            </a:r>
          </a:p>
          <a:p>
            <a:pPr eaLnBrk="1" hangingPunct="1"/>
            <a:endParaRPr lang="en-US" altLang="ko-KR" sz="2400" dirty="0" smtClean="0"/>
          </a:p>
          <a:p>
            <a:pPr eaLnBrk="1" hangingPunct="1">
              <a:buFont typeface="Arial" charset="0"/>
              <a:buNone/>
            </a:pPr>
            <a:endParaRPr lang="en-US" altLang="ko-KR" sz="2400" dirty="0" smtClean="0"/>
          </a:p>
          <a:p>
            <a:pPr eaLnBrk="1" hangingPunct="1"/>
            <a:endParaRPr lang="en-US" altLang="ko-KR" sz="2400" dirty="0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332903" y="2188796"/>
          <a:ext cx="1830391" cy="623949"/>
        </p:xfrm>
        <a:graphic>
          <a:graphicData uri="http://schemas.openxmlformats.org/presentationml/2006/ole">
            <p:oleObj spid="_x0000_s91138" name="수식" r:id="rId3" imgW="7110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solidFill>
                  <a:srgbClr val="0070C0"/>
                </a:solidFill>
              </a:rPr>
              <a:t>Outline</a:t>
            </a:r>
            <a:endParaRPr lang="ko-KR" altLang="en-US" smtClean="0">
              <a:solidFill>
                <a:srgbClr val="0070C0"/>
              </a:solidFill>
            </a:endParaRPr>
          </a:p>
        </p:txBody>
      </p:sp>
      <p:sp>
        <p:nvSpPr>
          <p:cNvPr id="1433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Motivation </a:t>
            </a:r>
          </a:p>
          <a:p>
            <a:pPr eaLnBrk="1" hangingPunct="1"/>
            <a:r>
              <a:rPr lang="en-US" altLang="ko-KR" dirty="0" smtClean="0"/>
              <a:t>Vacuum Energy and Cosmological Constant</a:t>
            </a:r>
          </a:p>
          <a:p>
            <a:pPr eaLnBrk="1" hangingPunct="1"/>
            <a:r>
              <a:rPr lang="en-US" altLang="ko-KR" dirty="0" smtClean="0"/>
              <a:t>QFT Method for Gravity</a:t>
            </a:r>
          </a:p>
          <a:p>
            <a:pPr eaLnBrk="1" hangingPunct="1"/>
            <a:r>
              <a:rPr lang="en-US" altLang="ko-KR" dirty="0" smtClean="0"/>
              <a:t>Conformal Anomaly</a:t>
            </a:r>
          </a:p>
          <a:p>
            <a:pPr eaLnBrk="1" hangingPunct="1"/>
            <a:r>
              <a:rPr lang="en-US" altLang="ko-KR" dirty="0" smtClean="0"/>
              <a:t>Dark Energy</a:t>
            </a:r>
          </a:p>
          <a:p>
            <a:pPr eaLnBrk="1" hangingPunct="1"/>
            <a:r>
              <a:rPr lang="en-US" altLang="ko-KR" dirty="0" smtClean="0"/>
              <a:t>Conclusion</a:t>
            </a:r>
            <a:endParaRPr lang="ko-K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Conformal Anomaly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/>
              <a:t>An anomaly in QFT is a classical symmetry which is broken at the quantum level, such as the energy momentum tensor, which is conserved due to the Bianchi identity even in curved </a:t>
            </a:r>
            <a:r>
              <a:rPr lang="en-US" altLang="ko-KR" sz="2400" dirty="0" err="1" smtClean="0"/>
              <a:t>spacetimes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The conformal anomaly is the anomaly under the conformal transformation: </a:t>
            </a:r>
            <a:endParaRPr lang="ko-KR" altLang="en-US" sz="2400" dirty="0"/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4546242" y="3424509"/>
          <a:ext cx="1843087" cy="566737"/>
        </p:xfrm>
        <a:graphic>
          <a:graphicData uri="http://schemas.openxmlformats.org/presentationml/2006/ole">
            <p:oleObj spid="_x0000_s82946" name="수식" r:id="rId3" imgW="825480" imgH="253800" progId="Equation.3">
              <p:embed/>
            </p:oleObj>
          </a:graphicData>
        </a:graphic>
      </p:graphicFrame>
      <p:graphicFrame>
        <p:nvGraphicFramePr>
          <p:cNvPr id="82947" name="Object 2"/>
          <p:cNvGraphicFramePr>
            <a:graphicFrameLocks noChangeAspect="1"/>
          </p:cNvGraphicFramePr>
          <p:nvPr/>
        </p:nvGraphicFramePr>
        <p:xfrm>
          <a:off x="1071538" y="3824827"/>
          <a:ext cx="4960938" cy="879475"/>
        </p:xfrm>
        <a:graphic>
          <a:graphicData uri="http://schemas.openxmlformats.org/presentationml/2006/ole">
            <p:oleObj spid="_x0000_s82947" name="수식" r:id="rId4" imgW="2222280" imgH="393480" progId="Equation.3">
              <p:embed/>
            </p:oleObj>
          </a:graphicData>
        </a:graphic>
      </p:graphicFrame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1071538" y="4630738"/>
          <a:ext cx="6407150" cy="1476375"/>
        </p:xfrm>
        <a:graphic>
          <a:graphicData uri="http://schemas.openxmlformats.org/presentationml/2006/ole">
            <p:oleObj spid="_x0000_s82948" name="수식" r:id="rId5" imgW="286992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FLRW Universe and Conformal Anomaly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The FLRW universe with the metric </a:t>
            </a:r>
          </a:p>
          <a:p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	has the conformal Killing vector:</a:t>
            </a:r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The FLRW metric in the conformal time</a:t>
            </a:r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The scale factor of the universe is just a conformal one, which leads to conformal anomaly.</a:t>
            </a:r>
            <a:endParaRPr lang="ko-KR" altLang="en-US" sz="2800" dirty="0"/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1699318" y="2143116"/>
          <a:ext cx="2976562" cy="509587"/>
        </p:xfrm>
        <a:graphic>
          <a:graphicData uri="http://schemas.openxmlformats.org/presentationml/2006/ole">
            <p:oleObj spid="_x0000_s77826" name="수식" r:id="rId3" imgW="1333440" imgH="228600" progId="Equation.3">
              <p:embed/>
            </p:oleObj>
          </a:graphicData>
        </a:graphic>
      </p:graphicFrame>
      <p:graphicFrame>
        <p:nvGraphicFramePr>
          <p:cNvPr id="77827" name="Object 2"/>
          <p:cNvGraphicFramePr>
            <a:graphicFrameLocks noChangeAspect="1"/>
          </p:cNvGraphicFramePr>
          <p:nvPr/>
        </p:nvGraphicFramePr>
        <p:xfrm>
          <a:off x="1804845" y="3158075"/>
          <a:ext cx="1928813" cy="538162"/>
        </p:xfrm>
        <a:graphic>
          <a:graphicData uri="http://schemas.openxmlformats.org/presentationml/2006/ole">
            <p:oleObj spid="_x0000_s77827" name="수식" r:id="rId4" imgW="863280" imgH="241200" progId="Equation.3">
              <p:embed/>
            </p:oleObj>
          </a:graphicData>
        </a:graphic>
      </p:graphicFrame>
      <p:graphicFrame>
        <p:nvGraphicFramePr>
          <p:cNvPr id="77828" name="Object 2"/>
          <p:cNvGraphicFramePr>
            <a:graphicFrameLocks noChangeAspect="1"/>
          </p:cNvGraphicFramePr>
          <p:nvPr/>
        </p:nvGraphicFramePr>
        <p:xfrm>
          <a:off x="1712446" y="4172487"/>
          <a:ext cx="3457575" cy="509588"/>
        </p:xfrm>
        <a:graphic>
          <a:graphicData uri="http://schemas.openxmlformats.org/presentationml/2006/ole">
            <p:oleObj spid="_x0000_s77828" name="수식" r:id="rId5" imgW="1549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FLRW Universe and Conformal Anomaly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/>
              <a:t>At the classical level, the QCD </a:t>
            </a:r>
            <a:r>
              <a:rPr lang="en-US" altLang="ko-KR" sz="2400" dirty="0" err="1" smtClean="0"/>
              <a:t>Lagrangian</a:t>
            </a:r>
            <a:r>
              <a:rPr lang="en-US" altLang="ko-KR" sz="2400" dirty="0" smtClean="0"/>
              <a:t> is </a:t>
            </a:r>
            <a:r>
              <a:rPr lang="en-US" altLang="ko-KR" sz="2400" dirty="0" err="1" smtClean="0"/>
              <a:t>conformally</a:t>
            </a:r>
            <a:r>
              <a:rPr lang="en-US" altLang="ko-KR" sz="2400" dirty="0" smtClean="0"/>
              <a:t> invariant for m=0: </a:t>
            </a:r>
          </a:p>
          <a:p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r>
              <a:rPr lang="en-US" altLang="ko-KR" sz="2400" dirty="0" smtClean="0"/>
              <a:t>At the quantum level, the scale factor leads to the conformal anomaly [</a:t>
            </a:r>
            <a:r>
              <a:rPr lang="en-US" altLang="ko-KR" sz="2400" dirty="0" err="1" smtClean="0"/>
              <a:t>Crewther</a:t>
            </a:r>
            <a:r>
              <a:rPr lang="en-US" altLang="ko-KR" sz="2400" dirty="0" smtClean="0"/>
              <a:t>, PRL 28 (72)]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The FLRW universe leads to the QCD conformal anomaly [</a:t>
            </a:r>
            <a:r>
              <a:rPr lang="en-US" altLang="ko-KR" sz="2400" dirty="0" err="1" smtClean="0"/>
              <a:t>Schultzhold</a:t>
            </a:r>
            <a:r>
              <a:rPr lang="en-US" altLang="ko-KR" sz="2400" dirty="0" smtClean="0"/>
              <a:t>, PRL 89 (02)]</a:t>
            </a:r>
            <a:endParaRPr lang="ko-KR" altLang="en-US" sz="2400" dirty="0"/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1095598" y="2378075"/>
          <a:ext cx="6605588" cy="877888"/>
        </p:xfrm>
        <a:graphic>
          <a:graphicData uri="http://schemas.openxmlformats.org/presentationml/2006/ole">
            <p:oleObj spid="_x0000_s78850" name="수식" r:id="rId3" imgW="2958840" imgH="393480" progId="Equation.3">
              <p:embed/>
            </p:oleObj>
          </a:graphicData>
        </a:graphic>
      </p:graphicFrame>
      <p:graphicFrame>
        <p:nvGraphicFramePr>
          <p:cNvPr id="78853" name="Object 2"/>
          <p:cNvGraphicFramePr>
            <a:graphicFrameLocks noChangeAspect="1"/>
          </p:cNvGraphicFramePr>
          <p:nvPr/>
        </p:nvGraphicFramePr>
        <p:xfrm>
          <a:off x="1089002" y="4092349"/>
          <a:ext cx="6718300" cy="877888"/>
        </p:xfrm>
        <a:graphic>
          <a:graphicData uri="http://schemas.openxmlformats.org/presentationml/2006/ole">
            <p:oleObj spid="_x0000_s78853" name="수식" r:id="rId4" imgW="3009600" imgH="393480" progId="Equation.3">
              <p:embed/>
            </p:oleObj>
          </a:graphicData>
        </a:graphic>
      </p:graphicFrame>
      <p:graphicFrame>
        <p:nvGraphicFramePr>
          <p:cNvPr id="78854" name="Object 2"/>
          <p:cNvGraphicFramePr>
            <a:graphicFrameLocks noChangeAspect="1"/>
          </p:cNvGraphicFramePr>
          <p:nvPr/>
        </p:nvGraphicFramePr>
        <p:xfrm>
          <a:off x="1100917" y="5808281"/>
          <a:ext cx="5470525" cy="650875"/>
        </p:xfrm>
        <a:graphic>
          <a:graphicData uri="http://schemas.openxmlformats.org/presentationml/2006/ole">
            <p:oleObj spid="_x0000_s78854" name="수식" r:id="rId5" imgW="245088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Conformal Anomaly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/>
              <a:t>The conformal anomaly from the </a:t>
            </a:r>
            <a:r>
              <a:rPr lang="en-US" altLang="ko-KR" sz="2400" dirty="0" err="1" smtClean="0"/>
              <a:t>nonperturbative</a:t>
            </a:r>
            <a:r>
              <a:rPr lang="en-US" altLang="ko-KR" sz="2400" dirty="0" smtClean="0"/>
              <a:t> renormalized effective action is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The first term is too small to explain the dark energy at the present epoch; but it may be important in the very early stage of the universe even up to the </a:t>
            </a:r>
            <a:r>
              <a:rPr lang="en-US" altLang="ko-KR" sz="2400" dirty="0" err="1" smtClean="0"/>
              <a:t>Planckian</a:t>
            </a:r>
            <a:r>
              <a:rPr lang="en-US" altLang="ko-KR" sz="2400" dirty="0" smtClean="0"/>
              <a:t> regime.  The trace anomaly may drive the inflation [Hawking, </a:t>
            </a:r>
            <a:r>
              <a:rPr lang="en-US" altLang="ko-KR" sz="2400" dirty="0" err="1" smtClean="0"/>
              <a:t>Hertog</a:t>
            </a:r>
            <a:r>
              <a:rPr lang="en-US" altLang="ko-KR" sz="2400" dirty="0" smtClean="0"/>
              <a:t>, </a:t>
            </a:r>
            <a:r>
              <a:rPr lang="en-US" altLang="ko-KR" sz="2400" dirty="0" err="1" smtClean="0"/>
              <a:t>Reall</a:t>
            </a:r>
            <a:r>
              <a:rPr lang="en-US" altLang="ko-KR" sz="2400" dirty="0" smtClean="0"/>
              <a:t> PRD (01)].</a:t>
            </a:r>
            <a:endParaRPr lang="ko-KR" altLang="en-US" sz="2400" dirty="0"/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859911" y="2399561"/>
          <a:ext cx="7031038" cy="933450"/>
        </p:xfrm>
        <a:graphic>
          <a:graphicData uri="http://schemas.openxmlformats.org/presentationml/2006/ole">
            <p:oleObj spid="_x0000_s81922" name="수식" r:id="rId3" imgW="31492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Canonical QFT for Gravity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/>
              <a:t>A free field has the Hamiltonian in Fourier-mode decomposition in FLRW universe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The quantum theory is the Schrodinger equation and the vacuum energy density is [SPK et al, PRD 56(97); 62(00); 64(01); 65(02); 68(03); JHEP0412(04)] </a:t>
            </a:r>
            <a:endParaRPr lang="ko-KR" altLang="en-US" sz="2400" dirty="0"/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930322" y="2514266"/>
          <a:ext cx="7399338" cy="1076325"/>
        </p:xfrm>
        <a:graphic>
          <a:graphicData uri="http://schemas.openxmlformats.org/presentationml/2006/ole">
            <p:oleObj spid="_x0000_s79874" name="수식" r:id="rId3" imgW="3314520" imgH="482400" progId="Equation.3">
              <p:embed/>
            </p:oleObj>
          </a:graphicData>
        </a:graphic>
      </p:graphicFrame>
      <p:graphicFrame>
        <p:nvGraphicFramePr>
          <p:cNvPr id="79875" name="Object 2"/>
          <p:cNvGraphicFramePr>
            <a:graphicFrameLocks noChangeAspect="1"/>
          </p:cNvGraphicFramePr>
          <p:nvPr/>
        </p:nvGraphicFramePr>
        <p:xfrm>
          <a:off x="995985" y="4909422"/>
          <a:ext cx="5868987" cy="990600"/>
        </p:xfrm>
        <a:graphic>
          <a:graphicData uri="http://schemas.openxmlformats.org/presentationml/2006/ole">
            <p:oleObj spid="_x0000_s79875" name="수식" r:id="rId4" imgW="262872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Canonical QFT for Gravity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/>
              <a:t>Assume an adiabatic expansion of the universe, which leads to </a:t>
            </a:r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The vacuum energy density given by</a:t>
            </a:r>
          </a:p>
          <a:p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	</a:t>
            </a:r>
          </a:p>
          <a:p>
            <a:pPr>
              <a:buNone/>
            </a:pPr>
            <a:r>
              <a:rPr lang="en-US" altLang="ko-KR" sz="2400" dirty="0" smtClean="0"/>
              <a:t>	is the same </a:t>
            </a:r>
            <a:r>
              <a:rPr lang="en-US" altLang="ko-KR" sz="2400" dirty="0" smtClean="0"/>
              <a:t>as </a:t>
            </a:r>
            <a:r>
              <a:rPr lang="en-US" altLang="ko-KR" sz="2400" dirty="0" smtClean="0"/>
              <a:t>by </a:t>
            </a:r>
            <a:r>
              <a:rPr lang="en-US" altLang="ko-KR" sz="2400" dirty="0" err="1" smtClean="0"/>
              <a:t>Schultzhold</a:t>
            </a:r>
            <a:r>
              <a:rPr lang="en-US" altLang="ko-KR" sz="2400" dirty="0" smtClean="0"/>
              <a:t> </a:t>
            </a:r>
            <a:r>
              <a:rPr lang="en-US" altLang="ko-KR" sz="2400" dirty="0" smtClean="0"/>
              <a:t>if       </a:t>
            </a:r>
            <a:r>
              <a:rPr lang="en-US" altLang="ko-KR" sz="2400" dirty="0" smtClean="0"/>
              <a:t> </a:t>
            </a:r>
            <a:r>
              <a:rPr lang="en-US" altLang="ko-KR" sz="2400" dirty="0" smtClean="0"/>
              <a:t>   but </a:t>
            </a:r>
            <a:r>
              <a:rPr lang="en-US" altLang="ko-KR" sz="2400" dirty="0" smtClean="0"/>
              <a:t>the result is from </a:t>
            </a:r>
            <a:r>
              <a:rPr lang="en-US" altLang="ko-KR" sz="2400" dirty="0" err="1" smtClean="0"/>
              <a:t>nonequilibrium</a:t>
            </a:r>
            <a:r>
              <a:rPr lang="en-US" altLang="ko-KR" sz="2400" dirty="0" smtClean="0"/>
              <a:t> quantum field theory in FLRW universe.</a:t>
            </a:r>
          </a:p>
          <a:p>
            <a:r>
              <a:rPr lang="en-US" altLang="ko-KR" sz="2400" dirty="0" smtClean="0"/>
              <a:t>Equation of state: </a:t>
            </a:r>
            <a:endParaRPr lang="ko-KR" altLang="en-US" sz="2400" dirty="0"/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2184404" y="2214554"/>
          <a:ext cx="3375210" cy="714380"/>
        </p:xfrm>
        <a:graphic>
          <a:graphicData uri="http://schemas.openxmlformats.org/presentationml/2006/ole">
            <p:oleObj spid="_x0000_s80898" name="수식" r:id="rId3" imgW="1498320" imgH="317160" progId="Equation.3">
              <p:embed/>
            </p:oleObj>
          </a:graphicData>
        </a:graphic>
      </p:graphicFrame>
      <p:graphicFrame>
        <p:nvGraphicFramePr>
          <p:cNvPr id="79875" name="Object 2"/>
          <p:cNvGraphicFramePr>
            <a:graphicFrameLocks noChangeAspect="1"/>
          </p:cNvGraphicFramePr>
          <p:nvPr/>
        </p:nvGraphicFramePr>
        <p:xfrm>
          <a:off x="757238" y="3286125"/>
          <a:ext cx="7918450" cy="1285875"/>
        </p:xfrm>
        <a:graphic>
          <a:graphicData uri="http://schemas.openxmlformats.org/presentationml/2006/ole">
            <p:oleObj spid="_x0000_s80899" name="수식" r:id="rId4" imgW="3670200" imgH="596880" progId="Equation.3">
              <p:embed/>
            </p:oleObj>
          </a:graphicData>
        </a:graphic>
      </p:graphicFrame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3408363" y="5481638"/>
          <a:ext cx="3892550" cy="984250"/>
        </p:xfrm>
        <a:graphic>
          <a:graphicData uri="http://schemas.openxmlformats.org/presentationml/2006/ole">
            <p:oleObj spid="_x0000_s80900" name="수식" r:id="rId5" imgW="1803240" imgH="457200" progId="Equation.3">
              <p:embed/>
            </p:oleObj>
          </a:graphicData>
        </a:graphic>
      </p:graphicFrame>
      <p:graphicFrame>
        <p:nvGraphicFramePr>
          <p:cNvPr id="80901" name="Object 5"/>
          <p:cNvGraphicFramePr>
            <a:graphicFrameLocks noChangeAspect="1"/>
          </p:cNvGraphicFramePr>
          <p:nvPr/>
        </p:nvGraphicFramePr>
        <p:xfrm>
          <a:off x="5314091" y="4639825"/>
          <a:ext cx="1095375" cy="465138"/>
        </p:xfrm>
        <a:graphic>
          <a:graphicData uri="http://schemas.openxmlformats.org/presentationml/2006/ole">
            <p:oleObj spid="_x0000_s80901" name="수식" r:id="rId6" imgW="5079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Conformal Anomaly, Black Holes and de Sitter Space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0070C0"/>
                </a:solidFill>
              </a:rPr>
              <a:t>Summary</a:t>
            </a:r>
            <a:endParaRPr lang="ko-KR" altLang="en-US" dirty="0" smtClean="0">
              <a:solidFill>
                <a:srgbClr val="0070C0"/>
              </a:solidFill>
            </a:endParaRPr>
          </a:p>
        </p:txBody>
      </p:sp>
      <p:sp>
        <p:nvSpPr>
          <p:cNvPr id="1741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800" dirty="0" smtClean="0"/>
              <a:t>The effective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QFT for gravity may provide an understanding of the dark energy.</a:t>
            </a:r>
          </a:p>
          <a:p>
            <a:pPr eaLnBrk="1" hangingPunct="1"/>
            <a:r>
              <a:rPr lang="en-US" altLang="ko-KR" sz="2800" dirty="0" smtClean="0"/>
              <a:t>The QCD conformal anomaly in the FLRW universe may give the correct order of magnitude for the dark energy and explain the coincidence problem (how dark matter and dark </a:t>
            </a:r>
            <a:r>
              <a:rPr lang="en-US" altLang="ko-KR" sz="2800" smtClean="0"/>
              <a:t>energy has the </a:t>
            </a:r>
            <a:r>
              <a:rPr lang="en-US" altLang="ko-KR" sz="2800" dirty="0" smtClean="0"/>
              <a:t>same order of magnitude).</a:t>
            </a:r>
          </a:p>
          <a:p>
            <a:pPr eaLnBrk="1" hangingPunct="1"/>
            <a:r>
              <a:rPr lang="en-US" altLang="ko-KR" sz="2800" dirty="0" smtClean="0"/>
              <a:t>The conformal anomaly may lead to a logarithmic correction to black hole entropy and higher power of Hubble constants.</a:t>
            </a:r>
          </a:p>
          <a:p>
            <a:pPr eaLnBrk="1" hangingPunct="1">
              <a:buFont typeface="Arial" charset="0"/>
              <a:buNone/>
            </a:pPr>
            <a:r>
              <a:rPr lang="en-US" altLang="ko-KR" sz="2800" dirty="0" smtClean="0"/>
              <a:t> </a:t>
            </a:r>
            <a:endParaRPr lang="ko-KR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solidFill>
                  <a:srgbClr val="0070C0"/>
                </a:solidFill>
              </a:rPr>
              <a:t>Friedmann</a:t>
            </a:r>
            <a:r>
              <a:rPr lang="en-US" altLang="ko-KR" smtClean="0">
                <a:solidFill>
                  <a:srgbClr val="0070C0"/>
                </a:solidFill>
              </a:rPr>
              <a:t>-Lemaitre-Robertson-Walker Universe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/>
              <a:t>The large scale structure of the universe is homogeneous and isotropic, described by the metric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The theory for gravity is Einstein gravity</a:t>
            </a:r>
          </a:p>
          <a:p>
            <a:endParaRPr lang="en-US" altLang="ko-KR" sz="2400" dirty="0" smtClean="0"/>
          </a:p>
          <a:p>
            <a:r>
              <a:rPr lang="en-US" altLang="ko-KR" sz="2400" dirty="0" err="1" smtClean="0"/>
              <a:t>Friedmann</a:t>
            </a:r>
            <a:r>
              <a:rPr lang="en-US" altLang="ko-KR" sz="2400" dirty="0" smtClean="0"/>
              <a:t> equations in terms of the </a:t>
            </a:r>
            <a:r>
              <a:rPr lang="en-US" altLang="ko-KR" sz="2400" dirty="0" err="1" smtClean="0"/>
              <a:t>redshift</a:t>
            </a:r>
            <a:endParaRPr lang="ko-KR" altLang="en-US" sz="2400" dirty="0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1155700" y="2440143"/>
          <a:ext cx="5989638" cy="952500"/>
        </p:xfrm>
        <a:graphic>
          <a:graphicData uri="http://schemas.openxmlformats.org/presentationml/2006/ole">
            <p:oleObj spid="_x0000_s50178" name="수식" r:id="rId3" imgW="3035160" imgH="482400" progId="Equation.3">
              <p:embed/>
            </p:oleObj>
          </a:graphicData>
        </a:graphic>
      </p:graphicFrame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1246008" y="3771369"/>
          <a:ext cx="2632075" cy="476250"/>
        </p:xfrm>
        <a:graphic>
          <a:graphicData uri="http://schemas.openxmlformats.org/presentationml/2006/ole">
            <p:oleObj spid="_x0000_s50179" name="수식" r:id="rId4" imgW="1333440" imgH="241200" progId="Equation.3">
              <p:embed/>
            </p:oleObj>
          </a:graphicData>
        </a:graphic>
      </p:graphicFrame>
      <p:graphicFrame>
        <p:nvGraphicFramePr>
          <p:cNvPr id="50180" name="Object 2"/>
          <p:cNvGraphicFramePr>
            <a:graphicFrameLocks noChangeAspect="1"/>
          </p:cNvGraphicFramePr>
          <p:nvPr/>
        </p:nvGraphicFramePr>
        <p:xfrm>
          <a:off x="850618" y="4678005"/>
          <a:ext cx="8070850" cy="927100"/>
        </p:xfrm>
        <a:graphic>
          <a:graphicData uri="http://schemas.openxmlformats.org/presentationml/2006/ole">
            <p:oleObj spid="_x0000_s50180" name="수식" r:id="rId5" imgW="4089240" imgH="469800" progId="Equation.3">
              <p:embed/>
            </p:oleObj>
          </a:graphicData>
        </a:graphic>
      </p:graphicFrame>
      <p:graphicFrame>
        <p:nvGraphicFramePr>
          <p:cNvPr id="50181" name="Object 2"/>
          <p:cNvGraphicFramePr>
            <a:graphicFrameLocks noChangeAspect="1"/>
          </p:cNvGraphicFramePr>
          <p:nvPr/>
        </p:nvGraphicFramePr>
        <p:xfrm>
          <a:off x="928662" y="5641437"/>
          <a:ext cx="5364162" cy="776287"/>
        </p:xfrm>
        <a:graphic>
          <a:graphicData uri="http://schemas.openxmlformats.org/presentationml/2006/ole">
            <p:oleObj spid="_x0000_s50181" name="수식" r:id="rId6" imgW="2717640" imgH="393480" progId="Equation.3">
              <p:embed/>
            </p:oleObj>
          </a:graphicData>
        </a:graphic>
      </p:graphicFrame>
      <p:graphicFrame>
        <p:nvGraphicFramePr>
          <p:cNvPr id="50182" name="Object 2"/>
          <p:cNvGraphicFramePr>
            <a:graphicFrameLocks noChangeAspect="1"/>
          </p:cNvGraphicFramePr>
          <p:nvPr/>
        </p:nvGraphicFramePr>
        <p:xfrm>
          <a:off x="7240964" y="4026262"/>
          <a:ext cx="1679575" cy="852487"/>
        </p:xfrm>
        <a:graphic>
          <a:graphicData uri="http://schemas.openxmlformats.org/presentationml/2006/ole">
            <p:oleObj spid="_x0000_s50182" name="수식" r:id="rId7" imgW="8506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0070C0"/>
                </a:solidFill>
              </a:rPr>
              <a:t>Hubble Parameter &amp; Dark Energy</a:t>
            </a:r>
            <a:endParaRPr lang="ko-KR" altLang="en-US" dirty="0" smtClean="0">
              <a:solidFill>
                <a:srgbClr val="0070C0"/>
              </a:solidFill>
            </a:endParaRPr>
          </a:p>
        </p:txBody>
      </p:sp>
      <p:sp>
        <p:nvSpPr>
          <p:cNvPr id="1536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Radiation</a:t>
            </a:r>
          </a:p>
          <a:p>
            <a:pPr eaLnBrk="1" hangingPunct="1"/>
            <a:endParaRPr lang="en-US" altLang="ko-KR" dirty="0" smtClean="0"/>
          </a:p>
          <a:p>
            <a:pPr eaLnBrk="1" hangingPunct="1"/>
            <a:r>
              <a:rPr lang="en-US" altLang="ko-KR" dirty="0" smtClean="0"/>
              <a:t>Matter</a:t>
            </a:r>
          </a:p>
          <a:p>
            <a:pPr eaLnBrk="1" hangingPunct="1"/>
            <a:endParaRPr lang="en-US" altLang="ko-KR" dirty="0" smtClean="0"/>
          </a:p>
          <a:p>
            <a:pPr eaLnBrk="1" hangingPunct="1"/>
            <a:r>
              <a:rPr lang="en-US" altLang="ko-KR" dirty="0" smtClean="0"/>
              <a:t>Curvature</a:t>
            </a:r>
          </a:p>
          <a:p>
            <a:pPr eaLnBrk="1" hangingPunct="1"/>
            <a:endParaRPr lang="en-US" altLang="ko-KR" dirty="0" smtClean="0"/>
          </a:p>
          <a:p>
            <a:pPr eaLnBrk="1" hangingPunct="1"/>
            <a:r>
              <a:rPr lang="en-US" altLang="ko-KR" dirty="0" smtClean="0"/>
              <a:t>Cosmological constant</a:t>
            </a:r>
            <a:endParaRPr lang="ko-KR" altLang="en-US" dirty="0" smtClean="0"/>
          </a:p>
        </p:txBody>
      </p:sp>
      <p:pic>
        <p:nvPicPr>
          <p:cNvPr id="20481" name="Picture 1" descr="E:\spkim\2009-spk\cospa2009\080998_Universe_ContentM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555" y="1600200"/>
            <a:ext cx="3205890" cy="4525963"/>
          </a:xfrm>
          <a:prstGeom prst="rect">
            <a:avLst/>
          </a:prstGeom>
          <a:noFill/>
        </p:spPr>
      </p:pic>
      <p:graphicFrame>
        <p:nvGraphicFramePr>
          <p:cNvPr id="32769" name="Object 2"/>
          <p:cNvGraphicFramePr>
            <a:graphicFrameLocks noChangeAspect="1"/>
          </p:cNvGraphicFramePr>
          <p:nvPr/>
        </p:nvGraphicFramePr>
        <p:xfrm>
          <a:off x="5000625" y="2108200"/>
          <a:ext cx="2982913" cy="476250"/>
        </p:xfrm>
        <a:graphic>
          <a:graphicData uri="http://schemas.openxmlformats.org/presentationml/2006/ole">
            <p:oleObj spid="_x0000_s32769" name="수식" r:id="rId4" imgW="1511280" imgH="241200" progId="Equation.3">
              <p:embed/>
            </p:oleObj>
          </a:graphicData>
        </a:graphic>
      </p:graphicFrame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5014913" y="3146425"/>
          <a:ext cx="3032125" cy="476250"/>
        </p:xfrm>
        <a:graphic>
          <a:graphicData uri="http://schemas.openxmlformats.org/presentationml/2006/ole">
            <p:oleObj spid="_x0000_s32770" name="수식" r:id="rId5" imgW="1536480" imgH="241200" progId="Equation.3">
              <p:embed/>
            </p:oleObj>
          </a:graphicData>
        </a:graphic>
      </p:graphicFrame>
      <p:graphicFrame>
        <p:nvGraphicFramePr>
          <p:cNvPr id="32771" name="Object 2"/>
          <p:cNvGraphicFramePr>
            <a:graphicFrameLocks noChangeAspect="1"/>
          </p:cNvGraphicFramePr>
          <p:nvPr/>
        </p:nvGraphicFramePr>
        <p:xfrm>
          <a:off x="5019675" y="4202113"/>
          <a:ext cx="3005138" cy="476250"/>
        </p:xfrm>
        <a:graphic>
          <a:graphicData uri="http://schemas.openxmlformats.org/presentationml/2006/ole">
            <p:oleObj spid="_x0000_s32771" name="수식" r:id="rId6" imgW="1523880" imgH="241200" progId="Equation.3">
              <p:embed/>
            </p:oleObj>
          </a:graphicData>
        </a:graphic>
      </p:graphicFrame>
      <p:graphicFrame>
        <p:nvGraphicFramePr>
          <p:cNvPr id="32772" name="Object 2"/>
          <p:cNvGraphicFramePr>
            <a:graphicFrameLocks noChangeAspect="1"/>
          </p:cNvGraphicFramePr>
          <p:nvPr/>
        </p:nvGraphicFramePr>
        <p:xfrm>
          <a:off x="5068888" y="5629275"/>
          <a:ext cx="2128837" cy="476250"/>
        </p:xfrm>
        <a:graphic>
          <a:graphicData uri="http://schemas.openxmlformats.org/presentationml/2006/ole">
            <p:oleObj spid="_x0000_s32772" name="수식" r:id="rId7" imgW="1079280" imgH="241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22075" y="624084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WMAP-5 year data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Dark Energy Models</a:t>
            </a:r>
            <a:br>
              <a:rPr lang="en-US" altLang="ko-KR" dirty="0" smtClean="0">
                <a:solidFill>
                  <a:srgbClr val="0070C0"/>
                </a:solidFill>
              </a:rPr>
            </a:br>
            <a:r>
              <a:rPr lang="en-US" altLang="ko-KR" sz="2400" dirty="0" smtClean="0"/>
              <a:t>[Copeland, Sami, </a:t>
            </a:r>
            <a:r>
              <a:rPr lang="en-US" altLang="ko-KR" sz="2400" dirty="0" err="1" smtClean="0"/>
              <a:t>Tsujikawa</a:t>
            </a:r>
            <a:r>
              <a:rPr lang="en-US" altLang="ko-KR" sz="2400" dirty="0" smtClean="0"/>
              <a:t>, </a:t>
            </a:r>
            <a:r>
              <a:rPr lang="en-US" altLang="ko-KR" sz="2400" dirty="0" err="1" smtClean="0"/>
              <a:t>hep-th</a:t>
            </a:r>
            <a:r>
              <a:rPr lang="en-US" altLang="ko-KR" sz="2400" dirty="0" smtClean="0"/>
              <a:t>/0603057]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/>
              <a:t>Cosmological constant w/</a:t>
            </a:r>
            <a:r>
              <a:rPr lang="en-US" altLang="ko-KR" sz="2400" dirty="0" err="1" smtClean="0"/>
              <a:t>wo</a:t>
            </a:r>
            <a:r>
              <a:rPr lang="en-US" altLang="ko-KR" sz="2400" dirty="0" smtClean="0"/>
              <a:t> quantum gravity</a:t>
            </a:r>
            <a:r>
              <a:rPr lang="en-US" altLang="ko-KR" sz="2800" dirty="0" smtClean="0">
                <a:solidFill>
                  <a:srgbClr val="FF0000"/>
                </a:solidFill>
              </a:rPr>
              <a:t>√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en-US" altLang="ko-KR" sz="2400" dirty="0" smtClean="0"/>
              <a:t>Scalar field models: </a:t>
            </a:r>
            <a:r>
              <a:rPr lang="en-US" altLang="ko-KR" sz="2000" dirty="0" smtClean="0">
                <a:solidFill>
                  <a:srgbClr val="0070C0"/>
                </a:solidFill>
              </a:rPr>
              <a:t>what is the origin of these fields?</a:t>
            </a:r>
          </a:p>
          <a:p>
            <a:pPr lvl="1"/>
            <a:r>
              <a:rPr lang="en-US" altLang="ko-KR" sz="2000" dirty="0" smtClean="0"/>
              <a:t>Quintessence</a:t>
            </a:r>
          </a:p>
          <a:p>
            <a:pPr lvl="1"/>
            <a:r>
              <a:rPr lang="en-US" altLang="ko-KR" sz="2000" dirty="0" smtClean="0"/>
              <a:t>K-essence</a:t>
            </a:r>
          </a:p>
          <a:p>
            <a:pPr lvl="1"/>
            <a:r>
              <a:rPr lang="en-US" altLang="ko-KR" sz="2000" dirty="0" smtClean="0"/>
              <a:t>Tachyon field</a:t>
            </a:r>
          </a:p>
          <a:p>
            <a:pPr lvl="1"/>
            <a:r>
              <a:rPr lang="en-US" altLang="ko-KR" sz="2000" dirty="0" smtClean="0"/>
              <a:t>Phantom (ghost) field</a:t>
            </a:r>
          </a:p>
          <a:p>
            <a:pPr lvl="1"/>
            <a:r>
              <a:rPr lang="en-US" altLang="ko-KR" sz="2000" dirty="0" err="1" smtClean="0"/>
              <a:t>Dilatonic</a:t>
            </a:r>
            <a:r>
              <a:rPr lang="en-US" altLang="ko-KR" sz="2000" dirty="0" smtClean="0"/>
              <a:t> dark energy</a:t>
            </a:r>
          </a:p>
          <a:p>
            <a:pPr lvl="1"/>
            <a:r>
              <a:rPr lang="en-US" altLang="ko-KR" sz="2000" dirty="0" err="1" smtClean="0"/>
              <a:t>Chaplygin</a:t>
            </a:r>
            <a:r>
              <a:rPr lang="en-US" altLang="ko-KR" sz="2000" dirty="0" smtClean="0"/>
              <a:t> gas</a:t>
            </a:r>
          </a:p>
          <a:p>
            <a:r>
              <a:rPr lang="en-US" altLang="ko-KR" sz="2400" dirty="0" smtClean="0"/>
              <a:t>Modified gravity: </a:t>
            </a:r>
            <a:r>
              <a:rPr lang="en-US" altLang="ko-KR" sz="2000" dirty="0" smtClean="0">
                <a:solidFill>
                  <a:srgbClr val="0070C0"/>
                </a:solidFill>
              </a:rPr>
              <a:t>how to reconcile the QG scale with </a:t>
            </a:r>
            <a:r>
              <a:rPr lang="en-US" altLang="ko-KR" sz="2000" dirty="0" smtClean="0">
                <a:solidFill>
                  <a:srgbClr val="0070C0"/>
                </a:solidFill>
                <a:sym typeface="Symbol"/>
              </a:rPr>
              <a:t></a:t>
            </a:r>
            <a:r>
              <a:rPr lang="en-US" altLang="ko-KR" sz="2000" dirty="0" smtClean="0">
                <a:solidFill>
                  <a:srgbClr val="0070C0"/>
                </a:solidFill>
              </a:rPr>
              <a:t>?</a:t>
            </a:r>
          </a:p>
          <a:p>
            <a:pPr lvl="1"/>
            <a:r>
              <a:rPr lang="en-US" altLang="ko-KR" sz="2000" dirty="0" smtClean="0"/>
              <a:t>f(R) gravities</a:t>
            </a:r>
          </a:p>
          <a:p>
            <a:pPr lvl="1"/>
            <a:r>
              <a:rPr lang="en-US" altLang="ko-KR" sz="2000" dirty="0" smtClean="0"/>
              <a:t>DGP model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Early Universe &amp; Inflation Models</a:t>
            </a:r>
            <a:endParaRPr lang="ko-KR" altLang="en-US" dirty="0">
              <a:solidFill>
                <a:srgbClr val="0070C0"/>
              </a:solidFill>
            </a:endParaRPr>
          </a:p>
        </p:txBody>
      </p:sp>
      <p:pic>
        <p:nvPicPr>
          <p:cNvPr id="5" name="Picture 3" descr="HarmonicOscill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762582"/>
            <a:ext cx="4038600" cy="2662738"/>
          </a:xfrm>
          <a:noFill/>
        </p:spPr>
      </p:pic>
      <p:pic>
        <p:nvPicPr>
          <p:cNvPr id="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648200" y="1834656"/>
            <a:ext cx="4038600" cy="2820667"/>
          </a:xfrm>
        </p:spPr>
      </p:pic>
      <p:graphicFrame>
        <p:nvGraphicFramePr>
          <p:cNvPr id="51202" name="Object 4"/>
          <p:cNvGraphicFramePr>
            <a:graphicFrameLocks noChangeAspect="1"/>
          </p:cNvGraphicFramePr>
          <p:nvPr/>
        </p:nvGraphicFramePr>
        <p:xfrm>
          <a:off x="3798919" y="4650688"/>
          <a:ext cx="5202237" cy="889000"/>
        </p:xfrm>
        <a:graphic>
          <a:graphicData uri="http://schemas.openxmlformats.org/presentationml/2006/ole">
            <p:oleObj spid="_x0000_s51202" name="Equation" r:id="rId5" imgW="1930320" imgH="4442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5951" y="4853131"/>
            <a:ext cx="3644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Chaotic Inflation Model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Vacuum Energy and </a:t>
            </a:r>
            <a:r>
              <a:rPr lang="en-US" altLang="ko-KR" dirty="0" smtClean="0">
                <a:solidFill>
                  <a:srgbClr val="0070C0"/>
                </a:solidFill>
                <a:sym typeface="Symbol"/>
              </a:rPr>
              <a:t>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/>
              <a:t>Vacuum energy of fundamental fields due to quantum fluctuations (uncertainty principle):</a:t>
            </a:r>
          </a:p>
          <a:p>
            <a:pPr lvl="1"/>
            <a:r>
              <a:rPr lang="en-US" altLang="ko-KR" sz="2000" dirty="0" smtClean="0"/>
              <a:t>massive scalar:</a:t>
            </a:r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r>
              <a:rPr lang="en-US" altLang="ko-KR" sz="2000" dirty="0" smtClean="0"/>
              <a:t>Planck scale cut-off:</a:t>
            </a:r>
          </a:p>
          <a:p>
            <a:pPr lvl="1">
              <a:buNone/>
            </a:pPr>
            <a:endParaRPr lang="en-US" altLang="ko-KR" sz="2000" dirty="0" smtClean="0"/>
          </a:p>
          <a:p>
            <a:pPr lvl="1"/>
            <a:r>
              <a:rPr lang="en-US" altLang="ko-KR" sz="2000" dirty="0" smtClean="0"/>
              <a:t>present value: </a:t>
            </a:r>
          </a:p>
          <a:p>
            <a:pPr lvl="1"/>
            <a:endParaRPr lang="en-US" altLang="ko-KR" sz="2000" dirty="0" smtClean="0"/>
          </a:p>
          <a:p>
            <a:pPr lvl="1"/>
            <a:r>
              <a:rPr lang="en-US" altLang="ko-KR" sz="2000" dirty="0" smtClean="0"/>
              <a:t>order of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120 difference for the Planck scale cut-off and order 40 for the QCD scale </a:t>
            </a:r>
            <a:r>
              <a:rPr lang="en-US" altLang="ko-KR" sz="2000" dirty="0" smtClean="0"/>
              <a:t>cut-off</a:t>
            </a:r>
          </a:p>
          <a:p>
            <a:pPr lvl="1"/>
            <a:r>
              <a:rPr lang="en-US" altLang="ko-KR" sz="2000" dirty="0" err="1" smtClean="0"/>
              <a:t>Casimir</a:t>
            </a:r>
            <a:r>
              <a:rPr lang="en-US" altLang="ko-KR" sz="2000" dirty="0" smtClean="0"/>
              <a:t> force from </a:t>
            </a:r>
            <a:r>
              <a:rPr lang="en-US" altLang="ko-KR" sz="2000" smtClean="0"/>
              <a:t>vacuum fluctuations is physical.</a:t>
            </a:r>
            <a:endParaRPr lang="en-US" altLang="ko-KR" sz="2400" dirty="0" smtClean="0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1881907" y="2815736"/>
          <a:ext cx="4635500" cy="877887"/>
        </p:xfrm>
        <a:graphic>
          <a:graphicData uri="http://schemas.openxmlformats.org/presentationml/2006/ole">
            <p:oleObj spid="_x0000_s52226" name="수식" r:id="rId3" imgW="2349360" imgH="444240" progId="Equation.3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3726030" y="3843165"/>
          <a:ext cx="2457450" cy="501650"/>
        </p:xfrm>
        <a:graphic>
          <a:graphicData uri="http://schemas.openxmlformats.org/presentationml/2006/ole">
            <p:oleObj spid="_x0000_s52227" name="수식" r:id="rId4" imgW="1244520" imgH="253800" progId="Equation.3">
              <p:embed/>
            </p:oleObj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3775719" y="4412831"/>
          <a:ext cx="3084512" cy="777875"/>
        </p:xfrm>
        <a:graphic>
          <a:graphicData uri="http://schemas.openxmlformats.org/presentationml/2006/ole">
            <p:oleObj spid="_x0000_s52228" name="수식" r:id="rId5" imgW="1562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Vacuum Energy and </a:t>
            </a:r>
            <a:r>
              <a:rPr lang="en-US" altLang="ko-KR" dirty="0" smtClean="0">
                <a:solidFill>
                  <a:srgbClr val="0070C0"/>
                </a:solidFill>
                <a:sym typeface="Symbol"/>
              </a:rPr>
              <a:t>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/>
              <a:t>The uncertainty principle prevents the vacuum energy from vanishing, unless some mechanism cancels it.</a:t>
            </a:r>
          </a:p>
          <a:p>
            <a:r>
              <a:rPr lang="en-US" altLang="ko-KR" sz="2400" dirty="0" smtClean="0"/>
              <a:t>Cosmological constant problem</a:t>
            </a:r>
          </a:p>
          <a:p>
            <a:pPr lvl="1"/>
            <a:r>
              <a:rPr lang="en-US" altLang="ko-KR" sz="2400" dirty="0" smtClean="0"/>
              <a:t>how to resolve the huge gap? </a:t>
            </a:r>
          </a:p>
          <a:p>
            <a:pPr lvl="1"/>
            <a:r>
              <a:rPr lang="en-US" altLang="ko-KR" sz="2400" dirty="0" smtClean="0"/>
              <a:t>renormalization, for instance, </a:t>
            </a:r>
            <a:r>
              <a:rPr lang="en-US" altLang="ko-KR" sz="2400" dirty="0" err="1" smtClean="0"/>
              <a:t>spinor</a:t>
            </a:r>
            <a:r>
              <a:rPr lang="en-US" altLang="ko-KR" sz="2400" dirty="0" smtClean="0"/>
              <a:t> QED</a:t>
            </a:r>
          </a:p>
          <a:p>
            <a:pPr lvl="1"/>
            <a:endParaRPr lang="en-US" altLang="ko-KR" sz="2400" dirty="0" smtClean="0"/>
          </a:p>
          <a:p>
            <a:pPr lvl="1"/>
            <a:endParaRPr lang="en-US" altLang="ko-KR" sz="2400" dirty="0" smtClean="0"/>
          </a:p>
          <a:p>
            <a:pPr lvl="1"/>
            <a:r>
              <a:rPr lang="en-US" altLang="ko-KR" sz="2400" dirty="0" err="1" smtClean="0"/>
              <a:t>supersymmetry</a:t>
            </a:r>
            <a:r>
              <a:rPr lang="en-US" altLang="ko-KR" sz="2400" dirty="0" smtClean="0"/>
              <a:t>, for instance, scalar and </a:t>
            </a:r>
            <a:r>
              <a:rPr lang="en-US" altLang="ko-KR" sz="2400" dirty="0" err="1" smtClean="0"/>
              <a:t>spinor</a:t>
            </a:r>
            <a:r>
              <a:rPr lang="en-US" altLang="ko-KR" sz="2400" dirty="0" smtClean="0"/>
              <a:t> QED with the same spin multiplicity</a:t>
            </a:r>
          </a:p>
          <a:p>
            <a:pPr lvl="1">
              <a:buNone/>
            </a:pPr>
            <a:endParaRPr lang="en-US" altLang="ko-KR" sz="2400" dirty="0" smtClean="0"/>
          </a:p>
          <a:p>
            <a:pPr lvl="1">
              <a:buNone/>
            </a:pPr>
            <a:endParaRPr lang="en-US" altLang="ko-KR" sz="2400" dirty="0" smtClean="0"/>
          </a:p>
          <a:p>
            <a:pPr lvl="1">
              <a:buNone/>
            </a:pPr>
            <a:endParaRPr lang="en-US" altLang="ko-KR" sz="2400" dirty="0" smtClean="0"/>
          </a:p>
        </p:txBody>
      </p:sp>
      <p:graphicFrame>
        <p:nvGraphicFramePr>
          <p:cNvPr id="54277" name="Object 2"/>
          <p:cNvGraphicFramePr>
            <a:graphicFrameLocks noChangeAspect="1"/>
          </p:cNvGraphicFramePr>
          <p:nvPr/>
        </p:nvGraphicFramePr>
        <p:xfrm>
          <a:off x="1338823" y="5398956"/>
          <a:ext cx="5913438" cy="854075"/>
        </p:xfrm>
        <a:graphic>
          <a:graphicData uri="http://schemas.openxmlformats.org/presentationml/2006/ole">
            <p:oleObj spid="_x0000_s54277" name="수식" r:id="rId3" imgW="2997000" imgH="431640" progId="Equation.3">
              <p:embed/>
            </p:oleObj>
          </a:graphicData>
        </a:graphic>
      </p:graphicFrame>
      <p:graphicFrame>
        <p:nvGraphicFramePr>
          <p:cNvPr id="54278" name="Object 2"/>
          <p:cNvGraphicFramePr>
            <a:graphicFrameLocks noChangeAspect="1"/>
          </p:cNvGraphicFramePr>
          <p:nvPr/>
        </p:nvGraphicFramePr>
        <p:xfrm>
          <a:off x="1347764" y="3716517"/>
          <a:ext cx="5588000" cy="1130300"/>
        </p:xfrm>
        <a:graphic>
          <a:graphicData uri="http://schemas.openxmlformats.org/presentationml/2006/ole">
            <p:oleObj spid="_x0000_s54278" name="수식" r:id="rId4" imgW="2831760" imgH="571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Vacuum Energy in an Expanding Universe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sz="2400" dirty="0" smtClean="0"/>
              <a:t>What is the effect on the vacuum energy of the expansion of the universe?</a:t>
            </a:r>
          </a:p>
          <a:p>
            <a:r>
              <a:rPr lang="en-US" altLang="ko-KR" sz="2400" dirty="0" smtClean="0"/>
              <a:t>Unless it decays into light particles, it will fluctuate around the minimum forever!</a:t>
            </a:r>
          </a:p>
          <a:p>
            <a:r>
              <a:rPr lang="en-US" altLang="ko-KR" sz="2400" dirty="0" smtClean="0"/>
              <a:t>A systematic treatment next</a:t>
            </a:r>
            <a:endParaRPr lang="ko-KR" altLang="en-US" sz="2400" dirty="0"/>
          </a:p>
        </p:txBody>
      </p:sp>
      <p:pic>
        <p:nvPicPr>
          <p:cNvPr id="5" name="Picture 3" descr="HarmonicOscil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531812"/>
            <a:ext cx="4038600" cy="26627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</TotalTime>
  <Words>882</Words>
  <Application>Microsoft Office PowerPoint</Application>
  <PresentationFormat>화면 슬라이드 쇼(4:3)</PresentationFormat>
  <Paragraphs>199</Paragraphs>
  <Slides>27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27</vt:i4>
      </vt:variant>
    </vt:vector>
  </HeadingPairs>
  <TitlesOfParts>
    <vt:vector size="31" baseType="lpstr">
      <vt:lpstr>Office 테마</vt:lpstr>
      <vt:lpstr>수식</vt:lpstr>
      <vt:lpstr>Equation</vt:lpstr>
      <vt:lpstr>Microsoft Equation 3.0</vt:lpstr>
      <vt:lpstr>Quantum Field Theory for Gravity and Dark Energy</vt:lpstr>
      <vt:lpstr>Outline</vt:lpstr>
      <vt:lpstr>Friedmann-Lemaitre-Robertson-Walker Universe</vt:lpstr>
      <vt:lpstr>Hubble Parameter &amp; Dark Energy</vt:lpstr>
      <vt:lpstr>Dark Energy Models [Copeland, Sami, Tsujikawa, hep-th/0603057]</vt:lpstr>
      <vt:lpstr>Early Universe &amp; Inflation Models</vt:lpstr>
      <vt:lpstr>Vacuum Energy and </vt:lpstr>
      <vt:lpstr>Vacuum Energy and </vt:lpstr>
      <vt:lpstr>Vacuum Energy in an Expanding Universe</vt:lpstr>
      <vt:lpstr>QFT for Gravity </vt:lpstr>
      <vt:lpstr>Nonperturbative QFT</vt:lpstr>
      <vt:lpstr>Nonperturbative QFT</vt:lpstr>
      <vt:lpstr>QED vs QG</vt:lpstr>
      <vt:lpstr>QG Analog of QED</vt:lpstr>
      <vt:lpstr>Effective Action for de Sitter</vt:lpstr>
      <vt:lpstr>Effective Action for dS</vt:lpstr>
      <vt:lpstr>Effective Action for de Sitter</vt:lpstr>
      <vt:lpstr>Effective Action for de Sitter</vt:lpstr>
      <vt:lpstr>QFT for Gravity and </vt:lpstr>
      <vt:lpstr>Conformal Anomaly</vt:lpstr>
      <vt:lpstr>FLRW Universe and Conformal Anomaly</vt:lpstr>
      <vt:lpstr>FLRW Universe and Conformal Anomaly</vt:lpstr>
      <vt:lpstr>Conformal Anomaly</vt:lpstr>
      <vt:lpstr>Canonical QFT for Gravity</vt:lpstr>
      <vt:lpstr>Canonical QFT for Gravity</vt:lpstr>
      <vt:lpstr>Conformal Anomaly, Black Holes and de Sitter Space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Action of de Sitter and Anti-de Sitter Spaces</dc:title>
  <dc:creator>LG</dc:creator>
  <cp:lastModifiedBy>김 상 표</cp:lastModifiedBy>
  <cp:revision>388</cp:revision>
  <dcterms:created xsi:type="dcterms:W3CDTF">2009-05-26T18:34:29Z</dcterms:created>
  <dcterms:modified xsi:type="dcterms:W3CDTF">2009-11-18T00:56:52Z</dcterms:modified>
</cp:coreProperties>
</file>